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2.xml" ContentType="application/vnd.openxmlformats-officedocument.themeOverride+xml"/>
  <Override PartName="/ppt/tags/tag3.xml" ContentType="application/vnd.openxmlformats-officedocument.presentationml.tags+xml"/>
  <Override PartName="/ppt/notesSlides/notesSlide32.xml" ContentType="application/vnd.openxmlformats-officedocument.presentationml.notesSlide+xml"/>
  <Override PartName="/ppt/theme/themeOverride33.xml" ContentType="application/vnd.openxmlformats-officedocument.themeOverride+xml"/>
  <Override PartName="/ppt/tags/tag4.xml" ContentType="application/vnd.openxmlformats-officedocument.presentationml.tags+xml"/>
  <Override PartName="/ppt/notesSlides/notesSlide33.xml" ContentType="application/vnd.openxmlformats-officedocument.presentationml.notesSlide+xml"/>
  <Override PartName="/ppt/theme/themeOverride34.xml" ContentType="application/vnd.openxmlformats-officedocument.themeOverride+xml"/>
  <Override PartName="/ppt/tags/tag5.xml" ContentType="application/vnd.openxmlformats-officedocument.presentationml.tags+xml"/>
  <Override PartName="/ppt/notesSlides/notesSlide34.xml" ContentType="application/vnd.openxmlformats-officedocument.presentationml.notesSlide+xml"/>
  <Override PartName="/ppt/theme/themeOverride35.xml" ContentType="application/vnd.openxmlformats-officedocument.themeOverride+xml"/>
  <Override PartName="/ppt/tags/tag6.xml" ContentType="application/vnd.openxmlformats-officedocument.presentationml.tags+xml"/>
  <Override PartName="/ppt/notesSlides/notesSlide35.xml" ContentType="application/vnd.openxmlformats-officedocument.presentationml.notesSlide+xml"/>
  <Override PartName="/ppt/theme/themeOverride36.xml" ContentType="application/vnd.openxmlformats-officedocument.themeOverride+xml"/>
  <Override PartName="/ppt/tags/tag7.xml" ContentType="application/vnd.openxmlformats-officedocument.presentationml.tags+xml"/>
  <Override PartName="/ppt/notesSlides/notesSlide36.xml" ContentType="application/vnd.openxmlformats-officedocument.presentationml.notesSlide+xml"/>
  <Override PartName="/ppt/theme/themeOverride37.xml" ContentType="application/vnd.openxmlformats-officedocument.themeOverride+xml"/>
  <Override PartName="/ppt/tags/tag8.xml" ContentType="application/vnd.openxmlformats-officedocument.presentationml.tags+xml"/>
  <Override PartName="/ppt/notesSlides/notesSlide37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9.xml" ContentType="application/vnd.openxmlformats-officedocument.themeOverride+xml"/>
  <Override PartName="/ppt/tags/tag9.xml" ContentType="application/vnd.openxmlformats-officedocument.presentationml.tags+xml"/>
  <Override PartName="/ppt/notesSlides/notesSlide39.xml" ContentType="application/vnd.openxmlformats-officedocument.presentationml.notesSlide+xml"/>
  <Override PartName="/ppt/theme/themeOverride40.xml" ContentType="application/vnd.openxmlformats-officedocument.themeOverride+xml"/>
  <Override PartName="/ppt/tags/tag10.xml" ContentType="application/vnd.openxmlformats-officedocument.presentationml.tags+xml"/>
  <Override PartName="/ppt/notesSlides/notesSlide40.xml" ContentType="application/vnd.openxmlformats-officedocument.presentationml.notesSlide+xml"/>
  <Override PartName="/ppt/theme/themeOverride41.xml" ContentType="application/vnd.openxmlformats-officedocument.themeOverride+xml"/>
  <Override PartName="/ppt/tags/tag11.xml" ContentType="application/vnd.openxmlformats-officedocument.presentationml.tags+xml"/>
  <Override PartName="/ppt/notesSlides/notesSlide41.xml" ContentType="application/vnd.openxmlformats-officedocument.presentationml.notesSlide+xml"/>
  <Override PartName="/ppt/theme/themeOverride42.xml" ContentType="application/vnd.openxmlformats-officedocument.themeOverride+xml"/>
  <Override PartName="/ppt/tags/tag12.xml" ContentType="application/vnd.openxmlformats-officedocument.presentationml.tags+xml"/>
  <Override PartName="/ppt/notesSlides/notesSlide42.xml" ContentType="application/vnd.openxmlformats-officedocument.presentationml.notesSlide+xml"/>
  <Override PartName="/ppt/theme/themeOverride43.xml" ContentType="application/vnd.openxmlformats-officedocument.themeOverride+xml"/>
  <Override PartName="/ppt/tags/tag13.xml" ContentType="application/vnd.openxmlformats-officedocument.presentationml.tags+xml"/>
  <Override PartName="/ppt/notesSlides/notesSlide43.xml" ContentType="application/vnd.openxmlformats-officedocument.presentationml.notesSlide+xml"/>
  <Override PartName="/ppt/theme/themeOverride44.xml" ContentType="application/vnd.openxmlformats-officedocument.themeOverride+xml"/>
  <Override PartName="/ppt/tags/tag14.xml" ContentType="application/vnd.openxmlformats-officedocument.presentationml.tags+xml"/>
  <Override PartName="/ppt/notesSlides/notesSlide44.xml" ContentType="application/vnd.openxmlformats-officedocument.presentationml.notesSlide+xml"/>
  <Override PartName="/ppt/theme/themeOverride45.xml" ContentType="application/vnd.openxmlformats-officedocument.themeOverride+xml"/>
  <Override PartName="/ppt/tags/tag15.xml" ContentType="application/vnd.openxmlformats-officedocument.presentationml.tags+xml"/>
  <Override PartName="/ppt/notesSlides/notesSlide45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47.xml" ContentType="application/vnd.openxmlformats-officedocument.themeOverride+xml"/>
  <Override PartName="/ppt/tags/tag16.xml" ContentType="application/vnd.openxmlformats-officedocument.presentationml.tags+xml"/>
  <Override PartName="/ppt/notesSlides/notesSlide47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52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53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54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55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56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57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58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59.xml" ContentType="application/vnd.openxmlformats-officedocument.themeOverride+xml"/>
  <Override PartName="/ppt/notesSlides/notesSlide59.xml" ContentType="application/vnd.openxmlformats-officedocument.presentationml.notesSlide+xml"/>
  <Override PartName="/ppt/theme/themeOverride60.xml" ContentType="application/vnd.openxmlformats-officedocument.themeOverride+xml"/>
  <Override PartName="/ppt/notesSlides/notesSlide60.xml" ContentType="application/vnd.openxmlformats-officedocument.presentationml.notesSlide+xml"/>
  <Override PartName="/ppt/theme/themeOverride61.xml" ContentType="application/vnd.openxmlformats-officedocument.themeOverride+xml"/>
  <Override PartName="/ppt/notesSlides/notesSlide61.xml" ContentType="application/vnd.openxmlformats-officedocument.presentationml.notesSlide+xml"/>
  <Override PartName="/ppt/theme/themeOverride62.xml" ContentType="application/vnd.openxmlformats-officedocument.themeOverride+xml"/>
  <Override PartName="/ppt/notesSlides/notesSlide62.xml" ContentType="application/vnd.openxmlformats-officedocument.presentationml.notesSlide+xml"/>
  <Override PartName="/ppt/theme/themeOverride63.xml" ContentType="application/vnd.openxmlformats-officedocument.themeOverride+xml"/>
  <Override PartName="/ppt/notesSlides/notesSlide63.xml" ContentType="application/vnd.openxmlformats-officedocument.presentationml.notesSlide+xml"/>
  <Override PartName="/ppt/theme/themeOverride64.xml" ContentType="application/vnd.openxmlformats-officedocument.themeOverride+xml"/>
  <Override PartName="/ppt/notesSlides/notesSlide64.xml" ContentType="application/vnd.openxmlformats-officedocument.presentationml.notesSlide+xml"/>
  <Override PartName="/ppt/theme/themeOverride65.xml" ContentType="application/vnd.openxmlformats-officedocument.themeOverride+xml"/>
  <Override PartName="/ppt/notesSlides/notesSlide65.xml" ContentType="application/vnd.openxmlformats-officedocument.presentationml.notesSlide+xml"/>
  <Override PartName="/ppt/theme/themeOverride66.xml" ContentType="application/vnd.openxmlformats-officedocument.themeOverride+xml"/>
  <Override PartName="/ppt/notesSlides/notesSlide66.xml" ContentType="application/vnd.openxmlformats-officedocument.presentationml.notesSlide+xml"/>
  <Override PartName="/ppt/theme/themeOverride67.xml" ContentType="application/vnd.openxmlformats-officedocument.themeOverride+xml"/>
  <Override PartName="/ppt/notesSlides/notesSlide67.xml" ContentType="application/vnd.openxmlformats-officedocument.presentationml.notesSlide+xml"/>
  <Override PartName="/ppt/theme/themeOverride68.xml" ContentType="application/vnd.openxmlformats-officedocument.themeOverride+xml"/>
  <Override PartName="/ppt/notesSlides/notesSlide68.xml" ContentType="application/vnd.openxmlformats-officedocument.presentationml.notesSlide+xml"/>
  <Override PartName="/ppt/theme/themeOverride69.xml" ContentType="application/vnd.openxmlformats-officedocument.themeOverride+xml"/>
  <Override PartName="/ppt/notesSlides/notesSlide69.xml" ContentType="application/vnd.openxmlformats-officedocument.presentationml.notesSlide+xml"/>
  <Override PartName="/ppt/theme/themeOverride70.xml" ContentType="application/vnd.openxmlformats-officedocument.themeOverride+xml"/>
  <Override PartName="/ppt/notesSlides/notesSlide70.xml" ContentType="application/vnd.openxmlformats-officedocument.presentationml.notesSlide+xml"/>
  <Override PartName="/ppt/tags/tag17.xml" ContentType="application/vnd.openxmlformats-officedocument.presentationml.tags+xml"/>
  <Override PartName="/ppt/notesSlides/notesSlide71.xml" ContentType="application/vnd.openxmlformats-officedocument.presentationml.notesSlide+xml"/>
  <Override PartName="/ppt/tags/tag18.xml" ContentType="application/vnd.openxmlformats-officedocument.presentationml.tags+xml"/>
  <Override PartName="/ppt/notesSlides/notesSlide72.xml" ContentType="application/vnd.openxmlformats-officedocument.presentationml.notesSlide+xml"/>
  <Override PartName="/ppt/tags/tag19.xml" ContentType="application/vnd.openxmlformats-officedocument.presentationml.tags+xml"/>
  <Override PartName="/ppt/notesSlides/notesSlide73.xml" ContentType="application/vnd.openxmlformats-officedocument.presentationml.notesSlide+xml"/>
  <Override PartName="/ppt/tags/tag20.xml" ContentType="application/vnd.openxmlformats-officedocument.presentationml.tags+xml"/>
  <Override PartName="/ppt/notesSlides/notesSlide74.xml" ContentType="application/vnd.openxmlformats-officedocument.presentationml.notesSlide+xml"/>
  <Override PartName="/ppt/tags/tag21.xml" ContentType="application/vnd.openxmlformats-officedocument.presentationml.tags+xml"/>
  <Override PartName="/ppt/notesSlides/notesSlide75.xml" ContentType="application/vnd.openxmlformats-officedocument.presentationml.notesSlide+xml"/>
  <Override PartName="/ppt/tags/tag22.xml" ContentType="application/vnd.openxmlformats-officedocument.presentationml.tags+xml"/>
  <Override PartName="/ppt/notesSlides/notesSlide76.xml" ContentType="application/vnd.openxmlformats-officedocument.presentationml.notesSlide+xml"/>
  <Override PartName="/ppt/tags/tag23.xml" ContentType="application/vnd.openxmlformats-officedocument.presentationml.tags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theme/themeOverride71.xml" ContentType="application/vnd.openxmlformats-officedocument.themeOverride+xml"/>
  <Override PartName="/ppt/notesSlides/notesSlide1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4"/>
  </p:notesMasterIdLst>
  <p:sldIdLst>
    <p:sldId id="791" r:id="rId2"/>
    <p:sldId id="790" r:id="rId3"/>
    <p:sldId id="768" r:id="rId4"/>
    <p:sldId id="486" r:id="rId5"/>
    <p:sldId id="773" r:id="rId6"/>
    <p:sldId id="828" r:id="rId7"/>
    <p:sldId id="772" r:id="rId8"/>
    <p:sldId id="834" r:id="rId9"/>
    <p:sldId id="839" r:id="rId10"/>
    <p:sldId id="840" r:id="rId11"/>
    <p:sldId id="835" r:id="rId12"/>
    <p:sldId id="873" r:id="rId13"/>
    <p:sldId id="759" r:id="rId14"/>
    <p:sldId id="760" r:id="rId15"/>
    <p:sldId id="890" r:id="rId16"/>
    <p:sldId id="841" r:id="rId17"/>
    <p:sldId id="761" r:id="rId18"/>
    <p:sldId id="762" r:id="rId19"/>
    <p:sldId id="843" r:id="rId20"/>
    <p:sldId id="845" r:id="rId21"/>
    <p:sldId id="844" r:id="rId22"/>
    <p:sldId id="763" r:id="rId23"/>
    <p:sldId id="764" r:id="rId24"/>
    <p:sldId id="487" r:id="rId25"/>
    <p:sldId id="846" r:id="rId26"/>
    <p:sldId id="847" r:id="rId27"/>
    <p:sldId id="541" r:id="rId28"/>
    <p:sldId id="878" r:id="rId29"/>
    <p:sldId id="465" r:id="rId30"/>
    <p:sldId id="466" r:id="rId31"/>
    <p:sldId id="853" r:id="rId32"/>
    <p:sldId id="808" r:id="rId33"/>
    <p:sldId id="809" r:id="rId34"/>
    <p:sldId id="810" r:id="rId35"/>
    <p:sldId id="811" r:id="rId36"/>
    <p:sldId id="812" r:id="rId37"/>
    <p:sldId id="814" r:id="rId38"/>
    <p:sldId id="815" r:id="rId39"/>
    <p:sldId id="816" r:id="rId40"/>
    <p:sldId id="817" r:id="rId41"/>
    <p:sldId id="819" r:id="rId42"/>
    <p:sldId id="820" r:id="rId43"/>
    <p:sldId id="821" r:id="rId44"/>
    <p:sldId id="822" r:id="rId45"/>
    <p:sldId id="823" r:id="rId46"/>
    <p:sldId id="824" r:id="rId47"/>
    <p:sldId id="825" r:id="rId48"/>
    <p:sldId id="827" r:id="rId49"/>
    <p:sldId id="489" r:id="rId50"/>
    <p:sldId id="766" r:id="rId51"/>
    <p:sldId id="491" r:id="rId52"/>
    <p:sldId id="554" r:id="rId53"/>
    <p:sldId id="555" r:id="rId54"/>
    <p:sldId id="556" r:id="rId55"/>
    <p:sldId id="557" r:id="rId56"/>
    <p:sldId id="481" r:id="rId57"/>
    <p:sldId id="792" r:id="rId58"/>
    <p:sldId id="855" r:id="rId59"/>
    <p:sldId id="859" r:id="rId60"/>
    <p:sldId id="885" r:id="rId61"/>
    <p:sldId id="886" r:id="rId62"/>
    <p:sldId id="858" r:id="rId63"/>
    <p:sldId id="857" r:id="rId64"/>
    <p:sldId id="856" r:id="rId65"/>
    <p:sldId id="863" r:id="rId66"/>
    <p:sldId id="861" r:id="rId67"/>
    <p:sldId id="862" r:id="rId68"/>
    <p:sldId id="860" r:id="rId69"/>
    <p:sldId id="864" r:id="rId70"/>
    <p:sldId id="854" r:id="rId71"/>
    <p:sldId id="829" r:id="rId72"/>
    <p:sldId id="830" r:id="rId73"/>
    <p:sldId id="831" r:id="rId74"/>
    <p:sldId id="832" r:id="rId75"/>
    <p:sldId id="836" r:id="rId76"/>
    <p:sldId id="837" r:id="rId77"/>
    <p:sldId id="838" r:id="rId78"/>
    <p:sldId id="779" r:id="rId79"/>
    <p:sldId id="833" r:id="rId80"/>
    <p:sldId id="770" r:id="rId81"/>
    <p:sldId id="774" r:id="rId82"/>
    <p:sldId id="889" r:id="rId83"/>
    <p:sldId id="865" r:id="rId84"/>
    <p:sldId id="888" r:id="rId85"/>
    <p:sldId id="867" r:id="rId86"/>
    <p:sldId id="882" r:id="rId87"/>
    <p:sldId id="869" r:id="rId88"/>
    <p:sldId id="883" r:id="rId89"/>
    <p:sldId id="874" r:id="rId90"/>
    <p:sldId id="875" r:id="rId91"/>
    <p:sldId id="876" r:id="rId92"/>
    <p:sldId id="877" r:id="rId93"/>
    <p:sldId id="657" r:id="rId94"/>
    <p:sldId id="472" r:id="rId95"/>
    <p:sldId id="674" r:id="rId96"/>
    <p:sldId id="782" r:id="rId97"/>
    <p:sldId id="848" r:id="rId98"/>
    <p:sldId id="850" r:id="rId99"/>
    <p:sldId id="849" r:id="rId100"/>
    <p:sldId id="881" r:id="rId101"/>
    <p:sldId id="879" r:id="rId102"/>
    <p:sldId id="887" r:id="rId103"/>
    <p:sldId id="851" r:id="rId104"/>
    <p:sldId id="880" r:id="rId105"/>
    <p:sldId id="492" r:id="rId106"/>
    <p:sldId id="870" r:id="rId107"/>
    <p:sldId id="872" r:id="rId108"/>
    <p:sldId id="871" r:id="rId109"/>
    <p:sldId id="495" r:id="rId110"/>
    <p:sldId id="803" r:id="rId111"/>
    <p:sldId id="884" r:id="rId112"/>
    <p:sldId id="503" r:id="rId113"/>
    <p:sldId id="891" r:id="rId114"/>
    <p:sldId id="493" r:id="rId115"/>
    <p:sldId id="775" r:id="rId116"/>
    <p:sldId id="518" r:id="rId117"/>
    <p:sldId id="784" r:id="rId118"/>
    <p:sldId id="786" r:id="rId119"/>
    <p:sldId id="787" r:id="rId120"/>
    <p:sldId id="785" r:id="rId121"/>
    <p:sldId id="502" r:id="rId122"/>
    <p:sldId id="498" r:id="rId123"/>
    <p:sldId id="806" r:id="rId124"/>
    <p:sldId id="767" r:id="rId125"/>
    <p:sldId id="804" r:id="rId126"/>
    <p:sldId id="499" r:id="rId127"/>
    <p:sldId id="793" r:id="rId128"/>
    <p:sldId id="500" r:id="rId129"/>
    <p:sldId id="796" r:id="rId130"/>
    <p:sldId id="777" r:id="rId131"/>
    <p:sldId id="797" r:id="rId132"/>
    <p:sldId id="778" r:id="rId133"/>
    <p:sldId id="798" r:id="rId134"/>
    <p:sldId id="504" r:id="rId135"/>
    <p:sldId id="799" r:id="rId136"/>
    <p:sldId id="513" r:id="rId137"/>
    <p:sldId id="507" r:id="rId138"/>
    <p:sldId id="800" r:id="rId139"/>
    <p:sldId id="506" r:id="rId140"/>
    <p:sldId id="801" r:id="rId141"/>
    <p:sldId id="514" r:id="rId142"/>
    <p:sldId id="505" r:id="rId143"/>
    <p:sldId id="802" r:id="rId144"/>
    <p:sldId id="515" r:id="rId145"/>
    <p:sldId id="516" r:id="rId146"/>
    <p:sldId id="512" r:id="rId147"/>
    <p:sldId id="511" r:id="rId148"/>
    <p:sldId id="521" r:id="rId149"/>
    <p:sldId id="522" r:id="rId150"/>
    <p:sldId id="520" r:id="rId151"/>
    <p:sldId id="510" r:id="rId152"/>
    <p:sldId id="564" r:id="rId153"/>
  </p:sldIdLst>
  <p:sldSz cx="9144000" cy="6858000" type="screen4x3"/>
  <p:notesSz cx="6858000" cy="9144000"/>
  <p:custDataLst>
    <p:tags r:id="rId15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5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9CCA"/>
    <a:srgbClr val="8689C0"/>
    <a:srgbClr val="000000"/>
    <a:srgbClr val="339966"/>
    <a:srgbClr val="FFCC00"/>
    <a:srgbClr val="0099CC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83204" autoAdjust="0"/>
  </p:normalViewPr>
  <p:slideViewPr>
    <p:cSldViewPr>
      <p:cViewPr varScale="1">
        <p:scale>
          <a:sx n="66" d="100"/>
          <a:sy n="66" d="100"/>
        </p:scale>
        <p:origin x="1500" y="72"/>
      </p:cViewPr>
      <p:guideLst>
        <p:guide orient="horz" pos="2069"/>
        <p:guide pos="56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notesMaster" Target="notesMasters/notesMaster1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gs" Target="tags/tag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5.xml"/><Relationship Id="rId3" Type="http://schemas.openxmlformats.org/officeDocument/2006/relationships/slide" Target="slides/slide30.xml"/><Relationship Id="rId7" Type="http://schemas.openxmlformats.org/officeDocument/2006/relationships/slide" Target="slides/slide54.xml"/><Relationship Id="rId2" Type="http://schemas.openxmlformats.org/officeDocument/2006/relationships/slide" Target="slides/slide13.xml"/><Relationship Id="rId1" Type="http://schemas.openxmlformats.org/officeDocument/2006/relationships/slide" Target="slides/slide2.xml"/><Relationship Id="rId6" Type="http://schemas.openxmlformats.org/officeDocument/2006/relationships/slide" Target="slides/slide53.xml"/><Relationship Id="rId11" Type="http://schemas.openxmlformats.org/officeDocument/2006/relationships/slide" Target="slides/slide125.xml"/><Relationship Id="rId5" Type="http://schemas.openxmlformats.org/officeDocument/2006/relationships/slide" Target="slides/slide52.xml"/><Relationship Id="rId10" Type="http://schemas.openxmlformats.org/officeDocument/2006/relationships/slide" Target="slides/slide121.xml"/><Relationship Id="rId4" Type="http://schemas.openxmlformats.org/officeDocument/2006/relationships/slide" Target="slides/slide31.xml"/><Relationship Id="rId9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01F8A2-4094-4A7D-8D69-3AAC9DAD7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51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8C72F-F657-429F-9802-2C5C113BF5A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298935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2A8853-0C10-430F-AB7A-306F493274B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277904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B44E6-9778-4623-B9D5-D2EB210F6102}" type="slidenum">
              <a:rPr lang="en-US" altLang="en-US"/>
              <a:pPr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754306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4E187C-A571-4918-B581-6AA354E6181F}" type="slidenum">
              <a:rPr lang="en-US" altLang="en-US"/>
              <a:pPr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23204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4E187C-A571-4918-B581-6AA354E6181F}" type="slidenum">
              <a:rPr lang="en-US" altLang="en-US"/>
              <a:pPr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669421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B44E6-9778-4623-B9D5-D2EB210F6102}" type="slidenum">
              <a:rPr lang="en-US" altLang="en-US"/>
              <a:pPr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4137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D99626-D0CE-40D2-A7D5-C11D5AA86DD1}" type="slidenum">
              <a:rPr lang="en-US" altLang="en-US"/>
              <a:pPr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596470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BB06A8-92D0-4E04-8C11-ECBAAF9EB989}" type="slidenum">
              <a:rPr lang="en-US" altLang="en-US"/>
              <a:pPr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99111929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6C4062-C137-46BF-896A-495FF1200AB3}" type="slidenum">
              <a:rPr lang="en-US" altLang="en-US"/>
              <a:pPr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39836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191828-F2F2-446B-A120-5CDB3330E929}" type="slidenum">
              <a:rPr lang="en-US" altLang="en-US"/>
              <a:pPr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502524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AA0C29-EE69-441F-B749-0CB0F135155C}" type="slidenum">
              <a:rPr lang="en-US" altLang="en-US"/>
              <a:pPr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70622862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091E8-DCA0-45DB-977D-2D0D5587655E}" type="slidenum">
              <a:rPr lang="en-US" altLang="en-US"/>
              <a:pPr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21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89EF7A-95EE-4008-9F80-C47A0914ADF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5615343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5E5A10-5EF2-4599-9286-D2AC51824BE4}" type="slidenum">
              <a:rPr lang="en-US" altLang="en-US"/>
              <a:pPr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2672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5E5A10-5EF2-4599-9286-D2AC51824BE4}" type="slidenum">
              <a:rPr lang="en-US" altLang="en-US"/>
              <a:pPr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5117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07529B-921B-47B1-9EEB-AD704F07E477}" type="slidenum">
              <a:rPr lang="en-US" altLang="en-US"/>
              <a:pPr>
                <a:spcBef>
                  <a:spcPct val="0"/>
                </a:spcBef>
              </a:pPr>
              <a:t>112</a:t>
            </a:fld>
            <a:endParaRPr lang="en-US" altLang="en-US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94204263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091E8-DCA0-45DB-977D-2D0D5587655E}" type="slidenum">
              <a:rPr lang="en-US" altLang="en-US"/>
              <a:pPr>
                <a:spcBef>
                  <a:spcPct val="0"/>
                </a:spcBef>
              </a:pPr>
              <a:t>113</a:t>
            </a:fld>
            <a:endParaRPr lang="en-US" altLang="en-US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1296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AD85CB-BEFA-4E01-8D92-AEA262FB6C4C}" type="slidenum">
              <a:rPr lang="en-US" altLang="en-US"/>
              <a:pPr>
                <a:spcBef>
                  <a:spcPct val="0"/>
                </a:spcBef>
              </a:pPr>
              <a:t>114</a:t>
            </a:fld>
            <a:endParaRPr lang="en-US" altLang="en-US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183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867CDD-3888-4352-9CF8-A61C12497A69}" type="slidenum">
              <a:rPr lang="en-US" altLang="en-US"/>
              <a:pPr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2475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AEB43A-096A-4BA4-95E0-DD91836FDD9D}" type="slidenum">
              <a:rPr lang="en-US" altLang="en-US"/>
              <a:pPr>
                <a:spcBef>
                  <a:spcPct val="0"/>
                </a:spcBef>
              </a:pPr>
              <a:t>116</a:t>
            </a:fld>
            <a:endParaRPr lang="en-US" altLang="en-US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050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50BE4B-6F70-4477-BD27-B93633EC4305}" type="slidenum">
              <a:rPr lang="en-US" altLang="en-US"/>
              <a:pPr>
                <a:spcBef>
                  <a:spcPct val="0"/>
                </a:spcBef>
              </a:pPr>
              <a:t>117</a:t>
            </a:fld>
            <a:endParaRPr lang="en-US" altLang="en-US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893092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B9DAAB-F1DD-4F5F-A10F-9A000A4C5804}" type="slidenum">
              <a:rPr lang="en-US" altLang="en-US"/>
              <a:pPr>
                <a:spcBef>
                  <a:spcPct val="0"/>
                </a:spcBef>
              </a:pPr>
              <a:t>118</a:t>
            </a:fld>
            <a:endParaRPr lang="en-US" altLang="en-US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883255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A495D1-562E-47A4-942C-DDBAD26E717E}" type="slidenum">
              <a:rPr lang="en-US" altLang="en-US"/>
              <a:pPr>
                <a:spcBef>
                  <a:spcPct val="0"/>
                </a:spcBef>
              </a:pPr>
              <a:t>119</a:t>
            </a:fld>
            <a:endParaRPr lang="en-US" altLang="en-US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4039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527399-9AEE-410B-9F0C-8A7ED1F1D320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339306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1DD82A-7DAA-4D6E-9C90-A1BABB2244B9}" type="slidenum">
              <a:rPr lang="en-US" altLang="en-US"/>
              <a:pPr>
                <a:spcBef>
                  <a:spcPct val="0"/>
                </a:spcBef>
              </a:pPr>
              <a:t>120</a:t>
            </a:fld>
            <a:endParaRPr lang="en-US" altLang="en-US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17145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48545B-BEE1-4134-BD96-2D68E9573BA4}" type="slidenum">
              <a:rPr lang="en-US" altLang="en-US"/>
              <a:pPr>
                <a:spcBef>
                  <a:spcPct val="0"/>
                </a:spcBef>
              </a:pPr>
              <a:t>121</a:t>
            </a:fld>
            <a:endParaRPr lang="en-US" altLang="en-US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47985539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8EC074-7904-4F0B-A6CA-97F1E1CD9338}" type="slidenum">
              <a:rPr lang="en-US" altLang="en-US"/>
              <a:pPr>
                <a:spcBef>
                  <a:spcPct val="0"/>
                </a:spcBef>
              </a:pPr>
              <a:t>122</a:t>
            </a:fld>
            <a:endParaRPr lang="en-US" altLang="en-US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8834687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486FB2-994F-40CD-ADDE-369CA083040E}" type="slidenum">
              <a:rPr lang="en-US" altLang="en-US"/>
              <a:pPr>
                <a:spcBef>
                  <a:spcPct val="0"/>
                </a:spcBef>
              </a:pPr>
              <a:t>123</a:t>
            </a:fld>
            <a:endParaRPr lang="en-US" altLang="en-US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14647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607BB8-41A4-4AF6-9395-7068800EA02D}" type="slidenum">
              <a:rPr lang="en-US" altLang="en-US"/>
              <a:pPr>
                <a:spcBef>
                  <a:spcPct val="0"/>
                </a:spcBef>
              </a:pPr>
              <a:t>124</a:t>
            </a:fld>
            <a:endParaRPr lang="en-US" altLang="en-US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720898817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682A1E-4C63-4621-A2BA-2F09FBEA35F5}" type="slidenum">
              <a:rPr lang="en-US" altLang="en-US"/>
              <a:pPr>
                <a:spcBef>
                  <a:spcPct val="0"/>
                </a:spcBef>
              </a:pPr>
              <a:t>125</a:t>
            </a:fld>
            <a:endParaRPr lang="en-US" altLang="en-US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5982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00675D-2C93-4099-9A93-EB5945A657F8}" type="slidenum">
              <a:rPr lang="en-US" altLang="en-US"/>
              <a:pPr>
                <a:spcBef>
                  <a:spcPct val="0"/>
                </a:spcBef>
              </a:pPr>
              <a:t>126</a:t>
            </a:fld>
            <a:endParaRPr lang="en-US" altLang="en-US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31372219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A4309B-B80B-4F32-825A-F5E2C5BDD905}" type="slidenum">
              <a:rPr lang="en-US" altLang="en-US"/>
              <a:pPr>
                <a:spcBef>
                  <a:spcPct val="0"/>
                </a:spcBef>
              </a:pPr>
              <a:t>127</a:t>
            </a:fld>
            <a:endParaRPr lang="en-US" altLang="en-US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38921951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A0DFB0-F29B-413D-BD19-89D13B8C3345}" type="slidenum">
              <a:rPr lang="en-US" altLang="en-US"/>
              <a:pPr>
                <a:spcBef>
                  <a:spcPct val="0"/>
                </a:spcBef>
              </a:pPr>
              <a:t>128</a:t>
            </a:fld>
            <a:endParaRPr lang="en-US" altLang="en-US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45059624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D43C43-871D-4776-8785-B90B87F4A63A}" type="slidenum">
              <a:rPr lang="en-US" altLang="en-US"/>
              <a:pPr>
                <a:spcBef>
                  <a:spcPct val="0"/>
                </a:spcBef>
              </a:pPr>
              <a:t>129</a:t>
            </a:fld>
            <a:endParaRPr lang="en-US" altLang="en-US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189710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E7C773-4561-46F1-8CD7-E37CE6050245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553868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18B9EA-0E12-4BB4-9EB7-A7439178A04B}" type="slidenum">
              <a:rPr lang="en-US" altLang="en-US"/>
              <a:pPr>
                <a:spcBef>
                  <a:spcPct val="0"/>
                </a:spcBef>
              </a:pPr>
              <a:t>130</a:t>
            </a:fld>
            <a:endParaRPr lang="en-US" altLang="en-US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613405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F41D48-AF4C-4CA8-8F5E-5B28AE312F45}" type="slidenum">
              <a:rPr lang="en-US" altLang="en-US"/>
              <a:pPr>
                <a:spcBef>
                  <a:spcPct val="0"/>
                </a:spcBef>
              </a:pPr>
              <a:t>131</a:t>
            </a:fld>
            <a:endParaRPr lang="en-US" altLang="en-US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148111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C6F1BF-97C4-411E-9594-200FEDB1A376}" type="slidenum">
              <a:rPr lang="en-US" altLang="en-US"/>
              <a:pPr>
                <a:spcBef>
                  <a:spcPct val="0"/>
                </a:spcBef>
              </a:pPr>
              <a:t>132</a:t>
            </a:fld>
            <a:endParaRPr lang="en-US" altLang="en-US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585486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B74061-9D3D-4A04-949B-6733987277B0}" type="slidenum">
              <a:rPr lang="en-US" altLang="en-US"/>
              <a:pPr>
                <a:spcBef>
                  <a:spcPct val="0"/>
                </a:spcBef>
              </a:pPr>
              <a:t>133</a:t>
            </a:fld>
            <a:endParaRPr lang="en-US" altLang="en-US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340207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AF6535-7897-47BB-A9F4-C7BD4C30C218}" type="slidenum">
              <a:rPr lang="en-US" altLang="en-US"/>
              <a:pPr>
                <a:spcBef>
                  <a:spcPct val="0"/>
                </a:spcBef>
              </a:pPr>
              <a:t>134</a:t>
            </a:fld>
            <a:endParaRPr lang="en-US" altLang="en-US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86827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964F0F-3FE7-47C8-A1ED-37F6C55C3B54}" type="slidenum">
              <a:rPr lang="en-US" altLang="en-US"/>
              <a:pPr>
                <a:spcBef>
                  <a:spcPct val="0"/>
                </a:spcBef>
              </a:pPr>
              <a:t>135</a:t>
            </a:fld>
            <a:endParaRPr lang="en-US" altLang="en-US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65020663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FB44D4-19B0-4A52-8F87-54D6292AF72C}" type="slidenum">
              <a:rPr lang="en-US" altLang="en-US"/>
              <a:pPr>
                <a:spcBef>
                  <a:spcPct val="0"/>
                </a:spcBef>
              </a:pPr>
              <a:t>136</a:t>
            </a:fld>
            <a:endParaRPr lang="en-US" altLang="en-US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6310956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E2B76F-E74D-4365-B451-FA803FD34BB0}" type="slidenum">
              <a:rPr lang="en-US" altLang="en-US"/>
              <a:pPr>
                <a:spcBef>
                  <a:spcPct val="0"/>
                </a:spcBef>
              </a:pPr>
              <a:t>137</a:t>
            </a:fld>
            <a:endParaRPr lang="en-US" altLang="en-US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>
              <a:solidFill>
                <a:schemeClr val="tx2"/>
              </a:solidFill>
              <a:latin typeface="Graeca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2248697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DA22DA-48F4-4E0F-AE6E-85B2D1706F56}" type="slidenum">
              <a:rPr lang="en-US" altLang="en-US"/>
              <a:pPr>
                <a:spcBef>
                  <a:spcPct val="0"/>
                </a:spcBef>
              </a:pPr>
              <a:t>138</a:t>
            </a:fld>
            <a:endParaRPr lang="en-US" altLang="en-US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>
              <a:solidFill>
                <a:schemeClr val="tx2"/>
              </a:solidFill>
              <a:latin typeface="Graeca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809089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B6A968-01C0-49E9-9E3C-E6B1A25B49AA}" type="slidenum">
              <a:rPr lang="en-US" altLang="en-US"/>
              <a:pPr>
                <a:spcBef>
                  <a:spcPct val="0"/>
                </a:spcBef>
              </a:pPr>
              <a:t>139</a:t>
            </a:fld>
            <a:endParaRPr lang="en-US" altLang="en-US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08279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1A9046-422A-4AE1-AEFB-C62D444B0DFD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968213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C5CFBB-ABB8-4C75-BD89-B0A302A83151}" type="slidenum">
              <a:rPr lang="en-US" altLang="en-US"/>
              <a:pPr>
                <a:spcBef>
                  <a:spcPct val="0"/>
                </a:spcBef>
              </a:pPr>
              <a:t>140</a:t>
            </a:fld>
            <a:endParaRPr lang="en-US" altLang="en-US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51623245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A806E-3079-4D24-9F41-7B37488EA202}" type="slidenum">
              <a:rPr lang="en-US" altLang="en-US"/>
              <a:pPr>
                <a:spcBef>
                  <a:spcPct val="0"/>
                </a:spcBef>
              </a:pPr>
              <a:t>141</a:t>
            </a:fld>
            <a:endParaRPr lang="en-US" altLang="en-US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00589940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12829E-5694-488A-AE3D-1BE06F41C411}" type="slidenum">
              <a:rPr lang="en-US" altLang="en-US"/>
              <a:pPr>
                <a:spcBef>
                  <a:spcPct val="0"/>
                </a:spcBef>
              </a:pPr>
              <a:t>142</a:t>
            </a:fld>
            <a:endParaRPr lang="en-US" altLang="en-US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46274949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A0CDB-3203-4EDF-944C-A85C4AC3A80A}" type="slidenum">
              <a:rPr lang="en-US" altLang="en-US"/>
              <a:pPr>
                <a:spcBef>
                  <a:spcPct val="0"/>
                </a:spcBef>
              </a:pPr>
              <a:t>143</a:t>
            </a:fld>
            <a:endParaRPr lang="en-US" altLang="en-US"/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090305021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039DC7-AAEB-4EB8-9153-6081A545BA5F}" type="slidenum">
              <a:rPr lang="en-US" altLang="en-US"/>
              <a:pPr>
                <a:spcBef>
                  <a:spcPct val="0"/>
                </a:spcBef>
              </a:pPr>
              <a:t>144</a:t>
            </a:fld>
            <a:endParaRPr lang="en-US" altLang="en-US"/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11185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EFEEE4-ECA7-427B-85E8-CE22D72E30B3}" type="slidenum">
              <a:rPr lang="en-US" altLang="en-US"/>
              <a:pPr>
                <a:spcBef>
                  <a:spcPct val="0"/>
                </a:spcBef>
              </a:pPr>
              <a:t>145</a:t>
            </a:fld>
            <a:endParaRPr lang="en-US" altLang="en-US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8324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3144C4-6E08-4270-98B8-12F59842C4F8}" type="slidenum">
              <a:rPr lang="en-US" altLang="en-US"/>
              <a:pPr>
                <a:spcBef>
                  <a:spcPct val="0"/>
                </a:spcBef>
              </a:pPr>
              <a:t>146</a:t>
            </a:fld>
            <a:endParaRPr lang="en-US" altLang="en-US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93965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E8DF4E-907D-46C4-A6DA-5284B6D54D07}" type="slidenum">
              <a:rPr lang="en-US" altLang="en-US"/>
              <a:pPr>
                <a:spcBef>
                  <a:spcPct val="0"/>
                </a:spcBef>
              </a:pPr>
              <a:t>147</a:t>
            </a:fld>
            <a:endParaRPr lang="en-US" altLang="en-US"/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754799338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E9957-B360-4EF3-A710-686BE06A0F2C}" type="slidenum">
              <a:rPr lang="en-US" altLang="en-US"/>
              <a:pPr>
                <a:spcBef>
                  <a:spcPct val="0"/>
                </a:spcBef>
              </a:pPr>
              <a:t>148</a:t>
            </a:fld>
            <a:endParaRPr lang="en-US" altLang="en-US"/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21104296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0F8796-CE97-46B0-95B6-45337595EA32}" type="slidenum">
              <a:rPr lang="en-US" altLang="en-US"/>
              <a:pPr>
                <a:spcBef>
                  <a:spcPct val="0"/>
                </a:spcBef>
              </a:pPr>
              <a:t>149</a:t>
            </a:fld>
            <a:endParaRPr lang="en-US" altLang="en-US"/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047835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1A9046-422A-4AE1-AEFB-C62D444B0DFD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551509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85ABFB-20AF-4DAB-901A-2DD2DA8DAC98}" type="slidenum">
              <a:rPr lang="en-US" altLang="en-US"/>
              <a:pPr>
                <a:spcBef>
                  <a:spcPct val="0"/>
                </a:spcBef>
              </a:pPr>
              <a:t>150</a:t>
            </a:fld>
            <a:endParaRPr lang="en-US" altLang="en-US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6415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130796-5939-4AAB-97D5-1FCFF8EA59C1}" type="slidenum">
              <a:rPr lang="en-US" altLang="en-US"/>
              <a:pPr>
                <a:spcBef>
                  <a:spcPct val="0"/>
                </a:spcBef>
              </a:pPr>
              <a:t>151</a:t>
            </a:fld>
            <a:endParaRPr lang="en-US" altLang="en-US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20282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C8B165-645F-430D-9266-C8762F4387E4}" type="slidenum">
              <a:rPr lang="en-US" altLang="en-US"/>
              <a:pPr>
                <a:spcBef>
                  <a:spcPct val="0"/>
                </a:spcBef>
              </a:pPr>
              <a:t>152</a:t>
            </a:fld>
            <a:endParaRPr lang="en-US" altLang="en-US"/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55839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BC61B3-91D3-48C0-8A74-AD26C9136192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4316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0B18D6-65D9-4C05-9479-0051AB23DAB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438888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8ED1B4-7153-45AB-815D-687DB160633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972481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03F7AB-59D9-4FD9-8A81-88E49A33E709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902950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FF43EA-10C2-4947-B708-24538A5E20E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4656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DB6D29-C5AD-478C-924C-BF6520AFD8B8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650248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AB3773-EC77-4A7D-B640-F2E7B23DDD4B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730874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B8FF30-763D-466E-ABE9-908723639B8E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724067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7A51AB-DA7B-4115-B9BA-2280F1B9B7F1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en-US" sz="800" smtClean="0"/>
          </a:p>
        </p:txBody>
      </p:sp>
    </p:spTree>
    <p:extLst>
      <p:ext uri="{BB962C8B-B14F-4D97-AF65-F5344CB8AC3E}">
        <p14:creationId xmlns:p14="http://schemas.microsoft.com/office/powerpoint/2010/main" val="1189803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7C0DFC-D326-498B-BB6F-BE0F18C55C6C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205882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3F9BC8-6383-4D60-9EDB-2FCF7EAA0589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362563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205474-2C6C-4885-9A94-A5D48FC45A0F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477089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47EF40-A8C8-4E53-97C2-C165799E0C3A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632171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CCB42D-BA00-4ABD-A8FB-5056F3B47D78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416595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7DD17A-8722-4AD2-A585-269ED5C8993D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51401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753BCE-E56F-4F11-BB15-A12669FAA468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230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577BB6-DE52-4116-9636-C664A3950B29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058708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EB8DB6-AFDD-4B8F-9628-AA2C73B13D27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144020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902AFB-FC93-42ED-A20D-BDBAE53F28AC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9216264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71FF1C-FC8B-4ADE-9BBA-A9C6B3FA4BDD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5449360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2C6EE9-0190-48D1-9934-9D08F49D140A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mtClean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5135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530498-5083-4FCD-9AE1-41CB649C97CE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sz="140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467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1ACF0E-3909-4B74-9909-06ECE6C46D92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rtl="1" eaLnBrk="1" hangingPunct="1"/>
            <a:endParaRPr lang="ru-RU" altLang="en-US" sz="140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83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6FCD6A-9917-4583-9445-A12BD1685A3B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sz="140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300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123F06-CCC7-4038-8D22-FFD27DCAC8C4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rtl="1"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838377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11FF33-DFFA-4D74-ADC2-2937CCDBDB5F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sz="140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1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2F00F0-1108-496A-9865-03088BD2A004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718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1C5269-4321-42AC-BC24-EB522A8619DE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sz="140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085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C3E0C6-CAB3-45E5-88D4-B57971800540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z="140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270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8B3CC1-C499-4F96-9722-5B6B78662420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rtl="1"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0412236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579C6-5CB0-4265-9D4A-47F3A737583C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rtl="1"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7506975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80B6E4-D616-40FF-A08D-E778838F7E6D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rtl="1" eaLnBrk="1" hangingPunct="1"/>
            <a:endParaRPr lang="ru-RU" altLang="en-US" sz="140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715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EC8318-00F4-46E3-95AA-704984315B12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rtl="1" eaLnBrk="1" hangingPunct="1"/>
            <a:endParaRPr lang="ru-RU" altLang="en-US" sz="140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909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8826AE-FD64-4C36-8CF6-52266100AED5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rtl="1" eaLnBrk="1" hangingPunct="1"/>
            <a:endParaRPr lang="ru-RU" altLang="en-US" sz="140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683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5A4A10-FAA0-466A-A822-69EDBCF0D843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rtl="1" eaLnBrk="1" hangingPunct="1"/>
            <a:endParaRPr lang="ru-RU" altLang="en-US" sz="140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944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3A7BF4-5AD1-4DAC-B94F-462A9A563859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rtl="1"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6385084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42DAC0-029C-4601-8A0C-0E7F2C3DDA66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88857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307085-A210-41E1-B30A-35190AF9AA7E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212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F46792-5136-4F16-AA4F-52B77E542BBE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5313858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48BB3C-2E44-49F5-9A54-0586DAF01490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935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E2F904-EFE1-4D71-98FD-2D85A7E22E66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9088724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862B81-B657-4429-8209-8BA650146C97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3923270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26D1BC-96AE-4ACB-9EE8-D419A7DA4AA7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2192266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EC06D9-782A-41CA-AA48-1E0BE83E14EA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825264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053A1A-0984-4416-AC0C-70E173977DE1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9370724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9B5446-58AC-4F6A-AB07-50F64E8FA732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7654761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976700-8141-416F-8353-FC257DBBFC14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08439990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62B2B1-2EA4-4CB7-9EA7-A5D7E157D6B0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18501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662F0C-0CDD-4905-84FB-228F06EE3F3F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45704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62B2B1-2EA4-4CB7-9EA7-A5D7E157D6B0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487110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62B2B1-2EA4-4CB7-9EA7-A5D7E157D6B0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7131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DDF0E9-7B93-481B-AB8F-CC51B438E913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32737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0573BA-9EBF-41EC-90F6-8340C5538065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8319780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0706D-B57F-4B67-853E-1B3FFE226820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7688908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DC30F5-F295-41C6-AF40-7E1D35495A0B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2128923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A7D323-7394-4D98-BF57-3DC135AA3949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6149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69ADF4-3890-487A-94DB-A2134032CC2C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4111027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9D5734-DB36-47B4-8A84-AA86763AAD86}" type="slidenum">
              <a:rPr lang="en-US" altLang="en-US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9074425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701CEB-3836-4423-8715-A15B328E9169}" type="slidenum">
              <a:rPr lang="en-US" altLang="en-US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844290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D2258B-93D8-4D06-BDD8-03B1BF2E0535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4232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018228-7BE6-4D51-BE2F-1F2B3FAA6EEF}" type="slidenum">
              <a:rPr lang="en-US" altLang="en-US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en-US" smtClean="0">
                <a:latin typeface="MS Sans Serif" charset="0"/>
                <a:cs typeface="Times New Roman" panose="02020603050405020304" pitchFamily="18" charset="0"/>
              </a:rPr>
              <a:t>		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71210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F6EB23-8E6D-47BB-99A5-6CB8CC06CE95}" type="slidenum">
              <a:rPr lang="en-US" altLang="en-US"/>
              <a:pPr>
                <a:spcBef>
                  <a:spcPct val="0"/>
                </a:spcBef>
              </a:pPr>
              <a:t>71</a:t>
            </a:fld>
            <a:endParaRPr lang="en-US" alt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8571422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9DA361-312F-45E7-8CF7-E05DA4ABB850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7632739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8D0E3F-8D40-43D3-AE79-7C30F76A300A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44613954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E88A77-13D8-484E-92F7-31791AC0CD2A}" type="slidenum">
              <a:rPr lang="en-US" altLang="en-US"/>
              <a:pPr>
                <a:spcBef>
                  <a:spcPct val="0"/>
                </a:spcBef>
              </a:pPr>
              <a:t>74</a:t>
            </a:fld>
            <a:endParaRPr lang="en-US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71824192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4574A-2EA5-4CAE-AFA9-622A62A60A91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16251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0C9904-EC51-4F88-B47A-54B2A37D5E07}" type="slidenum">
              <a:rPr lang="en-US" altLang="en-US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89457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A3112E-FC73-484E-9410-63BD389BFFDE}" type="slidenum">
              <a:rPr lang="en-US" altLang="en-US"/>
              <a:pPr>
                <a:spcBef>
                  <a:spcPct val="0"/>
                </a:spcBef>
              </a:pPr>
              <a:t>77</a:t>
            </a:fld>
            <a:endParaRPr lang="en-US" alt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726365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65FC86-1388-482D-A5FB-C78E10BED162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9876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F22F71-5B26-49C0-BC38-DB23D78C5E34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8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E19419-86B2-4CF1-A0A9-A9442A407E3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522617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20BEE8-F6A6-483E-A94B-E3FD481CFB7A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37785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FB9395-89FD-45CA-8536-D23090448BA8}" type="slidenum">
              <a:rPr lang="en-US" altLang="en-US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70786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FB9395-89FD-45CA-8536-D23090448BA8}" type="slidenum">
              <a:rPr lang="en-US" altLang="en-US"/>
              <a:pPr>
                <a:spcBef>
                  <a:spcPct val="0"/>
                </a:spcBef>
              </a:pPr>
              <a:t>82</a:t>
            </a:fld>
            <a:endParaRPr lang="en-US" alt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368060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DE716-CA1E-4EC0-94CC-776DDF9C1B6A}" type="slidenum">
              <a:rPr lang="en-US" altLang="en-US"/>
              <a:pPr>
                <a:spcBef>
                  <a:spcPct val="0"/>
                </a:spcBef>
              </a:pPr>
              <a:t>83</a:t>
            </a:fld>
            <a:endParaRPr lang="en-US" alt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873733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DE716-CA1E-4EC0-94CC-776DDF9C1B6A}" type="slidenum">
              <a:rPr lang="en-US" altLang="en-US"/>
              <a:pPr>
                <a:spcBef>
                  <a:spcPct val="0"/>
                </a:spcBef>
              </a:pPr>
              <a:t>84</a:t>
            </a:fld>
            <a:endParaRPr lang="en-US" alt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377656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85F67E-B6D3-4B8B-A9AF-18063ABD43E8}" type="slidenum">
              <a:rPr lang="en-US" altLang="en-US"/>
              <a:pPr>
                <a:spcBef>
                  <a:spcPct val="0"/>
                </a:spcBef>
              </a:pPr>
              <a:t>85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8104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85F67E-B6D3-4B8B-A9AF-18063ABD43E8}" type="slidenum">
              <a:rPr lang="en-US" altLang="en-US"/>
              <a:pPr>
                <a:spcBef>
                  <a:spcPct val="0"/>
                </a:spcBef>
              </a:pPr>
              <a:t>86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442491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161FBA-C133-49C5-9920-C4FD8D6BD399}" type="slidenum">
              <a:rPr lang="en-US" altLang="en-US"/>
              <a:pPr>
                <a:spcBef>
                  <a:spcPct val="0"/>
                </a:spcBef>
              </a:pPr>
              <a:t>87</a:t>
            </a:fld>
            <a:endParaRPr lang="en-US" alt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263992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161FBA-C133-49C5-9920-C4FD8D6BD399}" type="slidenum">
              <a:rPr lang="en-US" altLang="en-US"/>
              <a:pPr>
                <a:spcBef>
                  <a:spcPct val="0"/>
                </a:spcBef>
              </a:pPr>
              <a:t>88</a:t>
            </a:fld>
            <a:endParaRPr lang="en-US" alt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998395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BF2715-14CA-4964-83B7-8551A0EFEDC9}" type="slidenum">
              <a:rPr lang="en-US" altLang="en-US"/>
              <a:pPr>
                <a:spcBef>
                  <a:spcPct val="0"/>
                </a:spcBef>
              </a:pPr>
              <a:t>89</a:t>
            </a:fld>
            <a:endParaRPr lang="en-US" alt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148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343110-D5E2-46A7-8AFB-E472C394B6C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072559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015449-1A6B-430E-9A70-8BE141D5FED7}" type="slidenum">
              <a:rPr lang="en-US" altLang="en-US"/>
              <a:pPr>
                <a:spcBef>
                  <a:spcPct val="0"/>
                </a:spcBef>
              </a:pPr>
              <a:t>90</a:t>
            </a:fld>
            <a:endParaRPr lang="en-US" alt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862217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A391A0-98B2-4493-9658-FA403073990F}" type="slidenum">
              <a:rPr lang="en-US" altLang="en-US"/>
              <a:pPr>
                <a:spcBef>
                  <a:spcPct val="0"/>
                </a:spcBef>
              </a:pPr>
              <a:t>91</a:t>
            </a:fld>
            <a:endParaRPr lang="en-US" alt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7849526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203574-FD5D-4DCE-AF06-3437708515D7}" type="slidenum">
              <a:rPr lang="en-US" altLang="en-US"/>
              <a:pPr>
                <a:spcBef>
                  <a:spcPct val="0"/>
                </a:spcBef>
              </a:pPr>
              <a:t>92</a:t>
            </a:fld>
            <a:endParaRPr lang="en-US" alt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59693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DAB693-B1C6-4E87-BE70-12BA2F80EBB8}" type="slidenum">
              <a:rPr lang="en-US" altLang="en-US"/>
              <a:pPr>
                <a:spcBef>
                  <a:spcPct val="0"/>
                </a:spcBef>
              </a:pPr>
              <a:t>93</a:t>
            </a:fld>
            <a:endParaRPr lang="en-US" alt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796712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BE4EA-AFA8-4208-BE69-052208CB6B9C}" type="slidenum">
              <a:rPr lang="en-US" altLang="en-US"/>
              <a:pPr>
                <a:spcBef>
                  <a:spcPct val="0"/>
                </a:spcBef>
              </a:pPr>
              <a:t>94</a:t>
            </a:fld>
            <a:endParaRPr lang="en-US" alt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03895691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A09941-7F4E-44A5-B2D2-E5A69853290F}" type="slidenum">
              <a:rPr lang="en-US" altLang="en-US"/>
              <a:pPr>
                <a:spcBef>
                  <a:spcPct val="0"/>
                </a:spcBef>
              </a:pPr>
              <a:t>95</a:t>
            </a:fld>
            <a:endParaRPr lang="en-US" altLang="en-US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>
              <a:latin typeface="MS Sans Serif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1694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E5251C-98F1-46E6-8E77-191EFD98EA07}" type="slidenum">
              <a:rPr lang="en-US" altLang="en-US"/>
              <a:pPr>
                <a:spcBef>
                  <a:spcPct val="0"/>
                </a:spcBef>
              </a:pPr>
              <a:t>96</a:t>
            </a:fld>
            <a:endParaRPr lang="en-US" alt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62372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4E187C-A571-4918-B581-6AA354E6181F}" type="slidenum">
              <a:rPr lang="en-US" altLang="en-US"/>
              <a:pPr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518796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D99626-D0CE-40D2-A7D5-C11D5AA86DD1}" type="slidenum">
              <a:rPr lang="en-US" altLang="en-US"/>
              <a:pPr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537364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B8991A-A9E5-4FB3-B8C4-C9C61587940B}" type="slidenum">
              <a:rPr lang="en-US" altLang="en-US"/>
              <a:pPr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288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ru-RU" altLang="en-US" noProof="0" smtClean="0"/>
              <a:t>Click to edit Master title style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20E06B-8FEB-4E5B-B3B6-4E1167DE8D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878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F0B3C-9D85-42C4-ACF9-2AC40EF9197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30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980E-D39F-4D2A-93AC-1603CB8DE77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63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3D65E-F544-4BC4-9F64-BEF96041792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512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E7EE5-178A-4A33-B910-6E8FD6AA043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043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FE7DA-D920-4D90-AEAD-E3596C36039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2699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3E991-BB87-41F8-824C-0DF695DA361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65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9522F-DF79-492F-9513-8F81E600863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10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CF94F-2091-4D52-8010-428DFAFE953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630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B2B5B-B252-482A-8B05-F3C150C8802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003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BE8AC-0100-4503-82F1-0E310C0469D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081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9A0C1-6F03-4C85-912F-34D1F096659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435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C2F8-C232-42E9-A5D2-3CE4FFE5E0A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65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5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5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DCE506-DC6E-4063-8884-61D7819856A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b="0" i="0" u="none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slide" Target="slide28.xml"/><Relationship Id="rId4" Type="http://schemas.openxmlformats.org/officeDocument/2006/relationships/slide" Target="slide15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slide" Target="slide7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slide" Target="slide124.xml"/><Relationship Id="rId4" Type="http://schemas.openxmlformats.org/officeDocument/2006/relationships/slide" Target="slide70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0.xml"/><Relationship Id="rId5" Type="http://schemas.openxmlformats.org/officeDocument/2006/relationships/slide" Target="slide121.xml"/><Relationship Id="rId4" Type="http://schemas.openxmlformats.org/officeDocument/2006/relationships/slide" Target="slide12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slide" Target="slide70.xml"/><Relationship Id="rId4" Type="http://schemas.openxmlformats.org/officeDocument/2006/relationships/slide" Target="slide15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slide" Target="slide132.xml"/><Relationship Id="rId13" Type="http://schemas.openxmlformats.org/officeDocument/2006/relationships/image" Target="../media/image5.gif"/><Relationship Id="rId3" Type="http://schemas.openxmlformats.org/officeDocument/2006/relationships/image" Target="../media/image50.png"/><Relationship Id="rId7" Type="http://schemas.openxmlformats.org/officeDocument/2006/relationships/slide" Target="slide142.xml"/><Relationship Id="rId12" Type="http://schemas.openxmlformats.org/officeDocument/2006/relationships/slide" Target="slide113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9.xml"/><Relationship Id="rId11" Type="http://schemas.openxmlformats.org/officeDocument/2006/relationships/slide" Target="slide70.xml"/><Relationship Id="rId5" Type="http://schemas.openxmlformats.org/officeDocument/2006/relationships/slide" Target="slide137.xml"/><Relationship Id="rId10" Type="http://schemas.openxmlformats.org/officeDocument/2006/relationships/slide" Target="slide152.xml"/><Relationship Id="rId4" Type="http://schemas.openxmlformats.org/officeDocument/2006/relationships/slide" Target="slide128.xml"/><Relationship Id="rId9" Type="http://schemas.openxmlformats.org/officeDocument/2006/relationships/slide" Target="slide134.xml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0.xml"/><Relationship Id="rId5" Type="http://schemas.openxmlformats.org/officeDocument/2006/relationships/slide" Target="slide127.xml"/><Relationship Id="rId4" Type="http://schemas.openxmlformats.org/officeDocument/2006/relationships/slide" Target="slide15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70.xml"/><Relationship Id="rId4" Type="http://schemas.openxmlformats.org/officeDocument/2006/relationships/slide" Target="slide15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29.wmf"/><Relationship Id="rId4" Type="http://schemas.openxmlformats.org/officeDocument/2006/relationships/slide" Target="slide70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slide" Target="slide132.xml"/><Relationship Id="rId13" Type="http://schemas.openxmlformats.org/officeDocument/2006/relationships/slide" Target="slide140.xml"/><Relationship Id="rId18" Type="http://schemas.openxmlformats.org/officeDocument/2006/relationships/image" Target="../media/image28.png"/><Relationship Id="rId3" Type="http://schemas.openxmlformats.org/officeDocument/2006/relationships/image" Target="../media/image50.png"/><Relationship Id="rId7" Type="http://schemas.openxmlformats.org/officeDocument/2006/relationships/slide" Target="slide142.xml"/><Relationship Id="rId12" Type="http://schemas.openxmlformats.org/officeDocument/2006/relationships/slide" Target="slide138.xml"/><Relationship Id="rId17" Type="http://schemas.openxmlformats.org/officeDocument/2006/relationships/slide" Target="slide109.xml"/><Relationship Id="rId2" Type="http://schemas.openxmlformats.org/officeDocument/2006/relationships/notesSlide" Target="../notesSlides/notesSlide113.xml"/><Relationship Id="rId16" Type="http://schemas.openxmlformats.org/officeDocument/2006/relationships/slide" Target="slide1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9.xml"/><Relationship Id="rId11" Type="http://schemas.openxmlformats.org/officeDocument/2006/relationships/slide" Target="slide129.xml"/><Relationship Id="rId5" Type="http://schemas.openxmlformats.org/officeDocument/2006/relationships/slide" Target="slide137.xml"/><Relationship Id="rId15" Type="http://schemas.openxmlformats.org/officeDocument/2006/relationships/slide" Target="slide133.xml"/><Relationship Id="rId10" Type="http://schemas.openxmlformats.org/officeDocument/2006/relationships/slide" Target="slide152.xml"/><Relationship Id="rId4" Type="http://schemas.openxmlformats.org/officeDocument/2006/relationships/slide" Target="slide128.xml"/><Relationship Id="rId9" Type="http://schemas.openxmlformats.org/officeDocument/2006/relationships/slide" Target="slide134.xml"/><Relationship Id="rId14" Type="http://schemas.openxmlformats.org/officeDocument/2006/relationships/slide" Target="slide14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0.xml"/><Relationship Id="rId5" Type="http://schemas.openxmlformats.org/officeDocument/2006/relationships/slide" Target="slide152.xml"/><Relationship Id="rId4" Type="http://schemas.openxmlformats.org/officeDocument/2006/relationships/image" Target="../media/image66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0.xml"/><Relationship Id="rId5" Type="http://schemas.openxmlformats.org/officeDocument/2006/relationships/slide" Target="slide152.xml"/><Relationship Id="rId4" Type="http://schemas.openxmlformats.org/officeDocument/2006/relationships/image" Target="../media/image66.w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slide" Target="slide152.xml"/><Relationship Id="rId3" Type="http://schemas.openxmlformats.org/officeDocument/2006/relationships/image" Target="../media/image65.wmf"/><Relationship Id="rId7" Type="http://schemas.openxmlformats.org/officeDocument/2006/relationships/slide" Target="slide147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51.xml"/><Relationship Id="rId5" Type="http://schemas.openxmlformats.org/officeDocument/2006/relationships/slide" Target="slide146.xml"/><Relationship Id="rId4" Type="http://schemas.openxmlformats.org/officeDocument/2006/relationships/image" Target="../media/image66.wmf"/><Relationship Id="rId9" Type="http://schemas.openxmlformats.org/officeDocument/2006/relationships/slide" Target="slide70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image" Target="../media/image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7.xml"/><Relationship Id="rId5" Type="http://schemas.openxmlformats.org/officeDocument/2006/relationships/slide" Target="slide152.xml"/><Relationship Id="rId4" Type="http://schemas.openxmlformats.org/officeDocument/2006/relationships/image" Target="../media/image68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8.xml"/><Relationship Id="rId4" Type="http://schemas.openxmlformats.org/officeDocument/2006/relationships/slide" Target="slide15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0.xml"/><Relationship Id="rId4" Type="http://schemas.openxmlformats.org/officeDocument/2006/relationships/slide" Target="slide15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3.xml"/><Relationship Id="rId7" Type="http://schemas.openxmlformats.org/officeDocument/2006/relationships/slide" Target="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image" Target="../media/image14.e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0.wm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9.xml"/><Relationship Id="rId4" Type="http://schemas.openxmlformats.org/officeDocument/2006/relationships/slide" Target="slide152.xml"/><Relationship Id="rId9" Type="http://schemas.openxmlformats.org/officeDocument/2006/relationships/image" Target="../media/image72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5.png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9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6.xml"/><Relationship Id="rId4" Type="http://schemas.openxmlformats.org/officeDocument/2006/relationships/slide" Target="slide15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6.xml"/><Relationship Id="rId4" Type="http://schemas.openxmlformats.org/officeDocument/2006/relationships/slide" Target="slide15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6.xml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5.wmf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slide" Target="slide116.xml"/><Relationship Id="rId4" Type="http://schemas.openxmlformats.org/officeDocument/2006/relationships/slide" Target="slide152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notesSlide" Target="../notesSlides/notesSlide152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1.xml"/><Relationship Id="rId6" Type="http://schemas.openxmlformats.org/officeDocument/2006/relationships/slide" Target="slide49.xml"/><Relationship Id="rId5" Type="http://schemas.openxmlformats.org/officeDocument/2006/relationships/slide" Target="slide13.xml"/><Relationship Id="rId10" Type="http://schemas.openxmlformats.org/officeDocument/2006/relationships/slide" Target="slide152.xml"/><Relationship Id="rId4" Type="http://schemas.openxmlformats.org/officeDocument/2006/relationships/slide" Target="slide3.xml"/><Relationship Id="rId9" Type="http://schemas.openxmlformats.org/officeDocument/2006/relationships/slide" Target="slide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6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7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.bin"/><Relationship Id="rId12" Type="http://schemas.openxmlformats.org/officeDocument/2006/relationships/slide" Target="slide15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6.wmf"/><Relationship Id="rId11" Type="http://schemas.openxmlformats.org/officeDocument/2006/relationships/slide" Target="slide86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wmf"/><Relationship Id="rId4" Type="http://schemas.openxmlformats.org/officeDocument/2006/relationships/notesSlide" Target="../notesSlides/notesSlide18.xml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52.xml"/><Relationship Id="rId3" Type="http://schemas.openxmlformats.org/officeDocument/2006/relationships/slideLayout" Target="../slideLayouts/slideLayout12.xml"/><Relationship Id="rId7" Type="http://schemas.openxmlformats.org/officeDocument/2006/relationships/slide" Target="slide86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7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0.xml"/><Relationship Id="rId6" Type="http://schemas.openxmlformats.org/officeDocument/2006/relationships/slide" Target="slide152.xml"/><Relationship Id="rId11" Type="http://schemas.openxmlformats.org/officeDocument/2006/relationships/image" Target="../media/image20.wmf"/><Relationship Id="rId5" Type="http://schemas.openxmlformats.org/officeDocument/2006/relationships/slide" Target="slide86.xml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52.xml"/><Relationship Id="rId3" Type="http://schemas.openxmlformats.org/officeDocument/2006/relationships/slideLayout" Target="../slideLayouts/slideLayout12.xml"/><Relationship Id="rId7" Type="http://schemas.openxmlformats.org/officeDocument/2006/relationships/slide" Target="slide86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2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2.wmf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9.bin"/><Relationship Id="rId10" Type="http://schemas.openxmlformats.org/officeDocument/2006/relationships/slide" Target="slide152.xml"/><Relationship Id="rId4" Type="http://schemas.openxmlformats.org/officeDocument/2006/relationships/notesSlide" Target="../notesSlides/notesSlide22.xml"/><Relationship Id="rId9" Type="http://schemas.openxmlformats.org/officeDocument/2006/relationships/slide" Target="slide86.xml"/><Relationship Id="rId1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4.png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slide" Target="slide15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slide" Target="slide86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slide" Target="slide101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2.png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6.xml"/><Relationship Id="rId13" Type="http://schemas.openxmlformats.org/officeDocument/2006/relationships/image" Target="../media/image5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12" Type="http://schemas.openxmlformats.org/officeDocument/2006/relationships/slide" Target="slide7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wmf"/><Relationship Id="rId11" Type="http://schemas.openxmlformats.org/officeDocument/2006/relationships/image" Target="../media/image10.png"/><Relationship Id="rId5" Type="http://schemas.openxmlformats.org/officeDocument/2006/relationships/slide" Target="slide80.xml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6.gif"/><Relationship Id="rId9" Type="http://schemas.openxmlformats.org/officeDocument/2006/relationships/slide" Target="slide152.xml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2.png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2.png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slide" Target="slide9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2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slide" Target="slide9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3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2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86.xml"/><Relationship Id="rId3" Type="http://schemas.openxmlformats.org/officeDocument/2006/relationships/tags" Target="../tags/tag5.xml"/><Relationship Id="rId7" Type="http://schemas.openxmlformats.org/officeDocument/2006/relationships/image" Target="../media/image30.wmf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34.x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Relationship Id="rId9" Type="http://schemas.openxmlformats.org/officeDocument/2006/relationships/slide" Target="slide1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35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7.xml"/><Relationship Id="rId1" Type="http://schemas.openxmlformats.org/officeDocument/2006/relationships/themeOverride" Target="../theme/themeOverride36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36.xml"/><Relationship Id="rId9" Type="http://schemas.openxmlformats.org/officeDocument/2006/relationships/image" Target="../media/image2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52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37.xml"/><Relationship Id="rId6" Type="http://schemas.openxmlformats.org/officeDocument/2006/relationships/slide" Target="slide86.xml"/><Relationship Id="rId5" Type="http://schemas.openxmlformats.org/officeDocument/2006/relationships/hyperlink" Target="../../../../Presentations/&#1054;&#1087;&#1088;&#1072;&#1074;&#1076;&#1072;&#1085;&#1080;&#1077;.ppt" TargetMode="Externa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6" Type="http://schemas.openxmlformats.org/officeDocument/2006/relationships/image" Target="../media/image28.png"/><Relationship Id="rId5" Type="http://schemas.openxmlformats.org/officeDocument/2006/relationships/slide" Target="slide152.xml"/><Relationship Id="rId4" Type="http://schemas.openxmlformats.org/officeDocument/2006/relationships/slide" Target="slide86.xml"/><Relationship Id="rId9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152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39.xml"/><Relationship Id="rId6" Type="http://schemas.openxmlformats.org/officeDocument/2006/relationships/slide" Target="slide86.xml"/><Relationship Id="rId5" Type="http://schemas.openxmlformats.org/officeDocument/2006/relationships/image" Target="../media/image29.wmf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slide" Target="slide15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slide" Target="slide8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7.png"/><Relationship Id="rId3" Type="http://schemas.openxmlformats.org/officeDocument/2006/relationships/tags" Target="../tags/tag10.xml"/><Relationship Id="rId7" Type="http://schemas.openxmlformats.org/officeDocument/2006/relationships/image" Target="../media/image33.wmf"/><Relationship Id="rId12" Type="http://schemas.openxmlformats.org/officeDocument/2006/relationships/slide" Target="slide152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40.xml"/><Relationship Id="rId6" Type="http://schemas.openxmlformats.org/officeDocument/2006/relationships/oleObject" Target="../embeddings/oleObject14.bin"/><Relationship Id="rId11" Type="http://schemas.openxmlformats.org/officeDocument/2006/relationships/slide" Target="slide86.xml"/><Relationship Id="rId5" Type="http://schemas.openxmlformats.org/officeDocument/2006/relationships/notesSlide" Target="../notesSlides/notesSlide40.xml"/><Relationship Id="rId15" Type="http://schemas.openxmlformats.org/officeDocument/2006/relationships/image" Target="../media/image29.wmf"/><Relationship Id="rId10" Type="http://schemas.openxmlformats.org/officeDocument/2006/relationships/image" Target="../media/image36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wmf"/><Relationship Id="rId1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11.xml"/><Relationship Id="rId1" Type="http://schemas.openxmlformats.org/officeDocument/2006/relationships/themeOverride" Target="../theme/themeOverride41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41.xml"/><Relationship Id="rId9" Type="http://schemas.openxmlformats.org/officeDocument/2006/relationships/image" Target="../media/image2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tags" Target="../tags/tag12.xml"/><Relationship Id="rId1" Type="http://schemas.openxmlformats.org/officeDocument/2006/relationships/themeOverride" Target="../theme/themeOverride42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slide" Target="slide152.xml"/><Relationship Id="rId3" Type="http://schemas.openxmlformats.org/officeDocument/2006/relationships/tags" Target="../tags/tag13.xml"/><Relationship Id="rId7" Type="http://schemas.openxmlformats.org/officeDocument/2006/relationships/oleObject" Target="../embeddings/oleObject15.bin"/><Relationship Id="rId12" Type="http://schemas.openxmlformats.org/officeDocument/2006/relationships/slide" Target="slide86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43.xml"/><Relationship Id="rId6" Type="http://schemas.openxmlformats.org/officeDocument/2006/relationships/image" Target="../media/image32.png"/><Relationship Id="rId11" Type="http://schemas.openxmlformats.org/officeDocument/2006/relationships/image" Target="../media/image33.wmf"/><Relationship Id="rId5" Type="http://schemas.openxmlformats.org/officeDocument/2006/relationships/notesSlide" Target="../notesSlides/notesSlide43.xml"/><Relationship Id="rId10" Type="http://schemas.openxmlformats.org/officeDocument/2006/relationships/oleObject" Target="../embeddings/oleObject16.bin"/><Relationship Id="rId4" Type="http://schemas.openxmlformats.org/officeDocument/2006/relationships/slideLayout" Target="../slideLayouts/slideLayout2.xml"/><Relationship Id="rId9" Type="http://schemas.openxmlformats.org/officeDocument/2006/relationships/hyperlink" Target="../../../../Presentations/&#1042;&#1086;&#1079;&#1088;&#1086;&#1078;&#1076;&#1077;&#1085;&#1080;&#1077;.ppt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152.xml"/><Relationship Id="rId3" Type="http://schemas.openxmlformats.org/officeDocument/2006/relationships/slideLayout" Target="../slideLayouts/slideLayout2.xml"/><Relationship Id="rId7" Type="http://schemas.openxmlformats.org/officeDocument/2006/relationships/slide" Target="slide86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44.xml"/><Relationship Id="rId6" Type="http://schemas.openxmlformats.org/officeDocument/2006/relationships/image" Target="../media/image40.wmf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5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45.xml"/><Relationship Id="rId6" Type="http://schemas.openxmlformats.org/officeDocument/2006/relationships/slide" Target="slide86.xml"/><Relationship Id="rId5" Type="http://schemas.openxmlformats.org/officeDocument/2006/relationships/image" Target="../media/image41.wmf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Relationship Id="rId6" Type="http://schemas.openxmlformats.org/officeDocument/2006/relationships/image" Target="../media/image28.png"/><Relationship Id="rId5" Type="http://schemas.openxmlformats.org/officeDocument/2006/relationships/slide" Target="slide152.xml"/><Relationship Id="rId4" Type="http://schemas.openxmlformats.org/officeDocument/2006/relationships/slide" Target="slide86.xml"/><Relationship Id="rId9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16.xml"/><Relationship Id="rId1" Type="http://schemas.openxmlformats.org/officeDocument/2006/relationships/themeOverride" Target="../theme/themeOverride47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Relationship Id="rId6" Type="http://schemas.openxmlformats.org/officeDocument/2006/relationships/image" Target="../media/image31.png"/><Relationship Id="rId5" Type="http://schemas.openxmlformats.org/officeDocument/2006/relationships/slide" Target="slide152.xml"/><Relationship Id="rId4" Type="http://schemas.openxmlformats.org/officeDocument/2006/relationships/slide" Target="slide86.xml"/><Relationship Id="rId9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9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slide" Target="slide15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slide" Target="slide8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7.png"/><Relationship Id="rId18" Type="http://schemas.openxmlformats.org/officeDocument/2006/relationships/image" Target="../media/image50.png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6.emf"/><Relationship Id="rId17" Type="http://schemas.openxmlformats.org/officeDocument/2006/relationships/slide" Target="slide152.xml"/><Relationship Id="rId2" Type="http://schemas.openxmlformats.org/officeDocument/2006/relationships/vmlDrawing" Target="../drawings/vmlDrawing9.vml"/><Relationship Id="rId16" Type="http://schemas.openxmlformats.org/officeDocument/2006/relationships/slide" Target="slide86.xml"/><Relationship Id="rId1" Type="http://schemas.openxmlformats.org/officeDocument/2006/relationships/themeOverride" Target="../theme/themeOverride50.x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49.emf"/><Relationship Id="rId10" Type="http://schemas.openxmlformats.org/officeDocument/2006/relationships/image" Target="../media/image45.emf"/><Relationship Id="rId4" Type="http://schemas.openxmlformats.org/officeDocument/2006/relationships/notesSlide" Target="../notesSlides/notesSlide50.xml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4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slide" Target="slide15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1.xml"/><Relationship Id="rId6" Type="http://schemas.openxmlformats.org/officeDocument/2006/relationships/slide" Target="slide8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Relationship Id="rId6" Type="http://schemas.openxmlformats.org/officeDocument/2006/relationships/slide" Target="slide96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6.xml"/><Relationship Id="rId6" Type="http://schemas.openxmlformats.org/officeDocument/2006/relationships/image" Target="../media/image51.png"/><Relationship Id="rId5" Type="http://schemas.openxmlformats.org/officeDocument/2006/relationships/slide" Target="slide152.xml"/><Relationship Id="rId4" Type="http://schemas.openxmlformats.org/officeDocument/2006/relationships/slide" Target="slide86.xml"/><Relationship Id="rId9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7.xml"/><Relationship Id="rId6" Type="http://schemas.openxmlformats.org/officeDocument/2006/relationships/image" Target="../media/image51.png"/><Relationship Id="rId5" Type="http://schemas.openxmlformats.org/officeDocument/2006/relationships/slide" Target="slide152.xml"/><Relationship Id="rId4" Type="http://schemas.openxmlformats.org/officeDocument/2006/relationships/slide" Target="slide86.xml"/><Relationship Id="rId9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8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9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6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0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1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2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3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4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5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6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7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8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9.xml"/><Relationship Id="rId5" Type="http://schemas.openxmlformats.org/officeDocument/2006/relationships/slide" Target="slide152.xml"/><Relationship Id="rId4" Type="http://schemas.openxmlformats.org/officeDocument/2006/relationships/slide" Target="slide8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image" Target="../media/image4.png"/><Relationship Id="rId9" Type="http://schemas.openxmlformats.org/officeDocument/2006/relationships/image" Target="../media/image5.gi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3" Type="http://schemas.openxmlformats.org/officeDocument/2006/relationships/notesSlide" Target="../notesSlides/notesSlide70.xml"/><Relationship Id="rId7" Type="http://schemas.openxmlformats.org/officeDocument/2006/relationships/slide" Target="slide15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0.xml"/><Relationship Id="rId6" Type="http://schemas.openxmlformats.org/officeDocument/2006/relationships/slide" Target="slide86.xml"/><Relationship Id="rId5" Type="http://schemas.openxmlformats.org/officeDocument/2006/relationships/slide" Target="slide114.xml"/><Relationship Id="rId4" Type="http://schemas.openxmlformats.org/officeDocument/2006/relationships/slide" Target="slide105.xml"/><Relationship Id="rId9" Type="http://schemas.openxmlformats.org/officeDocument/2006/relationships/image" Target="../media/image5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slide" Target="slide15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slide" Target="slide15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slide" Target="slide15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slide" Target="slide15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slide" Target="slide15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slide" Target="slide15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slide" Target="slide15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152.xml"/><Relationship Id="rId4" Type="http://schemas.openxmlformats.org/officeDocument/2006/relationships/image" Target="../media/image1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Men%20and%20women.ppt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5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" Target="slide3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slide" Target="slide152.xml"/><Relationship Id="rId7" Type="http://schemas.openxmlformats.org/officeDocument/2006/relationships/slide" Target="slide90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9.xml"/><Relationship Id="rId5" Type="http://schemas.openxmlformats.org/officeDocument/2006/relationships/image" Target="../media/image56.png"/><Relationship Id="rId4" Type="http://schemas.openxmlformats.org/officeDocument/2006/relationships/slide" Target="slide70.xml"/><Relationship Id="rId9" Type="http://schemas.openxmlformats.org/officeDocument/2006/relationships/slide" Target="slide9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slide" Target="slide7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70.xml"/><Relationship Id="rId4" Type="http://schemas.openxmlformats.org/officeDocument/2006/relationships/image" Target="../media/image57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70.xml"/><Relationship Id="rId4" Type="http://schemas.openxmlformats.org/officeDocument/2006/relationships/image" Target="../media/image57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70.xml"/><Relationship Id="rId4" Type="http://schemas.openxmlformats.org/officeDocument/2006/relationships/image" Target="../media/image58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70.xml"/><Relationship Id="rId4" Type="http://schemas.openxmlformats.org/officeDocument/2006/relationships/image" Target="../media/image58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0.xml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70.xml"/><Relationship Id="rId4" Type="http://schemas.openxmlformats.org/officeDocument/2006/relationships/image" Target="../media/image58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slide" Target="slide81.xml"/><Relationship Id="rId4" Type="http://schemas.openxmlformats.org/officeDocument/2006/relationships/slide" Target="slide1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slide" Target="slide152.xml"/><Relationship Id="rId5" Type="http://schemas.openxmlformats.org/officeDocument/2006/relationships/slide" Target="slide86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slide" Target="slide81.xml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81.xml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1.xml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slide" Target="slide3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wmf"/><Relationship Id="rId4" Type="http://schemas.openxmlformats.org/officeDocument/2006/relationships/slide" Target="slide3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wmf"/><Relationship Id="rId4" Type="http://schemas.openxmlformats.org/officeDocument/2006/relationships/slide" Target="slide3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117.xml"/><Relationship Id="rId4" Type="http://schemas.openxmlformats.org/officeDocument/2006/relationships/slide" Target="slide5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52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6148" name="AutoShape 9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149" name="AutoShape 10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7495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740025"/>
            <a:ext cx="3346450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8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133600"/>
            <a:ext cx="18669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153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49584" name="WordArt 16"/>
          <p:cNvSpPr>
            <a:spLocks noChangeArrowheads="1" noChangeShapeType="1" noTextEdit="1"/>
          </p:cNvSpPr>
          <p:nvPr/>
        </p:nvSpPr>
        <p:spPr bwMode="auto">
          <a:xfrm>
            <a:off x="2916238" y="5876925"/>
            <a:ext cx="31718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Соединение</a:t>
            </a:r>
            <a:endParaRPr lang="en-US" sz="3600" kern="1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49586" name="AutoShape 18"/>
          <p:cNvSpPr>
            <a:spLocks noChangeArrowheads="1"/>
          </p:cNvSpPr>
          <p:nvPr/>
        </p:nvSpPr>
        <p:spPr bwMode="auto">
          <a:xfrm>
            <a:off x="2700338" y="5732463"/>
            <a:ext cx="3600450" cy="936625"/>
          </a:xfrm>
          <a:prstGeom prst="bracketPair">
            <a:avLst>
              <a:gd name="adj" fmla="val 16667"/>
            </a:avLst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4016" y="1788029"/>
            <a:ext cx="3275856" cy="4418594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4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74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4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49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9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9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84" grpId="0" animBg="1"/>
      <p:bldP spid="74958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  <p:sp>
        <p:nvSpPr>
          <p:cNvPr id="90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24579" name="AutoShape 4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580" name="AutoShape 5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581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582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852487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226" name="Text Box 10"/>
          <p:cNvSpPr txBox="1">
            <a:spLocks noChangeArrowheads="1"/>
          </p:cNvSpPr>
          <p:nvPr/>
        </p:nvSpPr>
        <p:spPr bwMode="auto">
          <a:xfrm>
            <a:off x="142875" y="2060575"/>
            <a:ext cx="651668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ja-JP" sz="3400" b="1" dirty="0"/>
              <a:t>«Э</a:t>
            </a:r>
            <a:r>
              <a:rPr lang="ru-RU" altLang="en-US" sz="3400" b="1" dirty="0"/>
              <a:t>то – ведущая, всеобъемлющая, основополагающая привилегия верующих... Все другие привилегии являются производными от этого и </a:t>
            </a:r>
            <a:r>
              <a:rPr lang="ru-RU" altLang="en-US" sz="3400" b="1" dirty="0" smtClean="0"/>
              <a:t>привитыми </a:t>
            </a:r>
            <a:r>
              <a:rPr lang="ru-RU" altLang="en-US" sz="3400" b="1" dirty="0"/>
              <a:t>на этом, т.е. оправдание, усыновление, освящение и прославление</a:t>
            </a:r>
            <a:r>
              <a:rPr lang="ru-RU" altLang="ja-JP" sz="3400" b="1" dirty="0"/>
              <a:t>». </a:t>
            </a:r>
            <a:br>
              <a:rPr lang="ru-RU" altLang="ja-JP" sz="3400" b="1" dirty="0"/>
            </a:br>
            <a:endParaRPr lang="ru-RU" altLang="en-US" sz="3400" b="1" dirty="0"/>
          </a:p>
        </p:txBody>
      </p:sp>
      <p:sp>
        <p:nvSpPr>
          <p:cNvPr id="905227" name="Text Box 11"/>
          <p:cNvSpPr txBox="1">
            <a:spLocks noChangeArrowheads="1"/>
          </p:cNvSpPr>
          <p:nvPr/>
        </p:nvSpPr>
        <p:spPr bwMode="auto">
          <a:xfrm>
            <a:off x="2445445" y="5956083"/>
            <a:ext cx="208845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Т. Бостон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05230" name="Text Box 14"/>
          <p:cNvSpPr txBox="1">
            <a:spLocks noChangeArrowheads="1"/>
          </p:cNvSpPr>
          <p:nvPr/>
        </p:nvSpPr>
        <p:spPr bwMode="auto">
          <a:xfrm>
            <a:off x="304800" y="1412875"/>
            <a:ext cx="8458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Юридический союз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0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26" grpId="0"/>
      <p:bldP spid="90522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ChangeArrowheads="1"/>
          </p:cNvSpPr>
          <p:nvPr/>
        </p:nvSpPr>
        <p:spPr bwMode="auto">
          <a:xfrm>
            <a:off x="179388" y="1773238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Ответ: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Втор. </a:t>
            </a: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24:16 = не по личной инициативе</a:t>
            </a:r>
          </a:p>
        </p:txBody>
      </p:sp>
      <p:sp>
        <p:nvSpPr>
          <p:cNvPr id="196611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96612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9797" name="Rectangle 5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Прекращение системы?</a:t>
            </a:r>
            <a:endParaRPr lang="en-US" altLang="en-US" sz="48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96614" name="AutoShape 6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96615" name="AutoShape 10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4" grpId="0" build="p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ChangeArrowheads="1"/>
          </p:cNvSpPr>
          <p:nvPr/>
        </p:nvSpPr>
        <p:spPr bwMode="auto">
          <a:xfrm>
            <a:off x="179388" y="1978025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«В те дни уже не будут говорить: "отцы ели кислый виноград, а у детей на зубах оскомина", но каждый будет умирать за свое собственное беззаконие; кто будет есть кислый виноград, у того на зубах и оскомина будет» (Иер. 31:29-30).</a:t>
            </a:r>
          </a:p>
        </p:txBody>
      </p:sp>
      <p:sp>
        <p:nvSpPr>
          <p:cNvPr id="192515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92516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3653" name="Rectangle 5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Прекращение системы?</a:t>
            </a:r>
            <a:endParaRPr lang="en-US" altLang="en-US" sz="48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92518" name="AutoShape 6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92519" name="AutoShape 7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0" grpId="0" build="p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ChangeArrowheads="1"/>
          </p:cNvSpPr>
          <p:nvPr/>
        </p:nvSpPr>
        <p:spPr bwMode="auto">
          <a:xfrm>
            <a:off x="179388" y="1484784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«Душа согрешающая, она умрет; сын не понесет вины отца, и отец не понесет вины сына, правда праведного при нем и остается, и беззаконие беззаконного при нем и остается. Душа согрешающая, она умрет; сын не понесет вины отца, и отец не понесет вины сына, правда праведного при нем и остается, и беззаконие беззаконного при нем и остается</a:t>
            </a:r>
            <a:r>
              <a:rPr lang="ru-RU" altLang="en-U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.» (</a:t>
            </a:r>
            <a:r>
              <a:rPr lang="ru-RU" altLang="en-US" sz="3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Иез</a:t>
            </a:r>
            <a:r>
              <a:rPr lang="ru-RU" altLang="en-U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 18:20).</a:t>
            </a:r>
          </a:p>
        </p:txBody>
      </p:sp>
      <p:sp>
        <p:nvSpPr>
          <p:cNvPr id="192515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92516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3653" name="Rectangle 5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Прекращение системы?</a:t>
            </a:r>
            <a:endParaRPr lang="en-US" altLang="en-US" sz="48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92518" name="AutoShape 6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92519" name="AutoShape 7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0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ChangeArrowheads="1"/>
          </p:cNvSpPr>
          <p:nvPr/>
        </p:nvSpPr>
        <p:spPr bwMode="auto">
          <a:xfrm>
            <a:off x="179388" y="1773238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Уточнения: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Указания в пророках на корпоративность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Завет с домом Израиля (</a:t>
            </a:r>
            <a:r>
              <a:rPr lang="ru-RU" alt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Иер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 31:31)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Восстановление дома Израиля  (</a:t>
            </a:r>
            <a:r>
              <a:rPr lang="ru-RU" alt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Иез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 37:1-28).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Передача вины детям                            (</a:t>
            </a:r>
            <a:r>
              <a:rPr lang="ru-RU" alt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Иер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 16:11-13)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Применение системы после изгнания                (</a:t>
            </a:r>
            <a:r>
              <a:rPr lang="ru-RU" alt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Неем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 13:1-3; </a:t>
            </a:r>
            <a:r>
              <a:rPr lang="ru-RU" alt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Есф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 9:10)</a:t>
            </a:r>
          </a:p>
        </p:txBody>
      </p:sp>
      <p:sp>
        <p:nvSpPr>
          <p:cNvPr id="196611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96612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9797" name="Rectangle 5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Прекращение системы?</a:t>
            </a:r>
            <a:endParaRPr lang="en-US" altLang="en-US" sz="48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96614" name="AutoShape 6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96615" name="AutoShape 10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9803" name="Line 11"/>
          <p:cNvSpPr>
            <a:spLocks noChangeShapeType="1"/>
          </p:cNvSpPr>
          <p:nvPr/>
        </p:nvSpPr>
        <p:spPr bwMode="auto">
          <a:xfrm>
            <a:off x="3203575" y="3860800"/>
            <a:ext cx="1296988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9804" name="Line 12"/>
          <p:cNvSpPr>
            <a:spLocks noChangeShapeType="1"/>
          </p:cNvSpPr>
          <p:nvPr/>
        </p:nvSpPr>
        <p:spPr bwMode="auto">
          <a:xfrm>
            <a:off x="4930775" y="4365625"/>
            <a:ext cx="1081088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788024" y="5373216"/>
            <a:ext cx="1081088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9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9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9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29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4" grpId="0" uiExpand="1" build="p" autoUpdateAnimBg="0"/>
      <p:bldP spid="929803" grpId="0" uiExpand="1" animBg="1"/>
      <p:bldP spid="929804" grpId="0" uiExpand="1" animBg="1"/>
      <p:bldP spid="1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75" y="3513907"/>
            <a:ext cx="1520303" cy="100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746" name="Rectangle 2"/>
          <p:cNvSpPr>
            <a:spLocks noChangeArrowheads="1"/>
          </p:cNvSpPr>
          <p:nvPr/>
        </p:nvSpPr>
        <p:spPr bwMode="auto">
          <a:xfrm>
            <a:off x="179388" y="1773238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Уточнения: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Настоящее применение</a:t>
            </a:r>
          </a:p>
        </p:txBody>
      </p:sp>
      <p:sp>
        <p:nvSpPr>
          <p:cNvPr id="200707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0708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7749" name="Rectangle 5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Прекращение системы?</a:t>
            </a:r>
            <a:endParaRPr lang="en-US" altLang="en-US" sz="48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00710" name="AutoShape 6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0711" name="AutoShape 9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7757" name="AutoShape 13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2" name="Picture 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49170"/>
            <a:ext cx="1224136" cy="139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H="1">
            <a:off x="4355976" y="3332159"/>
            <a:ext cx="39168" cy="3193185"/>
          </a:xfrm>
          <a:prstGeom prst="line">
            <a:avLst/>
          </a:prstGeom>
          <a:solidFill>
            <a:schemeClr val="accent1"/>
          </a:solidFill>
          <a:ln w="762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580544" y="4149080"/>
            <a:ext cx="163010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ВЗ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297047" y="4824643"/>
            <a:ext cx="194549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310568" y="4149080"/>
            <a:ext cx="194549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310568" y="4374869"/>
            <a:ext cx="194549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310568" y="4600658"/>
            <a:ext cx="194549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310568" y="3906083"/>
            <a:ext cx="3125528" cy="26973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310568" y="5052236"/>
            <a:ext cx="194549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310568" y="5278025"/>
            <a:ext cx="194549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310568" y="5503814"/>
            <a:ext cx="194549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310568" y="5729603"/>
            <a:ext cx="194549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297047" y="5949280"/>
            <a:ext cx="3125528" cy="26973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7202" y="3091026"/>
            <a:ext cx="1248528" cy="168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7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92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6" grpId="0" uiExpand="1" build="p" bldLvl="4"/>
      <p:bldP spid="927757" grpId="0" animBg="1"/>
      <p:bldP spid="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2" name="Oval 12"/>
          <p:cNvSpPr>
            <a:spLocks noChangeArrowheads="1"/>
          </p:cNvSpPr>
          <p:nvPr/>
        </p:nvSpPr>
        <p:spPr bwMode="auto">
          <a:xfrm>
            <a:off x="5334000" y="1905000"/>
            <a:ext cx="1905000" cy="25146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96974" name="AutoShape 14"/>
          <p:cNvSpPr>
            <a:spLocks noChangeArrowheads="1"/>
          </p:cNvSpPr>
          <p:nvPr/>
        </p:nvSpPr>
        <p:spPr bwMode="auto">
          <a:xfrm>
            <a:off x="7010400" y="3505200"/>
            <a:ext cx="685800" cy="2438400"/>
          </a:xfrm>
          <a:prstGeom prst="curvedLeftArrow">
            <a:avLst>
              <a:gd name="adj1" fmla="val 71111"/>
              <a:gd name="adj2" fmla="val 142222"/>
              <a:gd name="adj3" fmla="val 33333"/>
            </a:avLst>
          </a:prstGeom>
          <a:solidFill>
            <a:srgbClr val="00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96975" name="AutoShape 15"/>
          <p:cNvSpPr>
            <a:spLocks noChangeArrowheads="1"/>
          </p:cNvSpPr>
          <p:nvPr/>
        </p:nvSpPr>
        <p:spPr bwMode="auto">
          <a:xfrm flipH="1" flipV="1">
            <a:off x="1600200" y="3429000"/>
            <a:ext cx="685800" cy="2514600"/>
          </a:xfrm>
          <a:prstGeom prst="curvedLeftArrow">
            <a:avLst>
              <a:gd name="adj1" fmla="val 73333"/>
              <a:gd name="adj2" fmla="val 146667"/>
              <a:gd name="adj3" fmla="val 33333"/>
            </a:avLst>
          </a:prstGeom>
          <a:solidFill>
            <a:srgbClr val="00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96990" name="Rectangle 30"/>
          <p:cNvSpPr>
            <a:spLocks noGrp="1" noChangeArrowheads="1"/>
          </p:cNvSpPr>
          <p:nvPr>
            <p:ph type="title"/>
          </p:nvPr>
        </p:nvSpPr>
        <p:spPr>
          <a:xfrm>
            <a:off x="374650" y="3333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Иисус стал грехом?</a:t>
            </a:r>
            <a:endParaRPr lang="en-US" altLang="en-US" sz="60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02761" name="AutoShape 31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2762" name="AutoShape 3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2763" name="AutoShape 3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2764" name="AutoShape 36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11" y="1971798"/>
            <a:ext cx="2213577" cy="2161927"/>
          </a:xfrm>
          <a:prstGeom prst="rect">
            <a:avLst/>
          </a:prstGeom>
        </p:spPr>
      </p:pic>
      <p:pic>
        <p:nvPicPr>
          <p:cNvPr id="15" name="Picture 6" descr="re00018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56" y="1995962"/>
            <a:ext cx="2946067" cy="20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15" y="4992942"/>
            <a:ext cx="3620169" cy="147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2" grpId="0" animBg="1"/>
      <p:bldP spid="296974" grpId="0" animBg="1"/>
      <p:bldP spid="296975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Oval 2"/>
          <p:cNvSpPr>
            <a:spLocks noChangeArrowheads="1"/>
          </p:cNvSpPr>
          <p:nvPr/>
        </p:nvSpPr>
        <p:spPr bwMode="auto">
          <a:xfrm>
            <a:off x="3581400" y="2667000"/>
            <a:ext cx="1905000" cy="25146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72806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297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Поддержка</a:t>
            </a:r>
            <a:endParaRPr lang="en-US" altLang="en-US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72807" name="Text Box 7"/>
          <p:cNvSpPr txBox="1">
            <a:spLocks noChangeArrowheads="1"/>
          </p:cNvSpPr>
          <p:nvPr/>
        </p:nvSpPr>
        <p:spPr bwMode="auto">
          <a:xfrm>
            <a:off x="66675" y="2349500"/>
            <a:ext cx="33528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«Боже Мой! для чего Ты Меня оставил?</a:t>
            </a:r>
          </a:p>
        </p:txBody>
      </p:sp>
      <p:sp>
        <p:nvSpPr>
          <p:cNvPr id="204806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4807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72810" name="Rectangle 10"/>
          <p:cNvSpPr>
            <a:spLocks noGrp="1" noChangeArrowheads="1"/>
          </p:cNvSpPr>
          <p:nvPr>
            <p:ph type="title"/>
          </p:nvPr>
        </p:nvSpPr>
        <p:spPr>
          <a:xfrm>
            <a:off x="374650" y="3333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Иисус стал грехом?</a:t>
            </a:r>
            <a:endParaRPr lang="en-US" altLang="en-US" sz="60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04809" name="AutoShape 11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4810" name="AutoShape 12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72813" name="Text Box 13"/>
          <p:cNvSpPr txBox="1">
            <a:spLocks noChangeArrowheads="1"/>
          </p:cNvSpPr>
          <p:nvPr/>
        </p:nvSpPr>
        <p:spPr bwMode="auto">
          <a:xfrm>
            <a:off x="34925" y="3933825"/>
            <a:ext cx="3352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Медный змей</a:t>
            </a:r>
          </a:p>
        </p:txBody>
      </p:sp>
      <p:sp>
        <p:nvSpPr>
          <p:cNvPr id="972814" name="Text Box 14"/>
          <p:cNvSpPr txBox="1">
            <a:spLocks noChangeArrowheads="1"/>
          </p:cNvSpPr>
          <p:nvPr/>
        </p:nvSpPr>
        <p:spPr bwMode="auto">
          <a:xfrm>
            <a:off x="-4763" y="4581525"/>
            <a:ext cx="3352801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Ис. 53:9 «Смерти» Мессии (</a:t>
            </a:r>
            <a:r>
              <a:rPr lang="ru-RU" altLang="en-US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мавэт</a:t>
            </a:r>
            <a:r>
              <a:rPr lang="ru-RU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</a:p>
        </p:txBody>
      </p:sp>
      <p:sp>
        <p:nvSpPr>
          <p:cNvPr id="972815" name="Text Box 15"/>
          <p:cNvSpPr txBox="1">
            <a:spLocks noChangeArrowheads="1"/>
          </p:cNvSpPr>
          <p:nvPr/>
        </p:nvSpPr>
        <p:spPr bwMode="auto">
          <a:xfrm>
            <a:off x="107950" y="6156325"/>
            <a:ext cx="3124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5" action="ppaction://hlinksldjump"/>
              </a:rPr>
              <a:t>2 Кор. 5:21</a:t>
            </a:r>
            <a:endParaRPr lang="en-US" altLang="en-US" sz="36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57" y="2924944"/>
            <a:ext cx="1826851" cy="1784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7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72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72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72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nimBg="1"/>
      <p:bldP spid="972806" grpId="0" autoUpdateAnimBg="0"/>
      <p:bldP spid="972807" grpId="0" build="p" autoUpdateAnimBg="0"/>
      <p:bldP spid="972813" grpId="0" build="p" autoUpdateAnimBg="0"/>
      <p:bldP spid="972814" grpId="0" build="p" autoUpdateAnimBg="0"/>
      <p:bldP spid="972815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Oval 2"/>
          <p:cNvSpPr>
            <a:spLocks noChangeArrowheads="1"/>
          </p:cNvSpPr>
          <p:nvPr/>
        </p:nvSpPr>
        <p:spPr bwMode="auto">
          <a:xfrm>
            <a:off x="3581400" y="2667000"/>
            <a:ext cx="1905000" cy="25146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78948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297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Поддержка</a:t>
            </a:r>
            <a:endParaRPr lang="en-US" altLang="en-US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78949" name="Text Box 5"/>
          <p:cNvSpPr txBox="1">
            <a:spLocks noChangeArrowheads="1"/>
          </p:cNvSpPr>
          <p:nvPr/>
        </p:nvSpPr>
        <p:spPr bwMode="auto">
          <a:xfrm>
            <a:off x="66675" y="2349500"/>
            <a:ext cx="33528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«Боже Мой! для чего Ты Меня оставил?</a:t>
            </a:r>
          </a:p>
        </p:txBody>
      </p:sp>
      <p:sp>
        <p:nvSpPr>
          <p:cNvPr id="206854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6855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78952" name="Rectangle 8"/>
          <p:cNvSpPr>
            <a:spLocks noGrp="1" noChangeArrowheads="1"/>
          </p:cNvSpPr>
          <p:nvPr>
            <p:ph type="title"/>
          </p:nvPr>
        </p:nvSpPr>
        <p:spPr>
          <a:xfrm>
            <a:off x="374650" y="3333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Иисус стал грехом?</a:t>
            </a:r>
            <a:endParaRPr lang="en-US" altLang="en-US" sz="60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06857" name="AutoShape 9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78955" name="Text Box 11"/>
          <p:cNvSpPr txBox="1">
            <a:spLocks noChangeArrowheads="1"/>
          </p:cNvSpPr>
          <p:nvPr/>
        </p:nvSpPr>
        <p:spPr bwMode="auto">
          <a:xfrm>
            <a:off x="34925" y="3933825"/>
            <a:ext cx="3352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Медный змей</a:t>
            </a:r>
          </a:p>
        </p:txBody>
      </p:sp>
      <p:sp>
        <p:nvSpPr>
          <p:cNvPr id="978956" name="Text Box 12"/>
          <p:cNvSpPr txBox="1">
            <a:spLocks noChangeArrowheads="1"/>
          </p:cNvSpPr>
          <p:nvPr/>
        </p:nvSpPr>
        <p:spPr bwMode="auto">
          <a:xfrm>
            <a:off x="-4763" y="4581525"/>
            <a:ext cx="3352801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Ис. 53:9 «Смерти» Мессии (</a:t>
            </a:r>
            <a:r>
              <a:rPr lang="ru-RU" altLang="en-US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мавэт</a:t>
            </a:r>
            <a:r>
              <a:rPr lang="ru-RU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</a:p>
        </p:txBody>
      </p:sp>
      <p:sp>
        <p:nvSpPr>
          <p:cNvPr id="978957" name="Text Box 13"/>
          <p:cNvSpPr txBox="1">
            <a:spLocks noChangeArrowheads="1"/>
          </p:cNvSpPr>
          <p:nvPr/>
        </p:nvSpPr>
        <p:spPr bwMode="auto">
          <a:xfrm>
            <a:off x="107950" y="6156325"/>
            <a:ext cx="3124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4" action="ppaction://hlinksldjump"/>
              </a:rPr>
              <a:t>2 Кор. 5:21</a:t>
            </a:r>
            <a:endParaRPr lang="en-US" alt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78958" name="Text Box 14"/>
          <p:cNvSpPr txBox="1">
            <a:spLocks noChangeArrowheads="1"/>
          </p:cNvSpPr>
          <p:nvPr/>
        </p:nvSpPr>
        <p:spPr bwMode="auto">
          <a:xfrm>
            <a:off x="4953000" y="15240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Опровержение</a:t>
            </a:r>
            <a:endParaRPr lang="en-US" altLang="en-US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78959" name="Text Box 15"/>
          <p:cNvSpPr txBox="1">
            <a:spLocks noChangeArrowheads="1"/>
          </p:cNvSpPr>
          <p:nvPr/>
        </p:nvSpPr>
        <p:spPr bwMode="auto">
          <a:xfrm>
            <a:off x="5580063" y="2420938"/>
            <a:ext cx="33528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Исполнение  Пс. 21</a:t>
            </a:r>
          </a:p>
        </p:txBody>
      </p:sp>
      <p:sp>
        <p:nvSpPr>
          <p:cNvPr id="978960" name="Text Box 16"/>
          <p:cNvSpPr txBox="1">
            <a:spLocks noChangeArrowheads="1"/>
          </p:cNvSpPr>
          <p:nvPr/>
        </p:nvSpPr>
        <p:spPr bwMode="auto">
          <a:xfrm>
            <a:off x="5508625" y="3502025"/>
            <a:ext cx="33528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Природа прообраза</a:t>
            </a:r>
          </a:p>
        </p:txBody>
      </p:sp>
      <p:sp>
        <p:nvSpPr>
          <p:cNvPr id="978961" name="Text Box 17"/>
          <p:cNvSpPr txBox="1">
            <a:spLocks noChangeArrowheads="1"/>
          </p:cNvSpPr>
          <p:nvPr/>
        </p:nvSpPr>
        <p:spPr bwMode="auto">
          <a:xfrm>
            <a:off x="5097463" y="4581525"/>
            <a:ext cx="401161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Особенность языка (</a:t>
            </a:r>
            <a:r>
              <a:rPr lang="ru-RU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Иез</a:t>
            </a:r>
            <a:r>
              <a:rPr lang="ru-RU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 28:10)</a:t>
            </a:r>
          </a:p>
        </p:txBody>
      </p:sp>
      <p:sp>
        <p:nvSpPr>
          <p:cNvPr id="978963" name="Text Box 19"/>
          <p:cNvSpPr txBox="1">
            <a:spLocks noChangeArrowheads="1"/>
          </p:cNvSpPr>
          <p:nvPr/>
        </p:nvSpPr>
        <p:spPr bwMode="auto">
          <a:xfrm>
            <a:off x="5653088" y="5734050"/>
            <a:ext cx="32400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5" action="ppaction://hlinksldjump"/>
              </a:rPr>
              <a:t>Объяснение   2 Кор. 5:21</a:t>
            </a:r>
            <a:endParaRPr lang="en-US" altLang="en-US" sz="36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06866" name="AutoShape 20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57" y="2924944"/>
            <a:ext cx="1826851" cy="1784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8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8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7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58" grpId="0" autoUpdateAnimBg="0"/>
      <p:bldP spid="978959" grpId="0" build="p" autoUpdateAnimBg="0"/>
      <p:bldP spid="978960" grpId="0" build="p" autoUpdateAnimBg="0"/>
      <p:bldP spid="978961" grpId="0" build="p" autoUpdateAnimBg="0"/>
      <p:bldP spid="978963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Oval 2"/>
          <p:cNvSpPr>
            <a:spLocks noChangeArrowheads="1"/>
          </p:cNvSpPr>
          <p:nvPr/>
        </p:nvSpPr>
        <p:spPr bwMode="auto">
          <a:xfrm>
            <a:off x="3581400" y="2667000"/>
            <a:ext cx="1905000" cy="25146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76900" name="Text Box 4"/>
          <p:cNvSpPr txBox="1">
            <a:spLocks noChangeArrowheads="1"/>
          </p:cNvSpPr>
          <p:nvPr/>
        </p:nvSpPr>
        <p:spPr bwMode="auto">
          <a:xfrm>
            <a:off x="5148263" y="2446338"/>
            <a:ext cx="3887787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Природа Иисуса           (1 Ин. 1:5)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</a:t>
            </a:r>
            <a:r>
              <a:rPr lang="ru-RU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Поведение Иисуса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Способ искупления              (</a:t>
            </a: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3" action="ppaction://hlinksldjump"/>
              </a:rPr>
              <a:t>1 Пет. 2:24</a:t>
            </a:r>
            <a:r>
              <a:rPr lang="ru-RU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  <a:endParaRPr lang="en-US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76901" name="Text Box 5"/>
          <p:cNvSpPr txBox="1">
            <a:spLocks noChangeArrowheads="1"/>
          </p:cNvSpPr>
          <p:nvPr/>
        </p:nvSpPr>
        <p:spPr bwMode="auto">
          <a:xfrm>
            <a:off x="4953000" y="15240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Опровержение</a:t>
            </a:r>
            <a:endParaRPr lang="en-US" altLang="en-US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08902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8903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76906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Иисус стал грехом?</a:t>
            </a:r>
            <a:endParaRPr lang="en-US" altLang="en-US" sz="60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08905" name="AutoShape 11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8906" name="AutoShape 14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57" y="2924944"/>
            <a:ext cx="1826851" cy="1784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76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76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00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31" y="4492750"/>
            <a:ext cx="2270816" cy="147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46" name="Oval 2"/>
          <p:cNvSpPr>
            <a:spLocks noChangeArrowheads="1"/>
          </p:cNvSpPr>
          <p:nvPr/>
        </p:nvSpPr>
        <p:spPr bwMode="auto">
          <a:xfrm>
            <a:off x="3759200" y="2398713"/>
            <a:ext cx="1532880" cy="1868487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0948" name="AutoShape 9"/>
          <p:cNvSpPr>
            <a:spLocks noChangeArrowheads="1"/>
          </p:cNvSpPr>
          <p:nvPr/>
        </p:nvSpPr>
        <p:spPr bwMode="auto">
          <a:xfrm>
            <a:off x="4953000" y="3505200"/>
            <a:ext cx="593725" cy="1811338"/>
          </a:xfrm>
          <a:prstGeom prst="curvedLeftArrow">
            <a:avLst>
              <a:gd name="adj1" fmla="val 61016"/>
              <a:gd name="adj2" fmla="val 122032"/>
              <a:gd name="adj3" fmla="val 33333"/>
            </a:avLst>
          </a:prstGeom>
          <a:solidFill>
            <a:srgbClr val="00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03119" name="Text Box 15"/>
          <p:cNvSpPr txBox="1">
            <a:spLocks noChangeArrowheads="1"/>
          </p:cNvSpPr>
          <p:nvPr/>
        </p:nvSpPr>
        <p:spPr bwMode="auto">
          <a:xfrm>
            <a:off x="381000" y="1676400"/>
            <a:ext cx="312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Поддержка</a:t>
            </a:r>
            <a:endParaRPr lang="en-US" altLang="en-US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152400" y="2626568"/>
            <a:ext cx="643582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4" action="ppaction://hlinksldjump"/>
              </a:rPr>
              <a:t>Еф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4" action="ppaction://hlinksldjump"/>
              </a:rPr>
              <a:t>. 4:9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5" action="ppaction://hlinksldjump"/>
              </a:rPr>
              <a:t>Мф. 12:40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6" action="ppaction://hlinksldjump"/>
              </a:rPr>
              <a:t>Рим. 10:7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7" action="ppaction://hlinksldjump"/>
              </a:rPr>
              <a:t>Деян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7" action="ppaction://hlinksldjump"/>
              </a:rPr>
              <a:t>. 2:27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8" action="ppaction://hlinksldjump"/>
              </a:rPr>
              <a:t>1 Пет. 4:6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9" action="ppaction://hlinksldjump"/>
              </a:rPr>
              <a:t>1 Пет. 3:18-20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Апостольский символ </a:t>
            </a: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веры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10951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0952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03134" name="Rectangle 30"/>
          <p:cNvSpPr>
            <a:spLocks noGrp="1" noChangeArrowheads="1"/>
          </p:cNvSpPr>
          <p:nvPr>
            <p:ph type="title"/>
          </p:nvPr>
        </p:nvSpPr>
        <p:spPr>
          <a:xfrm>
            <a:off x="374650" y="3333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Иисус стал грехом?</a:t>
            </a:r>
            <a:endParaRPr lang="en-US" altLang="en-US" sz="60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10954" name="AutoShape 31" descr="90%">
            <a:hlinkClick r:id="rId10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0958" name="AutoShape 37" descr="90%">
            <a:hlinkClick r:id="rId11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5" name="Picture 25" descr="buttonclick[1]">
            <a:hlinkClick r:id="rId12" action="ppaction://hlinksldjump" tooltip="Щелчок здесь открывает дополнительную информацию об этом моменте.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1878239"/>
            <a:ext cx="1968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07" y="2397931"/>
            <a:ext cx="1679865" cy="1640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3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3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3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3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3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3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animBg="1"/>
      <p:bldP spid="303119" grpId="0" autoUpdateAnimBg="0"/>
      <p:bldP spid="30312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  <p:sp>
        <p:nvSpPr>
          <p:cNvPr id="8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26627" name="AutoShape 4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628" name="AutoShape 5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629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630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852487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2938" name="Text Box 10"/>
          <p:cNvSpPr txBox="1">
            <a:spLocks noChangeArrowheads="1"/>
          </p:cNvSpPr>
          <p:nvPr/>
        </p:nvSpPr>
        <p:spPr bwMode="auto">
          <a:xfrm>
            <a:off x="107950" y="2614613"/>
            <a:ext cx="6516688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400" b="1" dirty="0" smtClean="0"/>
              <a:t>«</a:t>
            </a:r>
            <a:r>
              <a:rPr lang="ru-RU" altLang="en-US" sz="3400" b="1" dirty="0"/>
              <a:t>Поэтому союз с Христом должен быть доминирующим мотивом любой формулировки для применения искупления, и доминирующим аспектом любого порядка </a:t>
            </a:r>
            <a:r>
              <a:rPr lang="ru-RU" altLang="en-US" sz="3400" b="1" dirty="0" smtClean="0"/>
              <a:t>спасения</a:t>
            </a:r>
            <a:r>
              <a:rPr lang="ru-RU" altLang="ja-JP" sz="3400" b="1" dirty="0" smtClean="0"/>
              <a:t>». </a:t>
            </a:r>
            <a:r>
              <a:rPr lang="ru-RU" altLang="ja-JP" sz="3400" b="1" dirty="0"/>
              <a:t/>
            </a:r>
            <a:br>
              <a:rPr lang="ru-RU" altLang="ja-JP" sz="3400" b="1" dirty="0"/>
            </a:br>
            <a:endParaRPr lang="ru-RU" altLang="en-US" sz="3400" b="1" dirty="0"/>
          </a:p>
        </p:txBody>
      </p:sp>
      <p:sp>
        <p:nvSpPr>
          <p:cNvPr id="892940" name="Text Box 12"/>
          <p:cNvSpPr txBox="1">
            <a:spLocks noChangeArrowheads="1"/>
          </p:cNvSpPr>
          <p:nvPr/>
        </p:nvSpPr>
        <p:spPr bwMode="auto">
          <a:xfrm>
            <a:off x="2122488" y="5734050"/>
            <a:ext cx="29543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С. </a:t>
            </a:r>
            <a:r>
              <a:rPr lang="ru-RU" alt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Фергюсон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92942" name="Text Box 14"/>
          <p:cNvSpPr txBox="1">
            <a:spLocks noChangeArrowheads="1"/>
          </p:cNvSpPr>
          <p:nvPr/>
        </p:nvSpPr>
        <p:spPr bwMode="auto">
          <a:xfrm>
            <a:off x="304800" y="1412875"/>
            <a:ext cx="8458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Юридический союз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9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8" grpId="0"/>
      <p:bldP spid="892940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31" y="4492750"/>
            <a:ext cx="2270816" cy="147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3759200" y="2398713"/>
            <a:ext cx="1532880" cy="1868487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2997" name="AutoShape 5"/>
          <p:cNvSpPr>
            <a:spLocks noChangeArrowheads="1"/>
          </p:cNvSpPr>
          <p:nvPr/>
        </p:nvSpPr>
        <p:spPr bwMode="auto">
          <a:xfrm>
            <a:off x="4953000" y="3505200"/>
            <a:ext cx="593725" cy="1811338"/>
          </a:xfrm>
          <a:prstGeom prst="curvedLeftArrow">
            <a:avLst>
              <a:gd name="adj1" fmla="val 61016"/>
              <a:gd name="adj2" fmla="val 122032"/>
              <a:gd name="adj3" fmla="val 33333"/>
            </a:avLst>
          </a:prstGeom>
          <a:solidFill>
            <a:srgbClr val="00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4953000" y="16764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Опровержение</a:t>
            </a:r>
            <a:endParaRPr lang="en-US" altLang="en-US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12999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3000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78251" name="Rectangle 11"/>
          <p:cNvSpPr>
            <a:spLocks noGrp="1" noChangeArrowheads="1"/>
          </p:cNvSpPr>
          <p:nvPr>
            <p:ph type="title"/>
          </p:nvPr>
        </p:nvSpPr>
        <p:spPr>
          <a:xfrm>
            <a:off x="374650" y="3333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Иисус стал грехом?</a:t>
            </a:r>
            <a:endParaRPr lang="en-US" altLang="en-US" sz="60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13002" name="AutoShape 12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78254" name="Rectangle 14"/>
          <p:cNvSpPr>
            <a:spLocks noChangeArrowheads="1"/>
          </p:cNvSpPr>
          <p:nvPr/>
        </p:nvSpPr>
        <p:spPr bwMode="auto">
          <a:xfrm>
            <a:off x="5573713" y="2492375"/>
            <a:ext cx="35702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«крест»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«кровь»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5" action="ppaction://hlinksldjump"/>
              </a:rPr>
              <a:t>1 Пет. 2:24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«свершилось»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завеса</a:t>
            </a:r>
          </a:p>
        </p:txBody>
      </p:sp>
      <p:sp>
        <p:nvSpPr>
          <p:cNvPr id="778255" name="WordArt 15"/>
          <p:cNvSpPr>
            <a:spLocks noChangeArrowheads="1" noChangeShapeType="1" noTextEdit="1"/>
          </p:cNvSpPr>
          <p:nvPr/>
        </p:nvSpPr>
        <p:spPr bwMode="auto">
          <a:xfrm>
            <a:off x="539750" y="2060848"/>
            <a:ext cx="2808288" cy="1657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Мучился?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213005" name="AutoShape 16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" y="3849216"/>
            <a:ext cx="39687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Полное удовлетворение</a:t>
            </a:r>
            <a:endParaRPr lang="ru-RU" alt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Победа над сатаной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07" y="2397931"/>
            <a:ext cx="1679865" cy="1640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7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78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78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78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78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78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4" grpId="0" build="p" autoUpdateAnimBg="0"/>
      <p:bldP spid="778255" grpId="0" animBg="1"/>
      <p:bldP spid="14" grpId="0" build="p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31" y="4492750"/>
            <a:ext cx="2270816" cy="147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3759200" y="2398713"/>
            <a:ext cx="1532880" cy="1868487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2997" name="AutoShape 5"/>
          <p:cNvSpPr>
            <a:spLocks noChangeArrowheads="1"/>
          </p:cNvSpPr>
          <p:nvPr/>
        </p:nvSpPr>
        <p:spPr bwMode="auto">
          <a:xfrm>
            <a:off x="4953000" y="3505200"/>
            <a:ext cx="593725" cy="1811338"/>
          </a:xfrm>
          <a:prstGeom prst="curvedLeftArrow">
            <a:avLst>
              <a:gd name="adj1" fmla="val 61016"/>
              <a:gd name="adj2" fmla="val 122032"/>
              <a:gd name="adj3" fmla="val 33333"/>
            </a:avLst>
          </a:prstGeom>
          <a:solidFill>
            <a:srgbClr val="00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4953000" y="16764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Опровержение</a:t>
            </a:r>
            <a:endParaRPr lang="en-US" altLang="en-US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12999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3000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78251" name="Rectangle 11"/>
          <p:cNvSpPr>
            <a:spLocks noGrp="1" noChangeArrowheads="1"/>
          </p:cNvSpPr>
          <p:nvPr>
            <p:ph type="title"/>
          </p:nvPr>
        </p:nvSpPr>
        <p:spPr>
          <a:xfrm>
            <a:off x="374650" y="3333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Иисус стал грехом?</a:t>
            </a:r>
            <a:endParaRPr lang="en-US" altLang="en-US" sz="60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13002" name="AutoShape 12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78254" name="Rectangle 14"/>
          <p:cNvSpPr>
            <a:spLocks noChangeArrowheads="1"/>
          </p:cNvSpPr>
          <p:nvPr/>
        </p:nvSpPr>
        <p:spPr bwMode="auto">
          <a:xfrm>
            <a:off x="5573713" y="2492375"/>
            <a:ext cx="35702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Победа над сатаной (Кол. 2:14-15)</a:t>
            </a:r>
          </a:p>
        </p:txBody>
      </p:sp>
      <p:sp>
        <p:nvSpPr>
          <p:cNvPr id="778255" name="WordArt 15"/>
          <p:cNvSpPr>
            <a:spLocks noChangeArrowheads="1" noChangeShapeType="1" noTextEdit="1"/>
          </p:cNvSpPr>
          <p:nvPr/>
        </p:nvSpPr>
        <p:spPr bwMode="auto">
          <a:xfrm>
            <a:off x="539750" y="2060848"/>
            <a:ext cx="2808288" cy="1657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Мучился?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213005" name="AutoShape 1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" y="3849216"/>
            <a:ext cx="39687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Полное удовлетворение</a:t>
            </a:r>
            <a:endParaRPr lang="ru-RU" alt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Победа над сатаной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07" y="2397931"/>
            <a:ext cx="1679865" cy="16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1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8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4" grpId="0" build="p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AutoShape 10"/>
          <p:cNvSpPr>
            <a:spLocks noChangeArrowheads="1"/>
          </p:cNvSpPr>
          <p:nvPr/>
        </p:nvSpPr>
        <p:spPr bwMode="auto">
          <a:xfrm flipH="1" flipV="1">
            <a:off x="4724400" y="3124200"/>
            <a:ext cx="685800" cy="2514600"/>
          </a:xfrm>
          <a:prstGeom prst="curvedLeftArrow">
            <a:avLst>
              <a:gd name="adj1" fmla="val 73333"/>
              <a:gd name="adj2" fmla="val 146667"/>
              <a:gd name="adj3" fmla="val 33333"/>
            </a:avLst>
          </a:prstGeom>
          <a:solidFill>
            <a:srgbClr val="00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2572" name="Text Box 12"/>
          <p:cNvSpPr txBox="1">
            <a:spLocks noChangeArrowheads="1"/>
          </p:cNvSpPr>
          <p:nvPr/>
        </p:nvSpPr>
        <p:spPr bwMode="auto">
          <a:xfrm>
            <a:off x="381000" y="2514600"/>
            <a:ext cx="3810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Ин. 10:18   </a:t>
            </a: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Имею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власть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отдать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ее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и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власть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имею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опять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принять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ее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Сию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заповедь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получил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Я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от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Отца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Моего</a:t>
            </a: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»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</a:t>
            </a:r>
          </a:p>
        </p:txBody>
      </p:sp>
      <p:sp>
        <p:nvSpPr>
          <p:cNvPr id="322581" name="Text Box 21"/>
          <p:cNvSpPr txBox="1">
            <a:spLocks noChangeArrowheads="1"/>
          </p:cNvSpPr>
          <p:nvPr/>
        </p:nvSpPr>
        <p:spPr bwMode="auto">
          <a:xfrm>
            <a:off x="381000" y="16764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Опровержение</a:t>
            </a:r>
            <a:endParaRPr lang="en-US" altLang="en-US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15047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5048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2588" name="Rectangle 28"/>
          <p:cNvSpPr>
            <a:spLocks noGrp="1" noChangeArrowheads="1"/>
          </p:cNvSpPr>
          <p:nvPr>
            <p:ph type="title"/>
          </p:nvPr>
        </p:nvSpPr>
        <p:spPr>
          <a:xfrm>
            <a:off x="374650" y="3333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Иисус стал грехом?</a:t>
            </a:r>
            <a:endParaRPr lang="en-US" altLang="en-US" sz="60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15050" name="AutoShape 29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2592" name="AutoShape 32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5052" name="AutoShape 3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3" name="Picture 6" descr="re00018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2933700" cy="200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22" y="4698811"/>
            <a:ext cx="2270816" cy="147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3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  <p:bldP spid="322572" grpId="0" build="p" autoUpdateAnimBg="0"/>
      <p:bldP spid="322581" grpId="0"/>
      <p:bldP spid="322592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31" y="4492750"/>
            <a:ext cx="2270816" cy="147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46" name="Oval 2"/>
          <p:cNvSpPr>
            <a:spLocks noChangeArrowheads="1"/>
          </p:cNvSpPr>
          <p:nvPr/>
        </p:nvSpPr>
        <p:spPr bwMode="auto">
          <a:xfrm>
            <a:off x="3759200" y="2398713"/>
            <a:ext cx="1606372" cy="1868487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0948" name="AutoShape 9"/>
          <p:cNvSpPr>
            <a:spLocks noChangeArrowheads="1"/>
          </p:cNvSpPr>
          <p:nvPr/>
        </p:nvSpPr>
        <p:spPr bwMode="auto">
          <a:xfrm>
            <a:off x="4953000" y="3505200"/>
            <a:ext cx="593725" cy="1811338"/>
          </a:xfrm>
          <a:prstGeom prst="curvedLeftArrow">
            <a:avLst>
              <a:gd name="adj1" fmla="val 61016"/>
              <a:gd name="adj2" fmla="val 122032"/>
              <a:gd name="adj3" fmla="val 33333"/>
            </a:avLst>
          </a:prstGeom>
          <a:solidFill>
            <a:srgbClr val="00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03119" name="Text Box 15"/>
          <p:cNvSpPr txBox="1">
            <a:spLocks noChangeArrowheads="1"/>
          </p:cNvSpPr>
          <p:nvPr/>
        </p:nvSpPr>
        <p:spPr bwMode="auto">
          <a:xfrm>
            <a:off x="381000" y="1676400"/>
            <a:ext cx="312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Поддержка</a:t>
            </a:r>
            <a:endParaRPr lang="en-US" altLang="en-US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152400" y="2626568"/>
            <a:ext cx="643582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4" action="ppaction://hlinksldjump"/>
              </a:rPr>
              <a:t>Еф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4" action="ppaction://hlinksldjump"/>
              </a:rPr>
              <a:t>. 4:9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5" action="ppaction://hlinksldjump"/>
              </a:rPr>
              <a:t>Мф. 12:40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6" action="ppaction://hlinksldjump"/>
              </a:rPr>
              <a:t>Рим. 10:7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7" action="ppaction://hlinksldjump"/>
              </a:rPr>
              <a:t>Деян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7" action="ppaction://hlinksldjump"/>
              </a:rPr>
              <a:t>. 2:27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8" action="ppaction://hlinksldjump"/>
              </a:rPr>
              <a:t>1 Пет. 4:6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9" action="ppaction://hlinksldjump"/>
              </a:rPr>
              <a:t>1 Пет. 3:18-20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Апостольский символ </a:t>
            </a: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веры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10951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0952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03134" name="Rectangle 30"/>
          <p:cNvSpPr>
            <a:spLocks noGrp="1" noChangeArrowheads="1"/>
          </p:cNvSpPr>
          <p:nvPr>
            <p:ph type="title"/>
          </p:nvPr>
        </p:nvSpPr>
        <p:spPr>
          <a:xfrm>
            <a:off x="374650" y="3333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Иисус стал грехом?</a:t>
            </a:r>
            <a:endParaRPr lang="en-US" altLang="en-US" sz="60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10954" name="AutoShape 31" descr="90%">
            <a:hlinkClick r:id="rId10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03139" name="Text Box 35"/>
          <p:cNvSpPr txBox="1">
            <a:spLocks noChangeArrowheads="1"/>
          </p:cNvSpPr>
          <p:nvPr/>
        </p:nvSpPr>
        <p:spPr bwMode="auto">
          <a:xfrm>
            <a:off x="4953000" y="16764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Опровержение</a:t>
            </a:r>
            <a:endParaRPr lang="en-US" altLang="en-US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03140" name="Rectangle 36"/>
          <p:cNvSpPr>
            <a:spLocks noChangeArrowheads="1"/>
          </p:cNvSpPr>
          <p:nvPr/>
        </p:nvSpPr>
        <p:spPr bwMode="auto">
          <a:xfrm>
            <a:off x="5573713" y="2626568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11" action="ppaction://hlinksldjump"/>
              </a:rPr>
              <a:t>Еф. 4:9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12" action="ppaction://hlinksldjump"/>
              </a:rPr>
              <a:t>Мф. 12:40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13" action="ppaction://hlinksldjump"/>
              </a:rPr>
              <a:t>Рим. 10:7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14" action="ppaction://hlinksldjump"/>
              </a:rPr>
              <a:t>Деян. 2:27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15" action="ppaction://hlinksldjump"/>
              </a:rPr>
              <a:t>1 Пет. 4:6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16" action="ppaction://hlinksldjump"/>
              </a:rPr>
              <a:t>1 Пет. 3:18-20</a:t>
            </a:r>
            <a:endParaRPr lang="ru-RU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10958" name="AutoShape 37" descr="90%">
            <a:hlinkClick r:id="rId17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5" name="AutoShape 37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07" y="2397931"/>
            <a:ext cx="1679865" cy="16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3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3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3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3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3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3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3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3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3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3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03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9" grpId="0" autoUpdateAnimBg="0"/>
      <p:bldP spid="303120" grpId="0" build="p" autoUpdateAnimBg="0"/>
      <p:bldP spid="303139" grpId="0"/>
      <p:bldP spid="303140" grpId="0" build="p" autoUpdateAnimBg="0"/>
      <p:bldP spid="15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7" name="Oval 9"/>
          <p:cNvSpPr>
            <a:spLocks noChangeArrowheads="1"/>
          </p:cNvSpPr>
          <p:nvPr/>
        </p:nvSpPr>
        <p:spPr bwMode="auto">
          <a:xfrm>
            <a:off x="5638800" y="2514600"/>
            <a:ext cx="2438400" cy="3124200"/>
          </a:xfrm>
          <a:prstGeom prst="ellipse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99016" name="Oval 8"/>
          <p:cNvSpPr>
            <a:spLocks noChangeArrowheads="1"/>
          </p:cNvSpPr>
          <p:nvPr/>
        </p:nvSpPr>
        <p:spPr bwMode="auto">
          <a:xfrm>
            <a:off x="1524000" y="2514600"/>
            <a:ext cx="2438400" cy="3124200"/>
          </a:xfrm>
          <a:prstGeom prst="ellipse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17092" name="Picture 6" descr="PE017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62250"/>
            <a:ext cx="17002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3" name="Picture 7" descr="PE0173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762250"/>
            <a:ext cx="144303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4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7095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99031" name="Rectangle 23"/>
          <p:cNvSpPr>
            <a:spLocks noGrp="1" noChangeArrowheads="1"/>
          </p:cNvSpPr>
          <p:nvPr>
            <p:ph type="title"/>
          </p:nvPr>
        </p:nvSpPr>
        <p:spPr>
          <a:xfrm>
            <a:off x="374650" y="3333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Мы станем богами?</a:t>
            </a:r>
            <a:endParaRPr lang="en-US" altLang="en-US" sz="60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17097" name="AutoShape 24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7098" name="AutoShape 27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7" grpId="0" animBg="1"/>
      <p:bldP spid="299016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Oval 2"/>
          <p:cNvSpPr>
            <a:spLocks noChangeArrowheads="1"/>
          </p:cNvSpPr>
          <p:nvPr/>
        </p:nvSpPr>
        <p:spPr bwMode="auto">
          <a:xfrm>
            <a:off x="6629400" y="1219200"/>
            <a:ext cx="1066800" cy="1447800"/>
          </a:xfrm>
          <a:prstGeom prst="ellipse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9139" name="Oval 3"/>
          <p:cNvSpPr>
            <a:spLocks noChangeArrowheads="1"/>
          </p:cNvSpPr>
          <p:nvPr/>
        </p:nvSpPr>
        <p:spPr bwMode="auto">
          <a:xfrm>
            <a:off x="1371600" y="1219200"/>
            <a:ext cx="1066800" cy="1447800"/>
          </a:xfrm>
          <a:prstGeom prst="ellipse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19140" name="Picture 4" descr="PE017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842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1" name="Picture 5" descr="PE0173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763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5782" name="Text Box 6"/>
          <p:cNvSpPr txBox="1">
            <a:spLocks noChangeArrowheads="1"/>
          </p:cNvSpPr>
          <p:nvPr/>
        </p:nvSpPr>
        <p:spPr bwMode="auto">
          <a:xfrm>
            <a:off x="3048000" y="21336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Поддержка</a:t>
            </a:r>
            <a:endParaRPr lang="en-US" altLang="en-US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15783" name="Rectangle 7"/>
          <p:cNvSpPr>
            <a:spLocks noChangeArrowheads="1"/>
          </p:cNvSpPr>
          <p:nvPr/>
        </p:nvSpPr>
        <p:spPr bwMode="auto">
          <a:xfrm>
            <a:off x="0" y="3133725"/>
            <a:ext cx="9220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2 Пет. 1:4 –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«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через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них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соделались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причастниками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Божеского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естества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»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1 Кор. 6:17 –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«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А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соединяющийся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с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Господом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есть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один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дух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с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Господом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»</a:t>
            </a:r>
            <a:endParaRPr lang="en-US" alt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Ин. 10:34-36 – 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Я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сказал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: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боги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»</a:t>
            </a:r>
          </a:p>
        </p:txBody>
      </p:sp>
      <p:sp>
        <p:nvSpPr>
          <p:cNvPr id="219144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9145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15796" name="Rectangle 20"/>
          <p:cNvSpPr>
            <a:spLocks noGrp="1" noChangeArrowheads="1"/>
          </p:cNvSpPr>
          <p:nvPr>
            <p:ph type="title"/>
          </p:nvPr>
        </p:nvSpPr>
        <p:spPr>
          <a:xfrm>
            <a:off x="374650" y="3333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Мы станем богами?</a:t>
            </a:r>
            <a:endParaRPr lang="en-US" altLang="en-US" sz="60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19147" name="AutoShape 21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19148" name="AutoShape 24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2" grpId="0" autoUpdateAnimBg="0"/>
      <p:bldP spid="715783" grpId="0" build="p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Oval 2"/>
          <p:cNvSpPr>
            <a:spLocks noChangeArrowheads="1"/>
          </p:cNvSpPr>
          <p:nvPr/>
        </p:nvSpPr>
        <p:spPr bwMode="auto">
          <a:xfrm>
            <a:off x="6629400" y="1219200"/>
            <a:ext cx="1066800" cy="1447800"/>
          </a:xfrm>
          <a:prstGeom prst="ellipse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21187" name="Oval 3"/>
          <p:cNvSpPr>
            <a:spLocks noChangeArrowheads="1"/>
          </p:cNvSpPr>
          <p:nvPr/>
        </p:nvSpPr>
        <p:spPr bwMode="auto">
          <a:xfrm>
            <a:off x="1371600" y="1219200"/>
            <a:ext cx="1066800" cy="1447800"/>
          </a:xfrm>
          <a:prstGeom prst="ellipse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21188" name="Picture 8" descr="PE017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842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89" name="Picture 9" descr="PE0173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763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0" y="2971800"/>
            <a:ext cx="9220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Ис.</a:t>
            </a:r>
            <a:r>
              <a:rPr lang="ru-RU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 43:10</a:t>
            </a:r>
            <a:r>
              <a:rPr lang="ru-RU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–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«Прежде меня не было Бога, и после Меня не будет»</a:t>
            </a:r>
            <a:endParaRPr lang="en-US" alt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Объяснение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5" action="ppaction://hlinksldjump"/>
              </a:rPr>
              <a:t>2 Пет. 1:4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6" action="ppaction://hlinksldjump"/>
              </a:rPr>
              <a:t>1 Кор. 6:17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7" action="ppaction://hlinksldjump"/>
              </a:rPr>
              <a:t>Ин. 10:34-36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2667000" y="2270125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Опровержение</a:t>
            </a:r>
            <a:endParaRPr lang="en-US" altLang="en-US" sz="4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21192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21193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45120" name="Rectangle 32"/>
          <p:cNvSpPr>
            <a:spLocks noGrp="1" noChangeArrowheads="1"/>
          </p:cNvSpPr>
          <p:nvPr>
            <p:ph type="title"/>
          </p:nvPr>
        </p:nvSpPr>
        <p:spPr>
          <a:xfrm>
            <a:off x="374650" y="3333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Мы станем богами?</a:t>
            </a:r>
            <a:endParaRPr lang="en-US" altLang="en-US" sz="60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21195" name="AutoShape 33" descr="90%">
            <a:hlinkClick r:id="rId8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45125" name="AutoShape 37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21197" name="AutoShape 38" descr="90%">
            <a:hlinkClick r:id="rId9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0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5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5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45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45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45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4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00" grpId="0" build="p" autoUpdateAnimBg="0"/>
      <p:bldP spid="345111" grpId="0" autoUpdateAnimBg="0"/>
      <p:bldP spid="34512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23235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33202" name="Rectangle 18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Инаугуративная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 эсхатология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23237" name="AutoShape 19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23238" name="AutoShape 20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33206" name="Rectangle 22"/>
          <p:cNvSpPr>
            <a:spLocks noChangeArrowheads="1"/>
          </p:cNvSpPr>
          <p:nvPr/>
        </p:nvSpPr>
        <p:spPr bwMode="auto">
          <a:xfrm>
            <a:off x="144463" y="2051050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Последние времена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1 Кор. 10:11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«в наставление нам, достигшим последних веков».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1 Тим. 4:1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«в последние времена отступят некоторые от веры».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3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3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3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206" grpId="0" build="p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25283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37299" name="Rectangle 19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Инаугуративная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 эсхатология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25285" name="AutoShape 20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25286" name="AutoShape 21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37303" name="Rectangle 23"/>
          <p:cNvSpPr>
            <a:spLocks noChangeArrowheads="1"/>
          </p:cNvSpPr>
          <p:nvPr/>
        </p:nvSpPr>
        <p:spPr bwMode="auto">
          <a:xfrm>
            <a:off x="144463" y="2051050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Воскресение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Рим</a:t>
            </a:r>
            <a:r>
              <a:rPr lang="en-US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</a:t>
            </a:r>
            <a:r>
              <a:rPr lang="ru-RU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6:4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«как Христос воскрес из мертвых... так и нам ходить в обновленной жизни».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1 Фес. 4:16</a:t>
            </a:r>
            <a:r>
              <a:rPr lang="ru-RU" altLang="en-US" sz="44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 мертвые во Христе воскреснут прежде».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7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3" grpId="0" build="p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27331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39345" name="Rectangle 17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Инаугуративная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 эсхатология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27333" name="AutoShape 18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27334" name="AutoShape 1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39349" name="Rectangle 21"/>
          <p:cNvSpPr>
            <a:spLocks noChangeArrowheads="1"/>
          </p:cNvSpPr>
          <p:nvPr/>
        </p:nvSpPr>
        <p:spPr bwMode="auto">
          <a:xfrm>
            <a:off x="250825" y="2051050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Божье царство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Мк</a:t>
            </a:r>
            <a:r>
              <a:rPr lang="en-US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</a:t>
            </a:r>
            <a:r>
              <a:rPr lang="ru-RU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4:30-32</a:t>
            </a:r>
            <a:r>
              <a:rPr lang="ru-RU" altLang="en-US" sz="44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Божье царство «как зерно горчичное... когда посеяно, всходит и становится больше всех злаков».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Мф. 6:10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«Да придет царство Твое... на земле».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9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9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9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4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28675" name="AutoShape 4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8676" name="AutoShape 5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8677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8678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852487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1004" name="Text Box 12"/>
          <p:cNvSpPr txBox="1">
            <a:spLocks noChangeArrowheads="1"/>
          </p:cNvSpPr>
          <p:nvPr/>
        </p:nvSpPr>
        <p:spPr bwMode="auto">
          <a:xfrm>
            <a:off x="304800" y="1412875"/>
            <a:ext cx="8458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Юридический союз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981005" name="Picture 13" descr="MC900056759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22612"/>
            <a:ext cx="17113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1008" name="Group 16"/>
          <p:cNvGrpSpPr>
            <a:grpSpLocks/>
          </p:cNvGrpSpPr>
          <p:nvPr/>
        </p:nvGrpSpPr>
        <p:grpSpPr bwMode="auto">
          <a:xfrm>
            <a:off x="1602011" y="2835274"/>
            <a:ext cx="2879725" cy="2808288"/>
            <a:chOff x="158" y="1752"/>
            <a:chExt cx="1814" cy="1769"/>
          </a:xfrm>
        </p:grpSpPr>
        <p:sp>
          <p:nvSpPr>
            <p:cNvPr id="28684" name="Oval 14"/>
            <p:cNvSpPr>
              <a:spLocks noChangeArrowheads="1"/>
            </p:cNvSpPr>
            <p:nvPr/>
          </p:nvSpPr>
          <p:spPr bwMode="auto">
            <a:xfrm>
              <a:off x="158" y="1752"/>
              <a:ext cx="1814" cy="1769"/>
            </a:xfrm>
            <a:prstGeom prst="ellipse">
              <a:avLst/>
            </a:prstGeom>
            <a:noFill/>
            <a:ln w="762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8685" name="Line 15"/>
            <p:cNvSpPr>
              <a:spLocks noChangeShapeType="1"/>
            </p:cNvSpPr>
            <p:nvPr/>
          </p:nvSpPr>
          <p:spPr bwMode="auto">
            <a:xfrm flipV="1">
              <a:off x="567" y="1933"/>
              <a:ext cx="998" cy="1406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29379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35252" name="Rectangle 20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Инаугуративная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 эсхатология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29381" name="AutoShape 21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29382" name="AutoShape 22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35256" name="Rectangle 24"/>
          <p:cNvSpPr>
            <a:spLocks noChangeArrowheads="1"/>
          </p:cNvSpPr>
          <p:nvPr/>
        </p:nvSpPr>
        <p:spPr bwMode="auto">
          <a:xfrm>
            <a:off x="323850" y="2051050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Дар Святого Духа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Деян. 2:17</a:t>
            </a:r>
            <a:r>
              <a:rPr lang="ru-RU" altLang="en-US" sz="44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 будет в последние дни, говорит Бог, </a:t>
            </a:r>
            <a:r>
              <a:rPr lang="ru-RU" altLang="en-US" sz="4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излию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от Духа Моего».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Еф. 1:13-14</a:t>
            </a:r>
            <a:r>
              <a:rPr lang="ru-RU" altLang="en-US" sz="44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«Запечатлены обетованным Святым Духом, Который есть залог наследия нашего».</a:t>
            </a:r>
          </a:p>
        </p:txBody>
      </p:sp>
      <p:sp>
        <p:nvSpPr>
          <p:cNvPr id="735258" name="AutoShape 26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5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5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5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3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56" grpId="0" build="p" autoUpdateAnimBg="0"/>
      <p:bldP spid="735258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7700"/>
            <a:ext cx="7772400" cy="2303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en-US" sz="4000" b="1" smtClean="0"/>
              <a:t>	</a:t>
            </a:r>
            <a:r>
              <a:rPr lang="el-GR" altLang="en-US" sz="4000" b="1" smtClean="0">
                <a:latin typeface="Graeca" pitchFamily="2" charset="2"/>
              </a:rPr>
              <a:t>to;n mh; gnovnta aJmartivan uJpe;r hJmw'n aJmartivan ejpoivhsen, i{na hJmei'" genwvmeqa dikaiosuvnh qeou' ejn aujtw'/.</a:t>
            </a:r>
            <a:endParaRPr lang="ru-RU" altLang="en-US" sz="4000" b="1" smtClean="0">
              <a:latin typeface="Graeca" pitchFamily="2" charset="2"/>
            </a:endParaRPr>
          </a:p>
        </p:txBody>
      </p:sp>
      <p:sp>
        <p:nvSpPr>
          <p:cNvPr id="318468" name="Line 4"/>
          <p:cNvSpPr>
            <a:spLocks noChangeShapeType="1"/>
          </p:cNvSpPr>
          <p:nvPr/>
        </p:nvSpPr>
        <p:spPr bwMode="auto">
          <a:xfrm>
            <a:off x="4427538" y="3048000"/>
            <a:ext cx="16002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8469" name="Line 5"/>
          <p:cNvSpPr>
            <a:spLocks noChangeShapeType="1"/>
          </p:cNvSpPr>
          <p:nvPr/>
        </p:nvSpPr>
        <p:spPr bwMode="auto">
          <a:xfrm>
            <a:off x="2319338" y="3581400"/>
            <a:ext cx="16764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1429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31430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18478" name="Rectangle 14"/>
          <p:cNvSpPr>
            <a:spLocks noChangeArrowheads="1"/>
          </p:cNvSpPr>
          <p:nvPr/>
        </p:nvSpPr>
        <p:spPr bwMode="auto">
          <a:xfrm>
            <a:off x="323850" y="4283075"/>
            <a:ext cx="88201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Не Знавшего греха Он </a:t>
            </a:r>
            <a:r>
              <a:rPr lang="ru-RU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соделал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грехом вместо нас, чтобы мы стали праведностью Божией в Нем (перевод </a:t>
            </a:r>
            <a:r>
              <a:rPr lang="ru-RU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Кассиана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). </a:t>
            </a:r>
          </a:p>
        </p:txBody>
      </p:sp>
      <p:sp>
        <p:nvSpPr>
          <p:cNvPr id="318483" name="Rectangle 19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2 Коринфянам 5:21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31433" name="AutoShape 20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31434" name="AutoShape 2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8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 bldLvl="4" autoUpdateAnimBg="0"/>
      <p:bldP spid="318468" grpId="0" animBg="1"/>
      <p:bldP spid="318469" grpId="0" animBg="1"/>
      <p:bldP spid="318478" grpId="0" build="p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8" name="Picture 4" descr="FD005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362200"/>
            <a:ext cx="6556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49" name="Picture 5" descr="FD005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6556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7467600" y="2590800"/>
            <a:ext cx="381000" cy="609600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13353" name="Rectangle 9"/>
          <p:cNvSpPr>
            <a:spLocks noChangeArrowheads="1"/>
          </p:cNvSpPr>
          <p:nvPr/>
        </p:nvSpPr>
        <p:spPr bwMode="auto">
          <a:xfrm>
            <a:off x="7467600" y="2590800"/>
            <a:ext cx="381000" cy="3048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313354" name="Picture 10" descr="BD0875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4419600"/>
            <a:ext cx="1341437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62" name="Rectangle 18"/>
          <p:cNvSpPr>
            <a:spLocks noChangeArrowheads="1"/>
          </p:cNvSpPr>
          <p:nvPr/>
        </p:nvSpPr>
        <p:spPr bwMode="auto">
          <a:xfrm>
            <a:off x="685800" y="1524000"/>
            <a:ext cx="7772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l-GR" altLang="en-US" sz="4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eca" pitchFamily="2" charset="2"/>
              </a:rPr>
              <a:t>poive</a:t>
            </a:r>
            <a:r>
              <a:rPr lang="en-US" altLang="en-US" sz="4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eca" pitchFamily="2" charset="2"/>
              </a:rPr>
              <a:t>w</a:t>
            </a:r>
            <a:r>
              <a:rPr lang="ru-RU" altLang="en-US" sz="4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eca" pitchFamily="2" charset="2"/>
              </a:rPr>
              <a:t> </a:t>
            </a:r>
            <a:r>
              <a:rPr lang="ru-RU" altLang="en-US" sz="4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(пойэо)</a:t>
            </a:r>
            <a:endParaRPr lang="en-US" altLang="en-US" sz="48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raeca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en-US" sz="4000" b="1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Делать (Ин. 4:46)</a:t>
            </a:r>
          </a:p>
        </p:txBody>
      </p:sp>
      <p:sp>
        <p:nvSpPr>
          <p:cNvPr id="233480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33481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13371" name="Rectangle 27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2 Коринфянам 5:21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33483" name="AutoShape 28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13374" name="Rectangle 30"/>
          <p:cNvSpPr>
            <a:spLocks noChangeArrowheads="1"/>
          </p:cNvSpPr>
          <p:nvPr/>
        </p:nvSpPr>
        <p:spPr bwMode="auto">
          <a:xfrm>
            <a:off x="687388" y="4941888"/>
            <a:ext cx="64055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Назначить (Откр. 3:12)</a:t>
            </a:r>
          </a:p>
        </p:txBody>
      </p:sp>
      <p:sp>
        <p:nvSpPr>
          <p:cNvPr id="233485" name="AutoShape 34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1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31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1" grpId="0" animBg="1"/>
      <p:bldP spid="313353" grpId="0" animBg="1"/>
      <p:bldP spid="313362" grpId="0" build="p" bldLvl="4" autoUpdateAnimBg="0"/>
      <p:bldP spid="313374" grpId="0" build="p" bldLvl="4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AutoShape 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35523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86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2 Коринфянам 5:21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35525" name="AutoShape 5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86440" name="Rectangle 8"/>
          <p:cNvSpPr>
            <a:spLocks noChangeArrowheads="1"/>
          </p:cNvSpPr>
          <p:nvPr/>
        </p:nvSpPr>
        <p:spPr bwMode="auto">
          <a:xfrm>
            <a:off x="323850" y="1844675"/>
            <a:ext cx="88201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«Ибо не знавшего греха Он сделал для нас [жертвою за] грех, чтобы мы в Нем сделались праведными пред Богом».</a:t>
            </a:r>
          </a:p>
        </p:txBody>
      </p:sp>
      <p:sp>
        <p:nvSpPr>
          <p:cNvPr id="786442" name="AutoShape 10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35528" name="AutoShape 11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8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40" grpId="0" build="p" autoUpdateAnimBg="0"/>
      <p:bldP spid="786442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37571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96335" name="Rectangle 15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2 Коринфянам 5:21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37573" name="AutoShape 16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37574" name="AutoShape 17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96340" name="Rectangle 20"/>
          <p:cNvSpPr>
            <a:spLocks noChangeArrowheads="1"/>
          </p:cNvSpPr>
          <p:nvPr/>
        </p:nvSpPr>
        <p:spPr bwMode="auto">
          <a:xfrm>
            <a:off x="323850" y="1844675"/>
            <a:ext cx="88201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«Ибо не знавшего греха Он сделал для нас [жертвою за] грех, чтобы мы в Нем сделались праведными пред Богом».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0" grpId="0" build="p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917700"/>
            <a:ext cx="7772400" cy="2303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en-US" sz="4000" b="1" smtClean="0"/>
              <a:t>	</a:t>
            </a:r>
            <a:r>
              <a:rPr lang="el-GR" altLang="en-US" sz="4000" b="1" smtClean="0">
                <a:latin typeface="Graeca" pitchFamily="2" charset="2"/>
              </a:rPr>
              <a:t>to;n mh; gnovnta aJmartivan uJpe;r hJmw'n aJmartivan ejpoivhsen, i{na hJmei'" genwvmeqa dikaiosuvnh qeou' ejn aujtw'/.</a:t>
            </a:r>
            <a:endParaRPr lang="ru-RU" altLang="en-US" sz="4000" b="1" smtClean="0">
              <a:latin typeface="Graeca" pitchFamily="2" charset="2"/>
            </a:endParaRPr>
          </a:p>
        </p:txBody>
      </p:sp>
      <p:sp>
        <p:nvSpPr>
          <p:cNvPr id="239619" name="AutoShape 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39620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80295" name="Rectangle 7"/>
          <p:cNvSpPr>
            <a:spLocks noChangeArrowheads="1"/>
          </p:cNvSpPr>
          <p:nvPr/>
        </p:nvSpPr>
        <p:spPr bwMode="auto">
          <a:xfrm>
            <a:off x="323850" y="4283075"/>
            <a:ext cx="88201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Не Знавшего греха Он </a:t>
            </a:r>
            <a:r>
              <a:rPr lang="ru-RU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соделал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грехом вместо нас, чтобы мы стали праведностью Божией в Нем (перевод </a:t>
            </a:r>
            <a:r>
              <a:rPr lang="ru-RU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Кассиана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). </a:t>
            </a:r>
          </a:p>
        </p:txBody>
      </p:sp>
      <p:sp>
        <p:nvSpPr>
          <p:cNvPr id="780296" name="Rectangle 8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2 Коринфянам 5:21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39623" name="AutoShape 9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80301" name="AutoShape 13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39625" name="AutoShape 1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8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0" grpId="0" build="p" bldLvl="4" autoUpdateAnimBg="0"/>
      <p:bldP spid="780295" grpId="0" build="p" autoUpdateAnimBg="0"/>
      <p:bldP spid="780301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11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941888"/>
            <a:ext cx="30257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86" name="Rectangle 18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1 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Петра 2:24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41668" name="AutoShape 19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1669" name="AutoShape 20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14390" name="Rectangle 22"/>
          <p:cNvSpPr>
            <a:spLocks noChangeArrowheads="1"/>
          </p:cNvSpPr>
          <p:nvPr/>
        </p:nvSpPr>
        <p:spPr bwMode="auto">
          <a:xfrm>
            <a:off x="179388" y="1835150"/>
            <a:ext cx="864076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«Он грехи наши Сам вознес телом Своим (</a:t>
            </a:r>
            <a:r>
              <a:rPr lang="el-GR" altLang="en-US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eca" pitchFamily="2" charset="2"/>
              </a:rPr>
              <a:t>ejn tw'/ swvmati aujtou'</a:t>
            </a: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 на древо, дабы мы, избавившись от грехов, жили для правды: ранами Его вы исцелились.</a:t>
            </a:r>
          </a:p>
        </p:txBody>
      </p:sp>
      <p:sp>
        <p:nvSpPr>
          <p:cNvPr id="241671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1672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14393" name="Line 25"/>
          <p:cNvSpPr>
            <a:spLocks noChangeShapeType="1"/>
          </p:cNvSpPr>
          <p:nvPr/>
        </p:nvSpPr>
        <p:spPr bwMode="auto">
          <a:xfrm>
            <a:off x="7307263" y="2420938"/>
            <a:ext cx="1368425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4394" name="Line 26"/>
          <p:cNvSpPr>
            <a:spLocks noChangeShapeType="1"/>
          </p:cNvSpPr>
          <p:nvPr/>
        </p:nvSpPr>
        <p:spPr bwMode="auto">
          <a:xfrm>
            <a:off x="684213" y="2924175"/>
            <a:ext cx="1584325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4395" name="AutoShape 27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90" grpId="0" build="p" autoUpdateAnimBg="0"/>
      <p:bldP spid="314393" grpId="0" animBg="1"/>
      <p:bldP spid="314394" grpId="0" animBg="1"/>
      <p:bldP spid="314395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941888"/>
            <a:ext cx="30257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1 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Петра 2:24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43716" name="AutoShape 4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3717" name="AutoShape 5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59815" name="Rectangle 7"/>
          <p:cNvSpPr>
            <a:spLocks noChangeArrowheads="1"/>
          </p:cNvSpPr>
          <p:nvPr/>
        </p:nvSpPr>
        <p:spPr bwMode="auto">
          <a:xfrm>
            <a:off x="179388" y="1835150"/>
            <a:ext cx="864076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«Он грехи наши Сам вознес телом Своим на древо, дабы мы, избавившись от грехов, жили для правды: ранами Его вы исцелились.</a:t>
            </a:r>
          </a:p>
        </p:txBody>
      </p:sp>
      <p:sp>
        <p:nvSpPr>
          <p:cNvPr id="243719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3720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59819" name="Line 11"/>
          <p:cNvSpPr>
            <a:spLocks noChangeShapeType="1"/>
          </p:cNvSpPr>
          <p:nvPr/>
        </p:nvSpPr>
        <p:spPr bwMode="auto">
          <a:xfrm>
            <a:off x="2398713" y="2924175"/>
            <a:ext cx="2244725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9820" name="AutoShape 12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5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5" grpId="0" build="p" autoUpdateAnimBg="0"/>
      <p:bldP spid="759819" grpId="0" animBg="1"/>
      <p:bldP spid="759820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5763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15414" name="Rectangle 22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К </a:t>
            </a:r>
            <a:r>
              <a:rPr lang="ru-RU" altLang="en-US"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Ефессянам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 4:9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45765" name="AutoShape 23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5766" name="AutoShape 2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15418" name="Rectangle 26"/>
          <p:cNvSpPr>
            <a:spLocks noChangeArrowheads="1"/>
          </p:cNvSpPr>
          <p:nvPr/>
        </p:nvSpPr>
        <p:spPr bwMode="auto">
          <a:xfrm>
            <a:off x="144463" y="1906588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«А </a:t>
            </a:r>
            <a:r>
              <a:rPr lang="en-US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“</a:t>
            </a: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восшел</a:t>
            </a:r>
            <a:r>
              <a:rPr lang="en-US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”</a:t>
            </a: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что означает, как не то, что Он и нисходил прежде в преисподние места земли?»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44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15419" name="AutoShape 27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18" grpId="0" build="p" autoUpdateAnimBg="0"/>
      <p:bldP spid="315419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AutoShape 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7811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6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К </a:t>
            </a:r>
            <a:r>
              <a:rPr lang="ru-RU" altLang="en-US"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Ефессянам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 4:9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47813" name="AutoShape 5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7814" name="AutoShape 6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65960" name="Rectangle 8"/>
          <p:cNvSpPr>
            <a:spLocks noChangeArrowheads="1"/>
          </p:cNvSpPr>
          <p:nvPr/>
        </p:nvSpPr>
        <p:spPr bwMode="auto">
          <a:xfrm>
            <a:off x="144463" y="1906588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«А </a:t>
            </a:r>
            <a:r>
              <a:rPr lang="en-US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“</a:t>
            </a:r>
            <a:r>
              <a:rPr lang="ru-RU" altLang="en-US" sz="4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восшел</a:t>
            </a:r>
            <a:r>
              <a:rPr lang="en-US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”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что означает, как не то, что Он и нисходил прежде в преисподние места земли </a:t>
            </a:r>
            <a:r>
              <a:rPr lang="en-US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               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l-GR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eca" pitchFamily="2" charset="2"/>
              </a:rPr>
              <a:t>ta; katwvtera</a:t>
            </a:r>
            <a:r>
              <a:rPr lang="el-GR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[</a:t>
            </a:r>
            <a:r>
              <a:rPr lang="el-GR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eca" pitchFamily="2" charset="2"/>
              </a:rPr>
              <a:t>mevrh</a:t>
            </a: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]</a:t>
            </a:r>
            <a:r>
              <a:rPr lang="el-GR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eca" pitchFamily="2" charset="2"/>
              </a:rPr>
              <a:t> th'" gh'"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?»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Генитив разделения или приложения?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4400" b="1" i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65961" name="AutoShape 9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5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6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60" grpId="0" build="p" autoUpdateAnimBg="0"/>
      <p:bldP spid="7659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106" name="Picture 2" descr="j00787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4586288"/>
            <a:ext cx="67373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2060575"/>
            <a:ext cx="8140700" cy="2590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4000" b="1" dirty="0" smtClean="0">
                <a:latin typeface="Franklin Gothic Medium" pitchFamily="34" charset="0"/>
              </a:rPr>
              <a:t>Обращение ко всей группе (напр. семье или нации) как к одному человеку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altLang="en-US" sz="4000" b="1" dirty="0" smtClean="0">
                <a:latin typeface="Franklin Gothic Medium" pitchFamily="34" charset="0"/>
              </a:rPr>
              <a:t>Судьба представителя </a:t>
            </a:r>
            <a:r>
              <a:rPr lang="ru-RU" altLang="en-US" sz="4000" b="1" dirty="0" smtClean="0"/>
              <a:t>–</a:t>
            </a:r>
            <a:r>
              <a:rPr lang="ru-RU" altLang="en-US" sz="4000" b="1" dirty="0" smtClean="0">
                <a:latin typeface="Franklin Gothic Medium" pitchFamily="34" charset="0"/>
              </a:rPr>
              <a:t> это судьба всей группы. </a:t>
            </a:r>
            <a:endParaRPr lang="en-US" altLang="en-US" sz="4000" b="1" dirty="0" smtClean="0">
              <a:latin typeface="Franklin Gothic Medium" pitchFamily="34" charset="0"/>
            </a:endParaRPr>
          </a:p>
        </p:txBody>
      </p:sp>
      <p:sp>
        <p:nvSpPr>
          <p:cNvPr id="687118" name="Text Box 14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87124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30726" name="AutoShape 2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0727" name="AutoShape 22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0728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0729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0" name="Picture 33" descr="buttonclick[1]">
            <a:hlinkClick r:id="rId7" action="ppaction://hlinksldjump" tooltip="Щелчок здесь открывает дополнительную информацию об этом моменте.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453188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build="p" bldLvl="4" autoUpdateAnimBg="0"/>
      <p:bldP spid="687118" grpId="0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9859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19888" name="Rectangle 16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1 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Тимофею 3:16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49861" name="AutoShape 17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19892" name="Rectangle 20"/>
          <p:cNvSpPr>
            <a:spLocks noChangeArrowheads="1"/>
          </p:cNvSpPr>
          <p:nvPr/>
        </p:nvSpPr>
        <p:spPr bwMode="auto">
          <a:xfrm>
            <a:off x="144463" y="1906588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«Бог явился во плоти, оправдал Себя в Духе, показал Себя Ангелам, проповедан в народах, принят верою в мире, вознесся во славе».</a:t>
            </a:r>
            <a:endParaRPr lang="ru-RU" altLang="en-US" sz="4000" b="1" i="1" smtClean="0">
              <a:solidFill>
                <a:srgbClr val="0099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49863" name="AutoShape 22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19895" name="AutoShape 23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1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92" grpId="0" build="p" autoUpdateAnimBg="0"/>
      <p:bldP spid="719895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AutoShape 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51907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1 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Тимофею 3:16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51909" name="AutoShape 5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66984" name="Rectangle 8"/>
          <p:cNvSpPr>
            <a:spLocks noChangeArrowheads="1"/>
          </p:cNvSpPr>
          <p:nvPr/>
        </p:nvSpPr>
        <p:spPr bwMode="auto">
          <a:xfrm>
            <a:off x="144463" y="1906588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«Бог явился во плоти, оправдал Себя в Духе, показал Себя Ангелам, проповедан в народах, принят верою в мире, вознесся во славе».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Добрые ангелы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4000" b="1" i="1" dirty="0" smtClean="0">
              <a:solidFill>
                <a:srgbClr val="0099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66986" name="AutoShape 10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51912" name="AutoShape 11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6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6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6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4" grpId="0" build="p" autoUpdateAnimBg="0"/>
      <p:bldP spid="76698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53955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21936" name="Rectangle 16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1 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Петра 4:6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53957" name="AutoShape 17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21940" name="Rectangle 20"/>
          <p:cNvSpPr>
            <a:spLocks noChangeArrowheads="1"/>
          </p:cNvSpPr>
          <p:nvPr/>
        </p:nvSpPr>
        <p:spPr bwMode="auto">
          <a:xfrm>
            <a:off x="144463" y="1906588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«Ибо для того и мертвым было благовествуемо, чтобы они, подвергшись суду по человеку плотию, жили по Богу духом».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4000" b="1" smtClean="0">
              <a:solidFill>
                <a:srgbClr val="0099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i="1" smtClean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</a:t>
            </a:r>
          </a:p>
        </p:txBody>
      </p:sp>
      <p:sp>
        <p:nvSpPr>
          <p:cNvPr id="721943" name="AutoShape 23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53960" name="AutoShape 2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1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1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2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40" grpId="0" build="p" autoUpdateAnimBg="0"/>
      <p:bldP spid="721943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AutoShape 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56003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6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1 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Петра 4:6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56005" name="AutoShape 5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69032" name="Rectangle 8"/>
          <p:cNvSpPr>
            <a:spLocks noChangeArrowheads="1"/>
          </p:cNvSpPr>
          <p:nvPr/>
        </p:nvSpPr>
        <p:spPr bwMode="auto">
          <a:xfrm>
            <a:off x="144463" y="1906588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«Ибо для того и мертвым было благовествуемо, чтобы они, подвергшись суду по человеку </a:t>
            </a:r>
            <a:r>
              <a:rPr lang="ru-RU" altLang="en-US" sz="4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плотию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жили по Богу духом».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4000" b="1" dirty="0" smtClean="0">
              <a:solidFill>
                <a:srgbClr val="0099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</a:t>
            </a:r>
            <a:r>
              <a:rPr lang="ru-RU" altLang="en-US" sz="4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Духовным мертвым во время их жизни</a:t>
            </a:r>
          </a:p>
        </p:txBody>
      </p:sp>
      <p:sp>
        <p:nvSpPr>
          <p:cNvPr id="769034" name="AutoShape 10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56008" name="AutoShape 11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6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32" grpId="0" build="p" autoUpdateAnimBg="0"/>
      <p:bldP spid="76903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58051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5650" name="Rectangle 18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1 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Петра </a:t>
            </a: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3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:</a:t>
            </a: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18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-</a:t>
            </a: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20</a:t>
            </a:r>
          </a:p>
        </p:txBody>
      </p:sp>
      <p:sp>
        <p:nvSpPr>
          <p:cNvPr id="258053" name="AutoShape 19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5654" name="Rectangle 22"/>
          <p:cNvSpPr>
            <a:spLocks noChangeArrowheads="1"/>
          </p:cNvSpPr>
          <p:nvPr/>
        </p:nvSpPr>
        <p:spPr bwMode="auto">
          <a:xfrm>
            <a:off x="144463" y="1906588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«...быв умерщвлен по плоти, но ожив духом, которым Он и находящимся в темнице духам, сойдя, проповедал, некогда непокорным ожидавшему их Божию долготерпению, во дни Ноя, во время строения ковчега».</a:t>
            </a:r>
          </a:p>
        </p:txBody>
      </p:sp>
      <p:sp>
        <p:nvSpPr>
          <p:cNvPr id="258055" name="AutoShape 2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5658" name="AutoShape 26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5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2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54" grpId="0" build="p" autoUpdateAnimBg="0"/>
      <p:bldP spid="325658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AutoShape 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0099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1 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Петра </a:t>
            </a: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3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:</a:t>
            </a: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18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-</a:t>
            </a: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20</a:t>
            </a:r>
          </a:p>
        </p:txBody>
      </p:sp>
      <p:sp>
        <p:nvSpPr>
          <p:cNvPr id="260101" name="AutoShape 5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71079" name="Rectangle 7"/>
          <p:cNvSpPr>
            <a:spLocks noChangeArrowheads="1"/>
          </p:cNvSpPr>
          <p:nvPr/>
        </p:nvSpPr>
        <p:spPr bwMode="auto">
          <a:xfrm>
            <a:off x="144463" y="1906588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«...быв умерщвлен по плоти, но ожив духом, которым Он и находящимся в темнице духам, сойдя, проповедал, некогда непокорным ожидавшему их Божию долготерпению, во дни Ноя, во время строения ковчега».</a:t>
            </a:r>
          </a:p>
        </p:txBody>
      </p:sp>
      <p:sp>
        <p:nvSpPr>
          <p:cNvPr id="260103" name="AutoShape 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9" grpId="0" build="p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7" name="AutoShape 11"/>
          <p:cNvSpPr>
            <a:spLocks noChangeArrowheads="1"/>
          </p:cNvSpPr>
          <p:nvPr/>
        </p:nvSpPr>
        <p:spPr bwMode="auto">
          <a:xfrm rot="-5400000" flipH="1" flipV="1">
            <a:off x="4114800" y="2895600"/>
            <a:ext cx="838200" cy="990600"/>
          </a:xfrm>
          <a:custGeom>
            <a:avLst/>
            <a:gdLst>
              <a:gd name="T0" fmla="*/ 22777813 w 21600"/>
              <a:gd name="T1" fmla="*/ 0 h 21600"/>
              <a:gd name="T2" fmla="*/ 22777813 w 21600"/>
              <a:gd name="T3" fmla="*/ 25571192 h 21600"/>
              <a:gd name="T4" fmla="*/ 4874521 w 21600"/>
              <a:gd name="T5" fmla="*/ 45430017 h 21600"/>
              <a:gd name="T6" fmla="*/ 32526817 w 21600"/>
              <a:gd name="T7" fmla="*/ 127856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8" name="AutoShape 12"/>
          <p:cNvSpPr>
            <a:spLocks noChangeArrowheads="1"/>
          </p:cNvSpPr>
          <p:nvPr/>
        </p:nvSpPr>
        <p:spPr bwMode="auto">
          <a:xfrm rot="5400000" flipV="1">
            <a:off x="1676400" y="2895600"/>
            <a:ext cx="838200" cy="990600"/>
          </a:xfrm>
          <a:custGeom>
            <a:avLst/>
            <a:gdLst>
              <a:gd name="T0" fmla="*/ 22777813 w 21600"/>
              <a:gd name="T1" fmla="*/ 0 h 21600"/>
              <a:gd name="T2" fmla="*/ 22777813 w 21600"/>
              <a:gd name="T3" fmla="*/ 25571192 h 21600"/>
              <a:gd name="T4" fmla="*/ 4874521 w 21600"/>
              <a:gd name="T5" fmla="*/ 45430017 h 21600"/>
              <a:gd name="T6" fmla="*/ 32526817 w 21600"/>
              <a:gd name="T7" fmla="*/ 127856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6909" name="Picture 13" descr="BD054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4419600"/>
            <a:ext cx="21129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912" name="AutoShape 16"/>
          <p:cNvSpPr>
            <a:spLocks noChangeArrowheads="1"/>
          </p:cNvSpPr>
          <p:nvPr/>
        </p:nvSpPr>
        <p:spPr bwMode="auto">
          <a:xfrm>
            <a:off x="5105400" y="2895600"/>
            <a:ext cx="1843088" cy="457200"/>
          </a:xfrm>
          <a:prstGeom prst="rightArrow">
            <a:avLst>
              <a:gd name="adj1" fmla="val 50000"/>
              <a:gd name="adj2" fmla="val 100781"/>
            </a:avLst>
          </a:prstGeom>
          <a:solidFill>
            <a:srgbClr val="00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6917" name="AutoShape 21"/>
          <p:cNvSpPr>
            <a:spLocks noChangeArrowheads="1"/>
          </p:cNvSpPr>
          <p:nvPr/>
        </p:nvSpPr>
        <p:spPr bwMode="auto">
          <a:xfrm>
            <a:off x="7596188" y="4005064"/>
            <a:ext cx="609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6923" name="Text Box 27"/>
          <p:cNvSpPr txBox="1">
            <a:spLocks noChangeArrowheads="1"/>
          </p:cNvSpPr>
          <p:nvPr/>
        </p:nvSpPr>
        <p:spPr bwMode="auto">
          <a:xfrm>
            <a:off x="203200" y="616585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36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«проповедал»?</a:t>
            </a:r>
            <a:endParaRPr lang="en-US" altLang="en-US" sz="36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36924" name="Text Box 28"/>
          <p:cNvSpPr txBox="1">
            <a:spLocks noChangeArrowheads="1"/>
          </p:cNvSpPr>
          <p:nvPr/>
        </p:nvSpPr>
        <p:spPr bwMode="auto">
          <a:xfrm>
            <a:off x="3203575" y="6165850"/>
            <a:ext cx="3313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36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«непокорным»?</a:t>
            </a:r>
            <a:endParaRPr lang="en-US" altLang="en-US" sz="36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36925" name="Text Box 29"/>
          <p:cNvSpPr txBox="1">
            <a:spLocks noChangeArrowheads="1"/>
          </p:cNvSpPr>
          <p:nvPr/>
        </p:nvSpPr>
        <p:spPr bwMode="auto">
          <a:xfrm>
            <a:off x="6516687" y="6165850"/>
            <a:ext cx="2822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36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«в темнице?</a:t>
            </a:r>
            <a:endParaRPr lang="en-US" altLang="en-US" sz="3600" b="1" i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62160" name="AutoShape 3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2161" name="AutoShape 3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6933" name="Rectangle 37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1 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Петра </a:t>
            </a: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3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:</a:t>
            </a: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18</a:t>
            </a: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-</a:t>
            </a:r>
            <a:r>
              <a:rPr lang="en-US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20</a:t>
            </a:r>
          </a:p>
        </p:txBody>
      </p:sp>
      <p:sp>
        <p:nvSpPr>
          <p:cNvPr id="262163" name="AutoShape 38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6938" name="AutoShape 42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2165" name="AutoShape 43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138" y="1754398"/>
            <a:ext cx="1829830" cy="2468141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8" y="4419599"/>
            <a:ext cx="2270816" cy="147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51" y="2639502"/>
            <a:ext cx="1543349" cy="95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67" y="4509120"/>
            <a:ext cx="1283016" cy="155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6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6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33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7" grpId="0" animBg="1"/>
      <p:bldP spid="336908" grpId="0" animBg="1"/>
      <p:bldP spid="336912" grpId="0" animBg="1"/>
      <p:bldP spid="336917" grpId="0" animBg="1"/>
      <p:bldP spid="336923" grpId="0" autoUpdateAnimBg="0"/>
      <p:bldP spid="336924" grpId="0" autoUpdateAnimBg="0"/>
      <p:bldP spid="336925" grpId="0" autoUpdateAnimBg="0"/>
      <p:bldP spid="336938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4195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8723" name="Rectangle 19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От Матфея 12:40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64197" name="AutoShape 20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8727" name="Rectangle 23"/>
          <p:cNvSpPr>
            <a:spLocks noChangeArrowheads="1"/>
          </p:cNvSpPr>
          <p:nvPr/>
        </p:nvSpPr>
        <p:spPr bwMode="auto">
          <a:xfrm>
            <a:off x="144463" y="1906588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«ибо как Иона был во чреве кита три дня и три ночи, так и Сын Человеческий будет в сердце земли три дня и три ночи».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44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64199" name="AutoShape 2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8730" name="AutoShape 26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27" grpId="0" build="p" autoUpdateAnimBg="0"/>
      <p:bldP spid="328730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AutoShape 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6243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7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От Матфея 12:40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66245" name="AutoShape 5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72104" name="Rectangle 8"/>
          <p:cNvSpPr>
            <a:spLocks noChangeArrowheads="1"/>
          </p:cNvSpPr>
          <p:nvPr/>
        </p:nvSpPr>
        <p:spPr bwMode="auto">
          <a:xfrm>
            <a:off x="144463" y="1906588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«ибо как Иона был во чреве кита три дня и три ночи, так и Сын Человеческий будет в сердце земли (</a:t>
            </a:r>
            <a:r>
              <a:rPr lang="el-GR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eca" pitchFamily="2" charset="2"/>
              </a:rPr>
              <a:t>th'/ kardiva/ th'" gh'"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 три дня и три ночи».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Ад или гроб?</a:t>
            </a:r>
          </a:p>
        </p:txBody>
      </p:sp>
      <p:sp>
        <p:nvSpPr>
          <p:cNvPr id="772106" name="AutoShape 10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6248" name="AutoShape 11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7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4" grpId="0" build="p" autoUpdateAnimBg="0"/>
      <p:bldP spid="772106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8291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7697" name="Rectangle 17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К Римлянам 10:7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68293" name="AutoShape 18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7701" name="Rectangle 21"/>
          <p:cNvSpPr>
            <a:spLocks noChangeArrowheads="1"/>
          </p:cNvSpPr>
          <p:nvPr/>
        </p:nvSpPr>
        <p:spPr bwMode="auto">
          <a:xfrm>
            <a:off x="179388" y="1763713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«Или кто сойдет в бездну? то есть Христа из мертвых возвести </a:t>
            </a:r>
            <a:endParaRPr lang="en-US" altLang="en-US" sz="44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raeca" pitchFamily="2" charset="2"/>
            </a:endParaRPr>
          </a:p>
        </p:txBody>
      </p:sp>
      <p:sp>
        <p:nvSpPr>
          <p:cNvPr id="268295" name="AutoShape 2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7705" name="AutoShape 2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1" grpId="0" build="p" autoUpdateAnimBg="0"/>
      <p:bldP spid="3277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6" name="Rectangle 4"/>
          <p:cNvSpPr>
            <a:spLocks noChangeArrowheads="1"/>
          </p:cNvSpPr>
          <p:nvPr/>
        </p:nvSpPr>
        <p:spPr bwMode="auto">
          <a:xfrm>
            <a:off x="2700040" y="2564904"/>
            <a:ext cx="34353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Божие заветы</a:t>
            </a:r>
            <a:endParaRPr lang="en-US" altLang="en-US" sz="4000" b="1" dirty="0" smtClean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89171" name="Text Box 19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89176" name="Rectangle 2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32775" name="AutoShape 2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776" name="AutoShape 2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777" name="AutoShape 2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778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689185" name="Picture 33" descr="MC900440379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40062"/>
            <a:ext cx="2379662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8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6" grpId="0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AutoShape 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70339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К Римлянам 10:7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70341" name="AutoShape 5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74151" name="Rectangle 7"/>
          <p:cNvSpPr>
            <a:spLocks noChangeArrowheads="1"/>
          </p:cNvSpPr>
          <p:nvPr/>
        </p:nvSpPr>
        <p:spPr bwMode="auto">
          <a:xfrm>
            <a:off x="179388" y="1763713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«Или кто сойдет в бездну (</a:t>
            </a:r>
            <a:r>
              <a:rPr lang="el-GR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eca" pitchFamily="2" charset="2"/>
              </a:rPr>
              <a:t>a[busson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)? то есть Христа из мертвых возвести </a:t>
            </a:r>
            <a:endParaRPr lang="en-US" alt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raeca" pitchFamily="2" charset="2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l-GR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eca" pitchFamily="2" charset="2"/>
              </a:rPr>
              <a:t>a[busson</a:t>
            </a:r>
            <a:endParaRPr lang="en-US" altLang="en-US" sz="4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НЗ: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Место обитания бесов (Лк. 8:31; Откр. 9:2,11; 11:7; 20:1,3)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ВЗ: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(</a:t>
            </a:r>
            <a:r>
              <a:rPr lang="en-US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II" pitchFamily="2" charset="0"/>
              </a:rPr>
              <a:t>µ/</a:t>
            </a:r>
            <a:r>
              <a:rPr lang="en-US" alt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II" pitchFamily="2" charset="0"/>
              </a:rPr>
              <a:t>hT</a:t>
            </a:r>
            <a:r>
              <a:rPr lang="en-US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II" pitchFamily="2" charset="0"/>
              </a:rPr>
              <a:t>]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 морская глубина (много мест), смерть (Пс. 70:20).</a:t>
            </a:r>
          </a:p>
        </p:txBody>
      </p:sp>
      <p:sp>
        <p:nvSpPr>
          <p:cNvPr id="270343" name="AutoShape 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4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74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74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51" grpId="0" build="p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72387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7940" name="Rectangle 20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К Римлянам 10:7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72389" name="AutoShape 21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7944" name="Rectangle 24"/>
          <p:cNvSpPr>
            <a:spLocks noChangeArrowheads="1"/>
          </p:cNvSpPr>
          <p:nvPr/>
        </p:nvSpPr>
        <p:spPr bwMode="auto">
          <a:xfrm>
            <a:off x="179388" y="1763713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из Второзакония 30:13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 не за морем она, чтобы можно было говорить: «кто сходил бы для нас за море (</a:t>
            </a:r>
            <a:r>
              <a:rPr lang="el-GR" alt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eca" pitchFamily="2" charset="2"/>
              </a:rPr>
              <a:t>qalavssh"</a:t>
            </a: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 и принес бы ее нам, и дал бы нам услышать ее, и мы исполнили бы ее?»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altLang="en-US" sz="40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37946" name="AutoShape 26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72392" name="AutoShape 27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7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4" grpId="0" build="p" autoUpdateAnimBg="0"/>
      <p:bldP spid="337946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74435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6672" name="Rectangle 16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Деяния 2:27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74437" name="AutoShape 17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6676" name="Rectangle 20"/>
          <p:cNvSpPr>
            <a:spLocks noChangeArrowheads="1"/>
          </p:cNvSpPr>
          <p:nvPr/>
        </p:nvSpPr>
        <p:spPr bwMode="auto">
          <a:xfrm>
            <a:off x="107950" y="1773238"/>
            <a:ext cx="896461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«ибо Ты не оставишь души моей в аде и не дашь святому Твоему увидеть тления».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en-US" sz="32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74439" name="AutoShape 22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6679" name="AutoShape 23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76" grpId="0" build="p" autoUpdateAnimBg="0"/>
      <p:bldP spid="326679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AutoShape 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76483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Деяния 2:27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76485" name="AutoShape 5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76199" name="Rectangle 7"/>
          <p:cNvSpPr>
            <a:spLocks noChangeArrowheads="1"/>
          </p:cNvSpPr>
          <p:nvPr/>
        </p:nvSpPr>
        <p:spPr bwMode="auto">
          <a:xfrm>
            <a:off x="107950" y="1773238"/>
            <a:ext cx="896461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«ибо Ты не оставишь души моей в аде (</a:t>
            </a:r>
            <a:r>
              <a:rPr lang="el-GR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eca" pitchFamily="2" charset="2"/>
              </a:rPr>
              <a:t>a{/dhn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 и не дашь святому Твоему увидеть тления».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en-US" sz="3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Псалом 15:10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«ибо Ты не оставишь души моей в аде (</a:t>
            </a: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" pitchFamily="2" charset="2"/>
              </a:rPr>
              <a:t>l/</a:t>
            </a:r>
            <a:r>
              <a:rPr lang="en-US" altLang="en-US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" pitchFamily="2" charset="2"/>
              </a:rPr>
              <a:t>av</a:t>
            </a: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" pitchFamily="2" charset="2"/>
              </a:rPr>
              <a:t>]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 и не дашь святому Твоему увидеть тление»</a:t>
            </a:r>
          </a:p>
        </p:txBody>
      </p:sp>
      <p:sp>
        <p:nvSpPr>
          <p:cNvPr id="276487" name="AutoShape 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76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9" grpId="0" build="p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609600" y="3657600"/>
            <a:ext cx="8077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" pitchFamily="2" charset="2"/>
              </a:rPr>
              <a:t>l/</a:t>
            </a:r>
            <a:r>
              <a:rPr lang="en-US" altLang="en-US" sz="48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" pitchFamily="2" charset="2"/>
              </a:rPr>
              <a:t>av</a:t>
            </a:r>
            <a:r>
              <a:rPr lang="en-US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ru-RU" altLang="en-US" sz="4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Смерть 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(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Ос.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 13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: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14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-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ср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. 1 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Кор.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 15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: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55; 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Пс.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 6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: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6) </a:t>
            </a:r>
            <a:endParaRPr lang="ru-RU" alt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Могила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 (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Ис.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 14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: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11; 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Иез.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 32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: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27) </a:t>
            </a:r>
          </a:p>
        </p:txBody>
      </p:sp>
      <p:sp>
        <p:nvSpPr>
          <p:cNvPr id="278531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78532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8967" name="Rectangle 23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Деяния 2:27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78534" name="AutoShape 24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8972" name="Rectangle 28"/>
          <p:cNvSpPr>
            <a:spLocks noChangeArrowheads="1"/>
          </p:cNvSpPr>
          <p:nvPr/>
        </p:nvSpPr>
        <p:spPr bwMode="auto">
          <a:xfrm>
            <a:off x="107950" y="1773238"/>
            <a:ext cx="896461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«ибо Ты не оставишь души моей в аде (</a:t>
            </a:r>
            <a:r>
              <a:rPr lang="el-GR" altLang="en-US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eca" pitchFamily="2" charset="2"/>
              </a:rPr>
              <a:t>a{/dhn</a:t>
            </a: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 и не дашь святому Твоему увидеть тления».</a:t>
            </a:r>
            <a:endParaRPr lang="ru-RU" altLang="en-US" sz="32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78536" name="AutoShape 30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8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8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8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1" grpId="0" build="p" bldLvl="4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19" name="Rectangle 27"/>
          <p:cNvSpPr>
            <a:spLocks noChangeArrowheads="1"/>
          </p:cNvSpPr>
          <p:nvPr/>
        </p:nvSpPr>
        <p:spPr bwMode="auto">
          <a:xfrm>
            <a:off x="71438" y="3933825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оставишь души моей в аде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не дашь святому Твоему увидеть тления </a:t>
            </a:r>
          </a:p>
        </p:txBody>
      </p:sp>
      <p:sp>
        <p:nvSpPr>
          <p:cNvPr id="340999" name="Line 7"/>
          <p:cNvSpPr>
            <a:spLocks noChangeShapeType="1"/>
          </p:cNvSpPr>
          <p:nvPr/>
        </p:nvSpPr>
        <p:spPr bwMode="auto">
          <a:xfrm>
            <a:off x="6402388" y="4508500"/>
            <a:ext cx="7620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1000" name="Line 8"/>
          <p:cNvSpPr>
            <a:spLocks noChangeShapeType="1"/>
          </p:cNvSpPr>
          <p:nvPr/>
        </p:nvSpPr>
        <p:spPr bwMode="auto">
          <a:xfrm>
            <a:off x="611188" y="5734050"/>
            <a:ext cx="15240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0581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80582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41014" name="Rectangle 22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Деяния 2:27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80584" name="AutoShape 23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41018" name="Rectangle 26"/>
          <p:cNvSpPr>
            <a:spLocks noChangeArrowheads="1"/>
          </p:cNvSpPr>
          <p:nvPr/>
        </p:nvSpPr>
        <p:spPr bwMode="auto">
          <a:xfrm>
            <a:off x="107950" y="1773238"/>
            <a:ext cx="896461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«ибо Ты не оставишь души моей в аде (</a:t>
            </a:r>
            <a:r>
              <a:rPr lang="el-GR" altLang="en-US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raeca" pitchFamily="2" charset="2"/>
              </a:rPr>
              <a:t>a{/dhn</a:t>
            </a: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 и не дашь святому Твоему увидеть тления».</a:t>
            </a:r>
            <a:endParaRPr lang="ru-RU" altLang="en-US" sz="32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41022" name="AutoShape 30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80587" name="AutoShape 31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9" grpId="0"/>
      <p:bldP spid="340999" grpId="0" animBg="1"/>
      <p:bldP spid="341000" grpId="0" animBg="1"/>
      <p:bldP spid="341022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47" name="Rectangle 23"/>
          <p:cNvSpPr>
            <a:spLocks noChangeArrowheads="1"/>
          </p:cNvSpPr>
          <p:nvPr/>
        </p:nvSpPr>
        <p:spPr bwMode="auto">
          <a:xfrm>
            <a:off x="107950" y="1628775"/>
            <a:ext cx="896461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«которыми дарованы нам великие и драгоценные обетования, дабы вы через них соделались причастниками Божеского естества, удалившись от господствующего в мире растления похотью».</a:t>
            </a:r>
          </a:p>
        </p:txBody>
      </p:sp>
      <p:sp>
        <p:nvSpPr>
          <p:cNvPr id="333829" name="Line 5"/>
          <p:cNvSpPr>
            <a:spLocks noChangeShapeType="1"/>
          </p:cNvSpPr>
          <p:nvPr/>
        </p:nvSpPr>
        <p:spPr bwMode="auto">
          <a:xfrm>
            <a:off x="611188" y="3789363"/>
            <a:ext cx="3744912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82628" name="Picture 11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25146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9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82630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3843" name="Rectangle 19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2 Петра 1:4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82632" name="AutoShape 20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82633" name="AutoShape 21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3849" name="AutoShape 2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47" grpId="0"/>
      <p:bldP spid="333829" grpId="0" animBg="1"/>
      <p:bldP spid="333849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10" descr="SO018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5557838"/>
            <a:ext cx="21526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5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84676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2818" name="Rectangle 18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От Иоанна 10:34-36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84678" name="AutoShape 19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84679" name="AutoShape 20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2822" name="Rectangle 22"/>
          <p:cNvSpPr>
            <a:spLocks noChangeArrowheads="1"/>
          </p:cNvSpPr>
          <p:nvPr/>
        </p:nvSpPr>
        <p:spPr bwMode="auto">
          <a:xfrm>
            <a:off x="107950" y="1628775"/>
            <a:ext cx="896461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«Иисус отвечал им: не написано ли в законе вашем: Я сказал: </a:t>
            </a:r>
            <a:r>
              <a:rPr lang="ru-RU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 боги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? Если Он назвал богами тех, к которым было слово Божие, и не может нарушиться Писание, -- Тому ли, Которого Отец освятил и послал в мир, вы говорите: богохульствуешь, потому что Я сказал: Я Сын Божий?»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22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609600" y="142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4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Псалом 81</a:t>
            </a:r>
            <a:endParaRPr lang="en-US" altLang="en-US" sz="4400" b="1" i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86723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86724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50226" name="Rectangle 18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От Иоанна 10:34-36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86726" name="AutoShape 19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86727" name="AutoShape 20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50230" name="Rectangle 22"/>
          <p:cNvSpPr>
            <a:spLocks noChangeArrowheads="1"/>
          </p:cNvSpPr>
          <p:nvPr/>
        </p:nvSpPr>
        <p:spPr bwMode="auto">
          <a:xfrm>
            <a:off x="144463" y="2482850"/>
            <a:ext cx="896461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«Бог стал в сонме богов </a:t>
            </a: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</a:t>
            </a:r>
            <a:r>
              <a:rPr lang="en-US" alt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" pitchFamily="2" charset="2"/>
              </a:rPr>
              <a:t>lae</a:t>
            </a: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; среди богов </a:t>
            </a:r>
            <a:r>
              <a:rPr lang="en-US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</a:t>
            </a:r>
            <a:r>
              <a:rPr lang="ru-RU" alt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" pitchFamily="2" charset="2"/>
              </a:rPr>
              <a:t>!</a:t>
            </a:r>
            <a:r>
              <a:rPr lang="en-US" alt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" pitchFamily="2" charset="2"/>
              </a:rPr>
              <a:t>yhila&gt;</a:t>
            </a: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 </a:t>
            </a: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произнес суд: доколе будете вы судить неправедно и оказывать лицеприятие нечестивым? Давайте суд бедному и сироте; угнетенному и нищему оказывайте справедливость; избавляйте бедного и нищего;...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5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2" grpId="0"/>
      <p:bldP spid="350230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88771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53301" name="Rectangle 21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От Иоанна 10:34-36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88773" name="AutoShape 22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88774" name="AutoShape 2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53305" name="Rectangle 25"/>
          <p:cNvSpPr>
            <a:spLocks noChangeArrowheads="1"/>
          </p:cNvSpPr>
          <p:nvPr/>
        </p:nvSpPr>
        <p:spPr bwMode="auto">
          <a:xfrm>
            <a:off x="609600" y="142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4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Псалом 81</a:t>
            </a:r>
            <a:endParaRPr lang="en-US" altLang="en-US" sz="4400" b="1" i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53306" name="Rectangle 26"/>
          <p:cNvSpPr>
            <a:spLocks noChangeArrowheads="1"/>
          </p:cNvSpPr>
          <p:nvPr/>
        </p:nvSpPr>
        <p:spPr bwMode="auto">
          <a:xfrm>
            <a:off x="107950" y="2420938"/>
            <a:ext cx="896461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«...исторгайте его из руки нечестивых. Не знают, не разумеют, во тьме ходят; все основания земли колеблются. Я сказал: вы – боги </a:t>
            </a: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</a:t>
            </a:r>
            <a:r>
              <a:rPr lang="ru-RU" alt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" pitchFamily="2" charset="2"/>
              </a:rPr>
              <a:t>!</a:t>
            </a:r>
            <a:r>
              <a:rPr lang="en-US" alt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" pitchFamily="2" charset="2"/>
              </a:rPr>
              <a:t>yhila&gt;</a:t>
            </a: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и сыны Всевышнего - все вы; но вы умрете, как человеки, и падете, как всякий из князей. Восстань, Боже, суди землю, ибо Ты наследуешь все народы».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5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81" name="Rectangle 29"/>
          <p:cNvSpPr>
            <a:spLocks noChangeArrowheads="1"/>
          </p:cNvSpPr>
          <p:nvPr/>
        </p:nvSpPr>
        <p:spPr bwMode="auto">
          <a:xfrm>
            <a:off x="320528" y="3105944"/>
            <a:ext cx="8547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«…наказывающий детей за вину отцов до третьего и четвертого [рода], ненавидящих Меня, и творящий милость до тысячи родов любящим Меня и соблюдающим заповеди Мои»</a:t>
            </a:r>
          </a:p>
        </p:txBody>
      </p:sp>
      <p:sp>
        <p:nvSpPr>
          <p:cNvPr id="689162" name="Rectangle 10"/>
          <p:cNvSpPr>
            <a:spLocks noChangeArrowheads="1"/>
          </p:cNvSpPr>
          <p:nvPr/>
        </p:nvSpPr>
        <p:spPr bwMode="auto">
          <a:xfrm>
            <a:off x="2555776" y="2343944"/>
            <a:ext cx="3240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	</a:t>
            </a: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Исх.</a:t>
            </a:r>
            <a:r>
              <a:rPr lang="en-US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20</a:t>
            </a:r>
            <a:r>
              <a:rPr lang="en-US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:</a:t>
            </a: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5</a:t>
            </a:r>
            <a:r>
              <a:rPr lang="en-US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-</a:t>
            </a: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6</a:t>
            </a:r>
            <a:endParaRPr lang="en-US" altLang="en-US" sz="4000" b="1" dirty="0" smtClean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689171" name="Text Box 19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89176" name="Rectangle 2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32775" name="AutoShape 2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776" name="AutoShape 2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777" name="AutoShape 2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2778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7031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81" grpId="0" autoUpdateAnimBg="0"/>
      <p:bldP spid="689162" grpId="0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90819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49206" name="Rectangle 22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От Иоанна 10:34-36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90821" name="AutoShape 23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90822" name="AutoShape 24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49210" name="Rectangle 26"/>
          <p:cNvSpPr>
            <a:spLocks noChangeArrowheads="1"/>
          </p:cNvSpPr>
          <p:nvPr/>
        </p:nvSpPr>
        <p:spPr bwMode="auto">
          <a:xfrm>
            <a:off x="323850" y="1844675"/>
            <a:ext cx="8351838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Употребление </a:t>
            </a:r>
            <a:r>
              <a:rPr lang="ru-RU" alt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" pitchFamily="2" charset="2"/>
              </a:rPr>
              <a:t>!</a:t>
            </a:r>
            <a:r>
              <a:rPr lang="en-US" alt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" pitchFamily="2" charset="2"/>
              </a:rPr>
              <a:t>yhila&gt;</a:t>
            </a: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в Пс. 81:6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Употребление </a:t>
            </a:r>
            <a:r>
              <a:rPr lang="ru-RU" alt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" pitchFamily="2" charset="2"/>
              </a:rPr>
              <a:t>!</a:t>
            </a:r>
            <a:r>
              <a:rPr lang="en-US" altLang="en-US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braica" pitchFamily="2" charset="2"/>
              </a:rPr>
              <a:t>yhila&gt;</a:t>
            </a: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в Исход 21:6; 22:8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Не похвала, а упрек в Пс. 81:6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Не ученикам, а противникам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Ответ на обвинение в богохульстве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Время</a:t>
            </a:r>
          </a:p>
        </p:txBody>
      </p:sp>
      <p:sp>
        <p:nvSpPr>
          <p:cNvPr id="349212" name="AutoShape 28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49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49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349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349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349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349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4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10" grpId="0" build="p"/>
      <p:bldP spid="349212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07" name="Rectangle 31"/>
          <p:cNvSpPr>
            <a:spLocks noChangeArrowheads="1"/>
          </p:cNvSpPr>
          <p:nvPr/>
        </p:nvSpPr>
        <p:spPr bwMode="auto">
          <a:xfrm>
            <a:off x="323850" y="1484313"/>
            <a:ext cx="8351838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«Или не знаете, что совокупляющийся с блудницею становится одно тело с нею? ибо сказано: два будут одна плоть. А соединяющийся с Господом есть один дух с Господом».</a:t>
            </a:r>
          </a:p>
        </p:txBody>
      </p:sp>
      <p:sp>
        <p:nvSpPr>
          <p:cNvPr id="331781" name="Line 5"/>
          <p:cNvSpPr>
            <a:spLocks noChangeShapeType="1"/>
          </p:cNvSpPr>
          <p:nvPr/>
        </p:nvSpPr>
        <p:spPr bwMode="auto">
          <a:xfrm>
            <a:off x="900113" y="2492375"/>
            <a:ext cx="4032250" cy="0"/>
          </a:xfrm>
          <a:prstGeom prst="line">
            <a:avLst/>
          </a:prstGeom>
          <a:noFill/>
          <a:ln w="38100" cap="sq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1782" name="Line 6"/>
          <p:cNvSpPr>
            <a:spLocks noChangeShapeType="1"/>
          </p:cNvSpPr>
          <p:nvPr/>
        </p:nvSpPr>
        <p:spPr bwMode="auto">
          <a:xfrm>
            <a:off x="900113" y="3933825"/>
            <a:ext cx="3619500" cy="0"/>
          </a:xfrm>
          <a:prstGeom prst="line">
            <a:avLst/>
          </a:prstGeom>
          <a:noFill/>
          <a:ln w="38100" cap="sq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31787" name="Picture 11" descr="PE017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0572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93" name="Line 17"/>
          <p:cNvSpPr>
            <a:spLocks noChangeShapeType="1"/>
          </p:cNvSpPr>
          <p:nvPr/>
        </p:nvSpPr>
        <p:spPr bwMode="auto">
          <a:xfrm>
            <a:off x="3563938" y="2997200"/>
            <a:ext cx="2016125" cy="0"/>
          </a:xfrm>
          <a:prstGeom prst="line">
            <a:avLst/>
          </a:prstGeom>
          <a:noFill/>
          <a:ln w="38100" cap="sq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2872" name="AutoShape 1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92873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1802" name="Rectangle 26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1 Коринфянам 6:16-17</a:t>
            </a:r>
            <a:endParaRPr lang="en-US" altLang="en-US" sz="48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92875" name="AutoShape 27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92876" name="AutoShape 28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1805" name="AutoShape 29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1809" name="Line 33"/>
          <p:cNvSpPr>
            <a:spLocks noChangeShapeType="1"/>
          </p:cNvSpPr>
          <p:nvPr/>
        </p:nvSpPr>
        <p:spPr bwMode="auto">
          <a:xfrm>
            <a:off x="900113" y="4437063"/>
            <a:ext cx="1943100" cy="0"/>
          </a:xfrm>
          <a:prstGeom prst="line">
            <a:avLst/>
          </a:prstGeom>
          <a:noFill/>
          <a:ln w="38100" cap="sq">
            <a:solidFill>
              <a:srgbClr val="0099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31810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652963"/>
            <a:ext cx="1196975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811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13288"/>
            <a:ext cx="1246188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2" y="5271769"/>
            <a:ext cx="1063430" cy="8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31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3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07" grpId="0" build="p"/>
      <p:bldP spid="331781" grpId="0" animBg="1"/>
      <p:bldP spid="331782" grpId="0" animBg="1"/>
      <p:bldP spid="331793" grpId="0" animBg="1"/>
      <p:bldP spid="331805" grpId="0" animBg="1"/>
      <p:bldP spid="331809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611188" y="1989138"/>
            <a:ext cx="80010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4" action="ppaction://hlinksldjump"/>
              </a:rPr>
              <a:t>Библейские представления</a:t>
            </a:r>
            <a:endParaRPr lang="ru-RU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5" action="ppaction://hlinksldjump"/>
              </a:rPr>
              <a:t>Корпоративная личность</a:t>
            </a:r>
            <a:endParaRPr lang="ru-RU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6" action="ppaction://hlinksldjump"/>
              </a:rPr>
              <a:t>Выяснения</a:t>
            </a:r>
            <a:endParaRPr lang="ru-RU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7" action="ppaction://hlinksldjump"/>
              </a:rPr>
              <a:t>Роль Духа Святого</a:t>
            </a:r>
            <a:endParaRPr lang="ru-RU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8" action="ppaction://hlinksldjump"/>
              </a:rPr>
              <a:t>Крайности</a:t>
            </a:r>
            <a:endParaRPr lang="ru-RU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27033" name="Rectangle 25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smtClean="0">
                <a:solidFill>
                  <a:srgbClr val="FFFF00"/>
                </a:solidFill>
                <a:cs typeface="Tahoma" pitchFamily="34" charset="0"/>
              </a:rPr>
              <a:t>Союз со Христом</a:t>
            </a:r>
            <a:endParaRPr lang="en-US" altLang="en-US" sz="6000" b="1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299012" name="AutoShape 26" descr="90%">
            <a:hlinkClick r:id="rId9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99013" name="AutoShape 27" descr="90%">
            <a:hlinkClick r:id="rId10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99014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99015" name="AutoShape 2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ChangeArrowheads="1"/>
          </p:cNvSpPr>
          <p:nvPr/>
        </p:nvSpPr>
        <p:spPr bwMode="auto">
          <a:xfrm>
            <a:off x="971550" y="4292600"/>
            <a:ext cx="698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</a:t>
            </a:r>
            <a:r>
              <a:rPr lang="ru-RU" altLang="en-US" sz="40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Иис</a:t>
            </a: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 </a:t>
            </a:r>
            <a:r>
              <a:rPr lang="ru-RU" altLang="en-US" sz="40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Нав</a:t>
            </a: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</a:t>
            </a:r>
            <a:r>
              <a:rPr lang="en-US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6:</a:t>
            </a: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26</a:t>
            </a:r>
            <a:r>
              <a:rPr lang="en-US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; </a:t>
            </a: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3 </a:t>
            </a:r>
            <a:r>
              <a:rPr lang="ru-RU" altLang="en-US" sz="40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Цар</a:t>
            </a: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</a:t>
            </a:r>
            <a:r>
              <a:rPr lang="en-US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16:34</a:t>
            </a:r>
          </a:p>
        </p:txBody>
      </p:sp>
      <p:sp>
        <p:nvSpPr>
          <p:cNvPr id="907267" name="Rectangle 3"/>
          <p:cNvSpPr>
            <a:spLocks noChangeArrowheads="1"/>
          </p:cNvSpPr>
          <p:nvPr/>
        </p:nvSpPr>
        <p:spPr bwMode="auto">
          <a:xfrm>
            <a:off x="5257800" y="3048000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Они с семьями погибли</a:t>
            </a:r>
            <a:endParaRPr lang="en-US" alt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07268" name="Rectangle 4"/>
          <p:cNvSpPr>
            <a:spLocks noChangeArrowheads="1"/>
          </p:cNvSpPr>
          <p:nvPr/>
        </p:nvSpPr>
        <p:spPr bwMode="auto">
          <a:xfrm>
            <a:off x="2528664" y="23495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	</a:t>
            </a:r>
            <a:r>
              <a:rPr lang="ru-RU" altLang="en-US" sz="40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Чис</a:t>
            </a: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</a:t>
            </a:r>
            <a:r>
              <a:rPr lang="en-US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imes New Roman" pitchFamily="18" charset="0"/>
              </a:rPr>
              <a:t> 16:27-33</a:t>
            </a:r>
          </a:p>
        </p:txBody>
      </p:sp>
      <p:sp>
        <p:nvSpPr>
          <p:cNvPr id="907269" name="Rectangle 5"/>
          <p:cNvSpPr>
            <a:spLocks noChangeArrowheads="1"/>
          </p:cNvSpPr>
          <p:nvPr/>
        </p:nvSpPr>
        <p:spPr bwMode="auto">
          <a:xfrm>
            <a:off x="381000" y="5029200"/>
            <a:ext cx="464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Перестроение Иерихона </a:t>
            </a:r>
            <a:r>
              <a:rPr lang="en-US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Ахиил</a:t>
            </a: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ом</a:t>
            </a:r>
            <a:r>
              <a:rPr lang="en-US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endParaRPr lang="ru-RU" alt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07270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07271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34824" name="AutoShape 8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4825" name="AutoShape 9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4826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4827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07276" name="Rectangle 12"/>
          <p:cNvSpPr>
            <a:spLocks noChangeArrowheads="1"/>
          </p:cNvSpPr>
          <p:nvPr/>
        </p:nvSpPr>
        <p:spPr bwMode="auto">
          <a:xfrm>
            <a:off x="596900" y="3019425"/>
            <a:ext cx="464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Восстание Дафана и Авирона </a:t>
            </a:r>
          </a:p>
        </p:txBody>
      </p:sp>
      <p:sp>
        <p:nvSpPr>
          <p:cNvPr id="907277" name="Rectangle 13"/>
          <p:cNvSpPr>
            <a:spLocks noChangeArrowheads="1"/>
          </p:cNvSpPr>
          <p:nvPr/>
        </p:nvSpPr>
        <p:spPr bwMode="auto">
          <a:xfrm>
            <a:off x="5287963" y="5084763"/>
            <a:ext cx="3460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Дети умерли</a:t>
            </a:r>
            <a:endParaRPr lang="en-US" alt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6" grpId="0" autoUpdateAnimBg="0"/>
      <p:bldP spid="907267" grpId="0" autoUpdateAnimBg="0"/>
      <p:bldP spid="907268" grpId="0" autoUpdateAnimBg="0"/>
      <p:bldP spid="907269" grpId="0" autoUpdateAnimBg="0"/>
      <p:bldP spid="907276" grpId="0" autoUpdateAnimBg="0"/>
      <p:bldP spid="90727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1692275" y="2276475"/>
            <a:ext cx="624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en-US" sz="4000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2</a:t>
            </a:r>
            <a:r>
              <a:rPr lang="ru-RU" altLang="en-US" sz="4000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Цар.</a:t>
            </a:r>
            <a:r>
              <a:rPr lang="en-US" altLang="en-US" sz="4000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000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гл. </a:t>
            </a:r>
            <a:r>
              <a:rPr lang="en-US" altLang="en-US" sz="4000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24; </a:t>
            </a:r>
            <a:r>
              <a:rPr lang="ru-RU" altLang="en-US" sz="4000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1 Пар.</a:t>
            </a:r>
            <a:r>
              <a:rPr lang="en-US" altLang="en-US" sz="4000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000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гл. </a:t>
            </a:r>
            <a:r>
              <a:rPr lang="en-US" altLang="en-US" sz="4000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21</a:t>
            </a:r>
          </a:p>
        </p:txBody>
      </p:sp>
      <p:sp>
        <p:nvSpPr>
          <p:cNvPr id="690179" name="Rectangle 3"/>
          <p:cNvSpPr>
            <a:spLocks noChangeArrowheads="1"/>
          </p:cNvSpPr>
          <p:nvPr/>
        </p:nvSpPr>
        <p:spPr bwMode="auto">
          <a:xfrm>
            <a:off x="304800" y="4876800"/>
            <a:ext cx="381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Ахан </a:t>
            </a: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украл</a:t>
            </a:r>
            <a:endParaRPr lang="en-US" alt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90180" name="Rectangle 4"/>
          <p:cNvSpPr>
            <a:spLocks noChangeArrowheads="1"/>
          </p:cNvSpPr>
          <p:nvPr/>
        </p:nvSpPr>
        <p:spPr bwMode="auto">
          <a:xfrm>
            <a:off x="4356100" y="3146425"/>
            <a:ext cx="464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Жители Иерусалима пострадали</a:t>
            </a: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4419600" y="4953000"/>
            <a:ext cx="4724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Семья с ним погибла и народ потерпел поражение</a:t>
            </a:r>
            <a:endParaRPr lang="en-US" alt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90186" name="Rectangle 10"/>
          <p:cNvSpPr>
            <a:spLocks noChangeArrowheads="1"/>
          </p:cNvSpPr>
          <p:nvPr/>
        </p:nvSpPr>
        <p:spPr bwMode="auto">
          <a:xfrm>
            <a:off x="312738" y="3103563"/>
            <a:ext cx="411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Давид подсчитает народ</a:t>
            </a:r>
            <a:endParaRPr lang="en-US" alt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90187" name="Rectangle 11"/>
          <p:cNvSpPr>
            <a:spLocks noChangeArrowheads="1"/>
          </p:cNvSpPr>
          <p:nvPr/>
        </p:nvSpPr>
        <p:spPr bwMode="auto">
          <a:xfrm>
            <a:off x="2627313" y="4292600"/>
            <a:ext cx="3673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altLang="en-US" sz="40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Иис</a:t>
            </a: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 </a:t>
            </a:r>
            <a:r>
              <a:rPr lang="ru-RU" altLang="en-US" sz="40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Нав</a:t>
            </a:r>
            <a:r>
              <a:rPr lang="ru-RU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</a:t>
            </a:r>
            <a:r>
              <a:rPr lang="en-US" altLang="en-US" sz="4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7:1-5</a:t>
            </a:r>
          </a:p>
        </p:txBody>
      </p:sp>
      <p:sp>
        <p:nvSpPr>
          <p:cNvPr id="690200" name="Text Box 24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90201" name="Rectangle 25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36874" name="AutoShape 26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6875" name="AutoShape 27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6876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6877" name="AutoShape 2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8" grpId="0" autoUpdateAnimBg="0"/>
      <p:bldP spid="690179" grpId="0" autoUpdateAnimBg="0"/>
      <p:bldP spid="690180" grpId="0" autoUpdateAnimBg="0"/>
      <p:bldP spid="690181" grpId="0" autoUpdateAnimBg="0"/>
      <p:bldP spid="690186" grpId="0" autoUpdateAnimBg="0"/>
      <p:bldP spid="69018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1203" name="Object 3"/>
          <p:cNvGraphicFramePr>
            <a:graphicFrameLocks noChangeAspect="1"/>
          </p:cNvGraphicFramePr>
          <p:nvPr/>
        </p:nvGraphicFramePr>
        <p:xfrm>
          <a:off x="6802438" y="4149725"/>
          <a:ext cx="1514475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7" name="A&amp;L Draw Graphic" r:id="rId5" imgW="3510280" imgH="5056505" progId="ALScenerio">
                  <p:embed/>
                </p:oleObj>
              </mc:Choice>
              <mc:Fallback>
                <p:oleObj name="A&amp;L Draw Graphic" r:id="rId5" imgW="3510280" imgH="5056505" progId="ALScenerio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8" y="4149725"/>
                        <a:ext cx="1514475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1204" name="Rectangle 4"/>
          <p:cNvSpPr>
            <a:spLocks noChangeArrowheads="1"/>
          </p:cNvSpPr>
          <p:nvPr/>
        </p:nvSpPr>
        <p:spPr bwMode="auto">
          <a:xfrm>
            <a:off x="4038600" y="2286000"/>
            <a:ext cx="205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Аарон</a:t>
            </a:r>
            <a:endParaRPr lang="en-US" altLang="en-US" sz="40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6553200" y="22860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Давид</a:t>
            </a:r>
            <a:endParaRPr lang="en-US" altLang="en-US" sz="40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91206" name="Line 6"/>
          <p:cNvSpPr>
            <a:spLocks noChangeShapeType="1"/>
          </p:cNvSpPr>
          <p:nvPr/>
        </p:nvSpPr>
        <p:spPr bwMode="auto">
          <a:xfrm>
            <a:off x="1979613" y="3352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07" name="Line 7"/>
          <p:cNvSpPr>
            <a:spLocks noChangeShapeType="1"/>
          </p:cNvSpPr>
          <p:nvPr/>
        </p:nvSpPr>
        <p:spPr bwMode="auto">
          <a:xfrm>
            <a:off x="4800600" y="3352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1208" name="Line 8"/>
          <p:cNvSpPr>
            <a:spLocks noChangeShapeType="1"/>
          </p:cNvSpPr>
          <p:nvPr/>
        </p:nvSpPr>
        <p:spPr bwMode="auto">
          <a:xfrm>
            <a:off x="7239000" y="3352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91209" name="Object 9"/>
          <p:cNvGraphicFramePr>
            <a:graphicFrameLocks noChangeAspect="1"/>
          </p:cNvGraphicFramePr>
          <p:nvPr/>
        </p:nvGraphicFramePr>
        <p:xfrm>
          <a:off x="4427538" y="4191000"/>
          <a:ext cx="969962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8" name="A&amp;L Draw Graphic" r:id="rId7" imgW="1871345" imgH="5042535" progId="ALScenerio">
                  <p:embed/>
                </p:oleObj>
              </mc:Choice>
              <mc:Fallback>
                <p:oleObj name="A&amp;L Draw Graphic" r:id="rId7" imgW="1871345" imgH="5042535" progId="ALScenerio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191000"/>
                        <a:ext cx="969962" cy="22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10" name="Object 10"/>
          <p:cNvGraphicFramePr>
            <a:graphicFrameLocks noChangeAspect="1"/>
          </p:cNvGraphicFramePr>
          <p:nvPr/>
        </p:nvGraphicFramePr>
        <p:xfrm>
          <a:off x="1012825" y="4114800"/>
          <a:ext cx="18303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" name="A&amp;L Draw Graphic" r:id="rId9" imgW="3774440" imgH="6177915" progId="ALScenerio">
                  <p:embed/>
                </p:oleObj>
              </mc:Choice>
              <mc:Fallback>
                <p:oleObj name="A&amp;L Draw Graphic" r:id="rId9" imgW="3774440" imgH="6177915" progId="ALScenerio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4114800"/>
                        <a:ext cx="18303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1227" name="Text Box 27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91228" name="Rectangle 2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38924" name="AutoShape 29" descr="90%">
            <a:hlinkClick r:id="rId11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25" name="AutoShape 30" descr="90%">
            <a:hlinkClick r:id="rId12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26" name="AutoShape 3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27" name="AutoShape 3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91233" name="Rectangle 33"/>
          <p:cNvSpPr>
            <a:spLocks noChangeArrowheads="1"/>
          </p:cNvSpPr>
          <p:nvPr/>
        </p:nvSpPr>
        <p:spPr bwMode="auto">
          <a:xfrm>
            <a:off x="-71438" y="2205038"/>
            <a:ext cx="37798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Авраам</a:t>
            </a:r>
            <a:r>
              <a:rPr lang="en-US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/</a:t>
            </a: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Исаак</a:t>
            </a:r>
            <a:r>
              <a:rPr lang="en-US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/</a:t>
            </a: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Иаков</a:t>
            </a:r>
            <a:endParaRPr lang="en-US" altLang="en-US" sz="40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9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9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4" grpId="0" autoUpdateAnimBg="0"/>
      <p:bldP spid="691205" grpId="0" autoUpdateAnimBg="0"/>
      <p:bldP spid="691206" grpId="0" animBg="1"/>
      <p:bldP spid="691207" grpId="0" animBg="1"/>
      <p:bldP spid="691208" grpId="0" animBg="1"/>
      <p:bldP spid="69123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5"/>
          <p:cNvSpPr>
            <a:spLocks noChangeShapeType="1"/>
          </p:cNvSpPr>
          <p:nvPr/>
        </p:nvSpPr>
        <p:spPr bwMode="auto">
          <a:xfrm>
            <a:off x="1979613" y="3352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963" name="Object 9"/>
          <p:cNvGraphicFramePr>
            <a:graphicFrameLocks noChangeAspect="1"/>
          </p:cNvGraphicFramePr>
          <p:nvPr/>
        </p:nvGraphicFramePr>
        <p:xfrm>
          <a:off x="1012825" y="4114800"/>
          <a:ext cx="18303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A&amp;L Draw Graphic" r:id="rId5" imgW="3774440" imgH="6177915" progId="ALScenerio">
                  <p:embed/>
                </p:oleObj>
              </mc:Choice>
              <mc:Fallback>
                <p:oleObj name="A&amp;L Draw Graphic" r:id="rId5" imgW="3774440" imgH="6177915" progId="ALScenerio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4114800"/>
                        <a:ext cx="18303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70" name="Text Box 10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11371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40966" name="AutoShape 12" descr="90%">
            <a:hlinkClick r:id="rId7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0967" name="AutoShape 13" descr="90%">
            <a:hlinkClick r:id="rId8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0968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0969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11376" name="Rectangle 16"/>
          <p:cNvSpPr>
            <a:spLocks noChangeArrowheads="1"/>
          </p:cNvSpPr>
          <p:nvPr/>
        </p:nvSpPr>
        <p:spPr bwMode="auto">
          <a:xfrm>
            <a:off x="-71438" y="2205038"/>
            <a:ext cx="37798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Авраам</a:t>
            </a:r>
            <a:r>
              <a:rPr lang="en-US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/</a:t>
            </a: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Исаак</a:t>
            </a:r>
            <a:r>
              <a:rPr lang="en-US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/</a:t>
            </a: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Иаков</a:t>
            </a:r>
            <a:endParaRPr lang="en-US" altLang="en-US" sz="40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11377" name="Rectangle 17"/>
          <p:cNvSpPr>
            <a:spLocks noChangeArrowheads="1"/>
          </p:cNvSpPr>
          <p:nvPr/>
        </p:nvSpPr>
        <p:spPr bwMode="auto">
          <a:xfrm>
            <a:off x="3635375" y="3073400"/>
            <a:ext cx="5435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«Только отцов твоих принял Господь и возлюбил их, и избрал вас, семя их после них, из всех народов, как ныне [видишь]» (</a:t>
            </a:r>
            <a:r>
              <a:rPr lang="ru-RU" alt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Втор. 10:15</a:t>
            </a: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  <a:endParaRPr lang="en-US" alt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7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b="1" i="1" smtClean="0"/>
              <a:t>	</a:t>
            </a:r>
            <a:endParaRPr lang="en-US" altLang="en-US" smtClean="0"/>
          </a:p>
        </p:txBody>
      </p:sp>
      <p:sp>
        <p:nvSpPr>
          <p:cNvPr id="747528" name="Text Box 8"/>
          <p:cNvSpPr txBox="1">
            <a:spLocks noChangeArrowheads="1"/>
          </p:cNvSpPr>
          <p:nvPr/>
        </p:nvSpPr>
        <p:spPr bwMode="auto">
          <a:xfrm>
            <a:off x="611188" y="404813"/>
            <a:ext cx="37449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1800" b="1" dirty="0"/>
              <a:t>Щелчок </a:t>
            </a:r>
            <a:r>
              <a:rPr lang="ru-RU" altLang="en-US" sz="1800" b="1" dirty="0" smtClean="0"/>
              <a:t>по углу </a:t>
            </a:r>
            <a:r>
              <a:rPr lang="ru-RU" altLang="en-US" sz="1800" b="1" dirty="0"/>
              <a:t>отправляет в общий план для темы Союз со Христом</a:t>
            </a:r>
            <a:endParaRPr lang="en-US" altLang="en-US" sz="1800" b="1" dirty="0"/>
          </a:p>
        </p:txBody>
      </p:sp>
      <p:sp>
        <p:nvSpPr>
          <p:cNvPr id="747529" name="AutoShape 9"/>
          <p:cNvSpPr>
            <a:spLocks noChangeArrowheads="1"/>
          </p:cNvSpPr>
          <p:nvPr/>
        </p:nvSpPr>
        <p:spPr bwMode="auto">
          <a:xfrm rot="-8411944">
            <a:off x="250825" y="188913"/>
            <a:ext cx="395288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47530" name="Text Box 10"/>
          <p:cNvSpPr txBox="1">
            <a:spLocks noChangeArrowheads="1"/>
          </p:cNvSpPr>
          <p:nvPr/>
        </p:nvSpPr>
        <p:spPr bwMode="auto">
          <a:xfrm>
            <a:off x="4716463" y="404813"/>
            <a:ext cx="3673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1800" b="1" dirty="0"/>
              <a:t>Щелчок </a:t>
            </a:r>
            <a:r>
              <a:rPr lang="ru-RU" altLang="en-US" sz="1800" b="1" dirty="0" smtClean="0"/>
              <a:t>по углу </a:t>
            </a:r>
            <a:r>
              <a:rPr lang="ru-RU" altLang="en-US" sz="1800" b="1" dirty="0"/>
              <a:t>возвращает в предыдущий уровень</a:t>
            </a:r>
            <a:endParaRPr lang="en-US" altLang="en-US" sz="1800" b="1" dirty="0"/>
          </a:p>
        </p:txBody>
      </p:sp>
      <p:sp>
        <p:nvSpPr>
          <p:cNvPr id="747531" name="AutoShape 11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199" name="WordArt 12"/>
          <p:cNvSpPr>
            <a:spLocks noChangeArrowheads="1" noChangeShapeType="1" noTextEdit="1"/>
          </p:cNvSpPr>
          <p:nvPr/>
        </p:nvSpPr>
        <p:spPr bwMode="auto">
          <a:xfrm>
            <a:off x="1908175" y="2060575"/>
            <a:ext cx="5329238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Руководство</a:t>
            </a:r>
            <a:endParaRPr lang="en-US" sz="3600" kern="1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47537" name="Text Box 17"/>
          <p:cNvSpPr txBox="1">
            <a:spLocks noChangeArrowheads="1"/>
          </p:cNvSpPr>
          <p:nvPr/>
        </p:nvSpPr>
        <p:spPr bwMode="auto">
          <a:xfrm>
            <a:off x="3133725" y="3860800"/>
            <a:ext cx="48974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1800" b="1" dirty="0"/>
              <a:t>Появление звездочки означает, что вам </a:t>
            </a:r>
            <a:r>
              <a:rPr lang="ru-RU" altLang="en-US" sz="1800" b="1" dirty="0" smtClean="0"/>
              <a:t>доступна </a:t>
            </a:r>
            <a:r>
              <a:rPr lang="ru-RU" altLang="en-US" sz="1800" b="1" dirty="0" smtClean="0">
                <a:latin typeface="Tahoma" panose="020B0604030504040204" pitchFamily="34" charset="0"/>
              </a:rPr>
              <a:t>дополнительная информация, открывающаяся при </a:t>
            </a:r>
            <a:r>
              <a:rPr lang="ru-RU" altLang="en-US" sz="1800" b="1" dirty="0">
                <a:latin typeface="Tahoma" panose="020B0604030504040204" pitchFamily="34" charset="0"/>
              </a:rPr>
              <a:t>щ</a:t>
            </a:r>
            <a:r>
              <a:rPr lang="ru-RU" altLang="en-US" sz="1800" b="1" dirty="0" smtClean="0">
                <a:latin typeface="Tahoma" panose="020B0604030504040204" pitchFamily="34" charset="0"/>
              </a:rPr>
              <a:t>елчке по значку.</a:t>
            </a:r>
            <a:endParaRPr lang="en-US" altLang="en-US" sz="1800" b="1" dirty="0"/>
          </a:p>
        </p:txBody>
      </p:sp>
      <p:pic>
        <p:nvPicPr>
          <p:cNvPr id="747538" name="Picture 18" descr="buttonclick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421005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AutoShape 21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207" name="AutoShape 22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208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209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4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4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1000"/>
                                        <p:tgtEl>
                                          <p:spTgt spid="74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74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4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4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74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747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7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7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74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1000"/>
                                        <p:tgtEl>
                                          <p:spTgt spid="747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8" grpId="0"/>
      <p:bldP spid="747528" grpId="1"/>
      <p:bldP spid="747529" grpId="0" animBg="1"/>
      <p:bldP spid="747529" grpId="1" animBg="1"/>
      <p:bldP spid="747530" grpId="0"/>
      <p:bldP spid="747530" grpId="1"/>
      <p:bldP spid="747531" grpId="0" animBg="1"/>
      <p:bldP spid="747531" grpId="1" animBg="1"/>
      <p:bldP spid="747537" grpId="0"/>
      <p:bldP spid="74753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ChangeArrowheads="1"/>
          </p:cNvSpPr>
          <p:nvPr/>
        </p:nvSpPr>
        <p:spPr bwMode="auto">
          <a:xfrm>
            <a:off x="4038600" y="2286000"/>
            <a:ext cx="205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Левий</a:t>
            </a:r>
            <a:endParaRPr lang="en-US" alt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4800600" y="3352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09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17510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43015" name="AutoShape 7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3016" name="AutoShape 8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3017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3018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917515" name="Picture 11" descr="j00787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888" y="4221163"/>
            <a:ext cx="26654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7518" name="Object 14"/>
          <p:cNvGraphicFramePr>
            <a:graphicFrameLocks noChangeAspect="1"/>
          </p:cNvGraphicFramePr>
          <p:nvPr/>
        </p:nvGraphicFramePr>
        <p:xfrm>
          <a:off x="2819400" y="4078288"/>
          <a:ext cx="7985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5" name="A&amp;L Draw Graphic" r:id="rId8" imgW="1542415" imgH="4585970" progId="ALScenerio">
                  <p:embed/>
                </p:oleObj>
              </mc:Choice>
              <mc:Fallback>
                <p:oleObj name="A&amp;L Draw Graphic" r:id="rId8" imgW="1542415" imgH="4585970" progId="ALScenerio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078288"/>
                        <a:ext cx="7985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7519" name="Object 15"/>
          <p:cNvGraphicFramePr>
            <a:graphicFrameLocks noChangeAspect="1"/>
          </p:cNvGraphicFramePr>
          <p:nvPr/>
        </p:nvGraphicFramePr>
        <p:xfrm>
          <a:off x="900113" y="4149725"/>
          <a:ext cx="10922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6" name="A&amp;L Draw Graphic" r:id="rId10" imgW="2042795" imgH="4446905" progId="ALScenerio">
                  <p:embed/>
                </p:oleObj>
              </mc:Choice>
              <mc:Fallback>
                <p:oleObj name="A&amp;L Draw Graphic" r:id="rId10" imgW="2042795" imgH="4446905" progId="ALScenerio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49725"/>
                        <a:ext cx="10922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7520" name="Rectangle 16"/>
          <p:cNvSpPr>
            <a:spLocks noChangeArrowheads="1"/>
          </p:cNvSpPr>
          <p:nvPr/>
        </p:nvSpPr>
        <p:spPr bwMode="auto">
          <a:xfrm>
            <a:off x="7236296" y="2310606"/>
            <a:ext cx="205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Аарон</a:t>
            </a:r>
            <a:endParaRPr lang="en-US" alt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17521" name="WordArt 17"/>
          <p:cNvSpPr>
            <a:spLocks noChangeArrowheads="1" noChangeShapeType="1" noTextEdit="1"/>
          </p:cNvSpPr>
          <p:nvPr/>
        </p:nvSpPr>
        <p:spPr bwMode="auto">
          <a:xfrm>
            <a:off x="1087438" y="2636838"/>
            <a:ext cx="2044700" cy="1223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Евр. 7</a:t>
            </a:r>
            <a:endParaRPr lang="en-US" sz="3600" kern="10">
              <a:ln w="952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823935"/>
              </p:ext>
            </p:extLst>
          </p:nvPr>
        </p:nvGraphicFramePr>
        <p:xfrm>
          <a:off x="4427538" y="4191000"/>
          <a:ext cx="969962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7" name="A&amp;L Draw Graphic" r:id="rId12" imgW="1871345" imgH="5042535" progId="ALScenerio">
                  <p:embed/>
                </p:oleObj>
              </mc:Choice>
              <mc:Fallback>
                <p:oleObj name="A&amp;L Draw Graphic" r:id="rId12" imgW="1871345" imgH="5042535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191000"/>
                        <a:ext cx="969962" cy="22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8031162" y="3474203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7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7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7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91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91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6" grpId="0"/>
      <p:bldP spid="43011" grpId="0" animBg="1"/>
      <p:bldP spid="917520" grpId="0"/>
      <p:bldP spid="917521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6802438" y="4149725"/>
          <a:ext cx="1514475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A&amp;L Draw Graphic" r:id="rId5" imgW="3510280" imgH="5056505" progId="ALScenerio">
                  <p:embed/>
                </p:oleObj>
              </mc:Choice>
              <mc:Fallback>
                <p:oleObj name="A&amp;L Draw Graphic" r:id="rId5" imgW="3510280" imgH="5056505" progId="ALScenerio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8" y="4149725"/>
                        <a:ext cx="1514475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3412" name="Rectangle 4"/>
          <p:cNvSpPr>
            <a:spLocks noChangeArrowheads="1"/>
          </p:cNvSpPr>
          <p:nvPr/>
        </p:nvSpPr>
        <p:spPr bwMode="auto">
          <a:xfrm>
            <a:off x="6553200" y="22860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Давид</a:t>
            </a:r>
            <a:endParaRPr lang="en-US" altLang="en-US" sz="40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>
            <a:off x="7239000" y="3352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3418" name="Text Box 10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13419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45063" name="AutoShape 12" descr="90%">
            <a:hlinkClick r:id="rId7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5064" name="AutoShape 13" descr="90%">
            <a:hlinkClick r:id="rId8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5065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5066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13425" name="Rectangle 17"/>
          <p:cNvSpPr>
            <a:spLocks noChangeArrowheads="1"/>
          </p:cNvSpPr>
          <p:nvPr/>
        </p:nvSpPr>
        <p:spPr bwMode="auto">
          <a:xfrm>
            <a:off x="611188" y="2781300"/>
            <a:ext cx="5435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Бог защищал Иерусалим не ради тогдашних лидеров, а «ради Себя и ради Давида, раба Моего» (</a:t>
            </a:r>
            <a:r>
              <a:rPr lang="ru-RU" alt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Ис. 37:35</a:t>
            </a: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  <a:endParaRPr lang="en-US" alt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2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2227" name="Object 3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7578725" y="1989138"/>
          <a:ext cx="10271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8" name="A&amp;L Draw Graphic" r:id="rId5" imgW="3510280" imgH="5056505" progId="ALScenerio">
                  <p:embed/>
                </p:oleObj>
              </mc:Choice>
              <mc:Fallback>
                <p:oleObj name="A&amp;L Draw Graphic" r:id="rId5" imgW="3510280" imgH="5056505" progId="ALScenerio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8725" y="1989138"/>
                        <a:ext cx="102711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2228" name="Object 4"/>
          <p:cNvGraphicFramePr>
            <a:graphicFrameLocks noChangeAspect="1"/>
          </p:cNvGraphicFramePr>
          <p:nvPr/>
        </p:nvGraphicFramePr>
        <p:xfrm>
          <a:off x="6248400" y="2900363"/>
          <a:ext cx="762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9" name="A&amp;L Draw Graphic" r:id="rId7" imgW="1871345" imgH="5042535" progId="ALScenerio">
                  <p:embed/>
                </p:oleObj>
              </mc:Choice>
              <mc:Fallback>
                <p:oleObj name="A&amp;L Draw Graphic" r:id="rId7" imgW="1871345" imgH="5042535" progId="ALScenerio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900363"/>
                        <a:ext cx="762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2232" name="Rectangle 8"/>
          <p:cNvSpPr>
            <a:spLocks noChangeArrowheads="1"/>
          </p:cNvSpPr>
          <p:nvPr/>
        </p:nvSpPr>
        <p:spPr bwMode="auto">
          <a:xfrm>
            <a:off x="1625600" y="2276475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Изгнание</a:t>
            </a:r>
            <a:endParaRPr lang="en-US" alt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92233" name="Rectangle 9"/>
          <p:cNvSpPr>
            <a:spLocks noChangeArrowheads="1"/>
          </p:cNvSpPr>
          <p:nvPr/>
        </p:nvSpPr>
        <p:spPr bwMode="auto">
          <a:xfrm>
            <a:off x="-228600" y="3273425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Потеря священства</a:t>
            </a:r>
            <a:endParaRPr lang="en-US" alt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92236" name="Line 12"/>
          <p:cNvSpPr>
            <a:spLocks noChangeShapeType="1"/>
          </p:cNvSpPr>
          <p:nvPr/>
        </p:nvSpPr>
        <p:spPr bwMode="auto">
          <a:xfrm>
            <a:off x="4211638" y="2636838"/>
            <a:ext cx="251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37" name="Line 13"/>
          <p:cNvSpPr>
            <a:spLocks noChangeShapeType="1"/>
          </p:cNvSpPr>
          <p:nvPr/>
        </p:nvSpPr>
        <p:spPr bwMode="auto">
          <a:xfrm>
            <a:off x="3657600" y="3814763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54" name="Text Box 30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92255" name="Rectangle 3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47114" name="AutoShape 32" descr="90%">
            <a:hlinkClick r:id="rId9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7115" name="AutoShape 33" descr="90%">
            <a:hlinkClick r:id="rId10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7116" name="AutoShape 3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7117" name="AutoShape 3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graphicFrame>
        <p:nvGraphicFramePr>
          <p:cNvPr id="692262" name="Object 38"/>
          <p:cNvGraphicFramePr>
            <a:graphicFrameLocks noChangeAspect="1"/>
          </p:cNvGraphicFramePr>
          <p:nvPr/>
        </p:nvGraphicFramePr>
        <p:xfrm>
          <a:off x="6407150" y="5233988"/>
          <a:ext cx="6096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0" name="A&amp;L Draw Graphic" r:id="rId11" imgW="2728595" imgH="8625205" progId="ALScenerio">
                  <p:embed/>
                </p:oleObj>
              </mc:Choice>
              <mc:Fallback>
                <p:oleObj name="A&amp;L Draw Graphic" r:id="rId11" imgW="2728595" imgH="8625205" progId="ALScenerio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5233988"/>
                        <a:ext cx="6096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2263" name="Object 39"/>
          <p:cNvGraphicFramePr>
            <a:graphicFrameLocks noChangeAspect="1"/>
          </p:cNvGraphicFramePr>
          <p:nvPr/>
        </p:nvGraphicFramePr>
        <p:xfrm>
          <a:off x="7702550" y="4048125"/>
          <a:ext cx="93027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1" name="A&amp;L Draw Graphic" r:id="rId13" imgW="2011680" imgH="3980180" progId="ALScenerio">
                  <p:embed/>
                </p:oleObj>
              </mc:Choice>
              <mc:Fallback>
                <p:oleObj name="A&amp;L Draw Graphic" r:id="rId13" imgW="2011680" imgH="3980180" progId="ALScenerio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4048125"/>
                        <a:ext cx="930275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2264" name="Rectangle 40"/>
          <p:cNvSpPr>
            <a:spLocks noChangeArrowheads="1"/>
          </p:cNvSpPr>
          <p:nvPr/>
        </p:nvSpPr>
        <p:spPr bwMode="auto">
          <a:xfrm>
            <a:off x="539750" y="5741988"/>
            <a:ext cx="281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Моавитян</a:t>
            </a: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</a:t>
            </a:r>
          </a:p>
        </p:txBody>
      </p:sp>
      <p:sp>
        <p:nvSpPr>
          <p:cNvPr id="692265" name="Line 41"/>
          <p:cNvSpPr>
            <a:spLocks noChangeShapeType="1"/>
          </p:cNvSpPr>
          <p:nvPr/>
        </p:nvSpPr>
        <p:spPr bwMode="auto">
          <a:xfrm>
            <a:off x="3892550" y="4972050"/>
            <a:ext cx="297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66" name="Line 42"/>
          <p:cNvSpPr>
            <a:spLocks noChangeShapeType="1"/>
          </p:cNvSpPr>
          <p:nvPr/>
        </p:nvSpPr>
        <p:spPr bwMode="auto">
          <a:xfrm>
            <a:off x="3359150" y="6122988"/>
            <a:ext cx="251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67" name="Rectangle 43"/>
          <p:cNvSpPr>
            <a:spLocks noChangeArrowheads="1"/>
          </p:cNvSpPr>
          <p:nvPr/>
        </p:nvSpPr>
        <p:spPr bwMode="auto">
          <a:xfrm>
            <a:off x="1055688" y="4502150"/>
            <a:ext cx="281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Люди Иерихона</a:t>
            </a:r>
            <a:endParaRPr lang="en-US" alt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69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9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69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69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69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9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32" grpId="0" autoUpdateAnimBg="0"/>
      <p:bldP spid="692233" grpId="0" autoUpdateAnimBg="0"/>
      <p:bldP spid="692236" grpId="0" animBg="1"/>
      <p:bldP spid="692237" grpId="0" animBg="1"/>
      <p:bldP spid="692264" grpId="0" autoUpdateAnimBg="0"/>
      <p:bldP spid="692265" grpId="0" animBg="1"/>
      <p:bldP spid="692266" grpId="0" animBg="1"/>
      <p:bldP spid="69226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77" name="Rectangle 29"/>
          <p:cNvSpPr>
            <a:spLocks noChangeArrowheads="1"/>
          </p:cNvSpPr>
          <p:nvPr/>
        </p:nvSpPr>
        <p:spPr bwMode="auto">
          <a:xfrm>
            <a:off x="4140200" y="2205038"/>
            <a:ext cx="500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«...одним человеком грех вошел в мир, и грехом смерть…»    (Рим. 5:12)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«...преступлением одного смерть царствовала посредством одного...» (Рим. 5:17)</a:t>
            </a:r>
            <a:endParaRPr lang="en-US" alt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93264" name="Line 16"/>
          <p:cNvSpPr>
            <a:spLocks noChangeShapeType="1"/>
          </p:cNvSpPr>
          <p:nvPr/>
        </p:nvSpPr>
        <p:spPr bwMode="auto">
          <a:xfrm>
            <a:off x="4716463" y="2667000"/>
            <a:ext cx="1371600" cy="0"/>
          </a:xfrm>
          <a:prstGeom prst="line">
            <a:avLst/>
          </a:prstGeom>
          <a:noFill/>
          <a:ln w="28575" cap="sq">
            <a:solidFill>
              <a:srgbClr val="00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3265" name="Line 17"/>
          <p:cNvSpPr>
            <a:spLocks noChangeShapeType="1"/>
          </p:cNvSpPr>
          <p:nvPr/>
        </p:nvSpPr>
        <p:spPr bwMode="auto">
          <a:xfrm>
            <a:off x="4572000" y="4941888"/>
            <a:ext cx="1371600" cy="0"/>
          </a:xfrm>
          <a:prstGeom prst="line">
            <a:avLst/>
          </a:prstGeom>
          <a:noFill/>
          <a:ln w="28575" cap="sq">
            <a:solidFill>
              <a:srgbClr val="00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3271" name="Text Box 23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93272" name="Rectangle 2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49160" name="AutoShape 2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9161" name="AutoShape 2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9162" name="AutoShape 2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9163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3" name="Picture 1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8" y="2736727"/>
            <a:ext cx="3323162" cy="220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93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3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77" grpId="0" uiExpand="1" build="p" autoUpdateAnimBg="0"/>
      <p:bldP spid="693264" grpId="0" uiExpand="1" animBg="1"/>
      <p:bldP spid="6932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8" name="Rectangle 28"/>
          <p:cNvSpPr>
            <a:spLocks noChangeArrowheads="1"/>
          </p:cNvSpPr>
          <p:nvPr/>
        </p:nvSpPr>
        <p:spPr bwMode="auto">
          <a:xfrm>
            <a:off x="3924300" y="2349500"/>
            <a:ext cx="500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«Ибо, как непослушанием одного человека сделались многие грешными, так и послушанием одного сделаются праведными многие» (Рим. 5:18-19)</a:t>
            </a:r>
            <a:endParaRPr lang="en-US" alt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86728" name="Picture 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438400"/>
            <a:ext cx="2530475" cy="4114800"/>
          </a:xfrm>
          <a:noFill/>
        </p:spPr>
      </p:pic>
      <p:sp>
        <p:nvSpPr>
          <p:cNvPr id="286742" name="Text Box 22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86743" name="Rectangle 2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51206" name="AutoShape 24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1207" name="AutoShape 25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1208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1209" name="AutoShape 2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86750" name="Rectangle 30"/>
          <p:cNvSpPr>
            <a:spLocks noChangeArrowheads="1"/>
          </p:cNvSpPr>
          <p:nvPr/>
        </p:nvSpPr>
        <p:spPr bwMode="auto">
          <a:xfrm>
            <a:off x="3960813" y="2349500"/>
            <a:ext cx="500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«Посему, как преступлением одного всем человекам осуждение, так правдою одного всем человекам оправдание к жизни.…»</a:t>
            </a:r>
            <a:endParaRPr lang="en-US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6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8" grpId="0" build="p" autoUpdateAnimBg="0"/>
      <p:bldP spid="286750" grpId="0" build="p" autoUpdateAnimBg="0"/>
      <p:bldP spid="286750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ChangeArrowheads="1"/>
          </p:cNvSpPr>
          <p:nvPr/>
        </p:nvSpPr>
        <p:spPr bwMode="auto">
          <a:xfrm>
            <a:off x="3924300" y="2205038"/>
            <a:ext cx="500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«Наиболее известные примеры этого представительства рассматривается в противопоставлении Адама Христу, сделанное апостолом Павлом, которое полностью…»</a:t>
            </a:r>
            <a:endParaRPr lang="en-US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438400"/>
            <a:ext cx="2530475" cy="4114800"/>
          </a:xfrm>
          <a:noFill/>
        </p:spPr>
      </p:pic>
      <p:sp>
        <p:nvSpPr>
          <p:cNvPr id="919556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1955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53254" name="AutoShape 6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3255" name="AutoShape 7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3256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3257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19563" name="Text Box 11"/>
          <p:cNvSpPr txBox="1">
            <a:spLocks noChangeArrowheads="1"/>
          </p:cNvSpPr>
          <p:nvPr/>
        </p:nvSpPr>
        <p:spPr bwMode="auto">
          <a:xfrm>
            <a:off x="5146675" y="6227763"/>
            <a:ext cx="2954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Х. Робинсон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4" grpId="0" build="p" autoUpdateAnimBg="0"/>
      <p:bldP spid="9195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ChangeArrowheads="1"/>
          </p:cNvSpPr>
          <p:nvPr/>
        </p:nvSpPr>
        <p:spPr bwMode="auto">
          <a:xfrm>
            <a:off x="3924300" y="2235200"/>
            <a:ext cx="5219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«…отображает это древнееврейское понятие. Это противопоставление привлекает всех его убедительность от концепции корпоративной личности»</a:t>
            </a:r>
            <a:endParaRPr lang="en-US" alt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438400"/>
            <a:ext cx="2530475" cy="4114800"/>
          </a:xfrm>
          <a:noFill/>
        </p:spPr>
      </p:pic>
      <p:sp>
        <p:nvSpPr>
          <p:cNvPr id="921604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55302" name="AutoShape 6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5303" name="AutoShape 7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5304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5305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1611" name="Text Box 11"/>
          <p:cNvSpPr txBox="1">
            <a:spLocks noChangeArrowheads="1"/>
          </p:cNvSpPr>
          <p:nvPr/>
        </p:nvSpPr>
        <p:spPr bwMode="auto">
          <a:xfrm>
            <a:off x="5146675" y="6227763"/>
            <a:ext cx="2954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Х. Робинсон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5" name="Picture 5" descr="SO0156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2590800"/>
            <a:ext cx="27876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6" name="Picture 6" descr="BD05508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365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3810000" y="3200400"/>
            <a:ext cx="2057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Пассив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Актив</a:t>
            </a:r>
            <a:endParaRPr lang="en-US" altLang="en-US" sz="40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94260" name="Text Box 20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94261" name="Rectangle 2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57351" name="AutoShape 22" descr="90%">
            <a:hlinkClick r:id="rId6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7352" name="AutoShape 23" descr="90%">
            <a:hlinkClick r:id="rId7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7353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7354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4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4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4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4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7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«Корпоративная личность»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9123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59396" name="AutoShape 7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9397" name="AutoShape 8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9398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9399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91245" name="WordArt 13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83768" y="2730500"/>
            <a:ext cx="3962400" cy="15128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Прекращение?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76200" y="2133600"/>
            <a:ext cx="89916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</a:t>
            </a:r>
            <a:r>
              <a:rPr lang="en-US" altLang="en-US" sz="40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От Него и вы во Христе Иисусе, Который сделался для нас премудростью от Бога, праведностью и освящением и искуплением</a:t>
            </a: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»            (1 Кор. 1:30)</a:t>
            </a:r>
            <a:endParaRPr lang="en-US" altLang="en-US" sz="4000" b="1" i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>
            <a:off x="1143000" y="2636838"/>
            <a:ext cx="1676400" cy="0"/>
          </a:xfrm>
          <a:prstGeom prst="line">
            <a:avLst/>
          </a:prstGeom>
          <a:noFill/>
          <a:ln w="28575" cap="sq">
            <a:solidFill>
              <a:srgbClr val="00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1141" name="Text Box 21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Значение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61142" name="Rectangle 2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61446" name="AutoShape 23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1447" name="AutoShape 24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1448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1449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6114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4724400"/>
            <a:ext cx="282575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26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utoUpdateAnimBg="0"/>
      <p:bldP spid="261128" grpId="0" animBg="1"/>
      <p:bldP spid="2611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83" name="Text Box 15"/>
          <p:cNvSpPr txBox="1">
            <a:spLocks noChangeArrowheads="1"/>
          </p:cNvSpPr>
          <p:nvPr/>
        </p:nvSpPr>
        <p:spPr bwMode="auto">
          <a:xfrm>
            <a:off x="304800" y="1371600"/>
            <a:ext cx="8458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Библейские образы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698394" name="Picture 26" descr="j01739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17907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8395" name="Text Box 27"/>
          <p:cNvSpPr txBox="1">
            <a:spLocks noChangeArrowheads="1"/>
          </p:cNvSpPr>
          <p:nvPr/>
        </p:nvSpPr>
        <p:spPr bwMode="auto">
          <a:xfrm>
            <a:off x="2339752" y="46482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(Союз </a:t>
            </a: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 </a:t>
            </a: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Христом)</a:t>
            </a:r>
            <a:endParaRPr lang="en-US" alt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98398" name="Picture 30" descr="PE00489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53" y="5395912"/>
            <a:ext cx="13716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8399" name="Picture 31" descr="BD05190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32" y="5357812"/>
            <a:ext cx="16764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8404" name="Rectangle 36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0248" name="AutoShape 37" descr="90%">
            <a:hlinkClick r:id="rId8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249" name="AutoShape 38" descr="90%">
            <a:hlinkClick r:id="rId9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250" name="AutoShape 3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251" name="AutoShape 4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698410" name="Picture 4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636838"/>
            <a:ext cx="904875" cy="1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8411" name="Picture 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97138"/>
            <a:ext cx="895350" cy="1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8412" name="Picture 44" descr="buttonclick[1]">
            <a:hlinkClick r:id="rId12" action="ppaction://hlinksldjump" tooltip="Щелчок здесь открывает дополнительную информацию об этом моменте.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81750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06" y="5031176"/>
            <a:ext cx="1656160" cy="130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9" y="5032081"/>
            <a:ext cx="1369641" cy="122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9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8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8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8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8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8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8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8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8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8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8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8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83" grpId="0" autoUpdateAnimBg="0"/>
      <p:bldP spid="69839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8750" y="2205038"/>
            <a:ext cx="8229600" cy="304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en-US" sz="4000" b="1" smtClean="0">
                <a:solidFill>
                  <a:srgbClr val="CC0000"/>
                </a:solidFill>
              </a:rPr>
              <a:t>Умерли с Иисусом</a:t>
            </a:r>
            <a:endParaRPr lang="en-US" altLang="en-US" sz="4000" b="1" smtClean="0">
              <a:solidFill>
                <a:srgbClr val="CC0000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en-US" sz="4000" b="1" smtClean="0">
                <a:solidFill>
                  <a:srgbClr val="FF3300"/>
                </a:solidFill>
              </a:rPr>
              <a:t>Воскрешены с Иисусом</a:t>
            </a:r>
            <a:endParaRPr lang="en-US" altLang="en-US" sz="4000" b="1" smtClean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en-US" sz="4000" b="1" smtClean="0">
                <a:solidFill>
                  <a:srgbClr val="FFFF00"/>
                </a:solidFill>
              </a:rPr>
              <a:t>Вознесены с Иисусом</a:t>
            </a:r>
            <a:endParaRPr lang="en-US" altLang="en-US" sz="4000" b="1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en-US" sz="4000" b="1" smtClean="0">
                <a:solidFill>
                  <a:srgbClr val="00CC00"/>
                </a:solidFill>
              </a:rPr>
              <a:t>Появимся с Иисусом</a:t>
            </a:r>
            <a:endParaRPr lang="en-US" altLang="en-US" sz="4000" b="1" smtClean="0">
              <a:solidFill>
                <a:srgbClr val="00CC00"/>
              </a:solidFill>
            </a:endParaRPr>
          </a:p>
        </p:txBody>
      </p:sp>
      <p:sp>
        <p:nvSpPr>
          <p:cNvPr id="262179" name="Rectangle 35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63492" name="AutoShape 36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3493" name="AutoShape 37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3494" name="AutoShape 3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3495" name="AutoShape 3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63496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4724400"/>
            <a:ext cx="282575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192" name="Text Box 48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Значение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2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2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2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2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2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2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2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2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65539" name="AutoShape 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5540" name="AutoShape 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5541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5542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9338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4724400"/>
            <a:ext cx="282575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389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122488"/>
            <a:ext cx="8507412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en-US" sz="3400" b="1" dirty="0" smtClean="0"/>
              <a:t>«Союз с Христом влечет за собой участие верующих в событиях повествования о Христе, включая Его смерть и захоронение, воскресение, вознесение и прославление. Верующие описаны, как умершие с Христом, воскресшие с Ним и т.д. Следовательно, значение этих событий относится к нам так, как оно относится к Нему». </a:t>
            </a:r>
            <a:r>
              <a:rPr lang="ru-RU" altLang="en-US" sz="3400" b="1" i="1" dirty="0" smtClean="0">
                <a:solidFill>
                  <a:srgbClr val="FFFF00"/>
                </a:solidFill>
              </a:rPr>
              <a:t>К. </a:t>
            </a:r>
            <a:r>
              <a:rPr lang="ru-RU" altLang="en-US" sz="3400" b="1" i="1" dirty="0" err="1" smtClean="0">
                <a:solidFill>
                  <a:srgbClr val="FFFF00"/>
                </a:solidFill>
              </a:rPr>
              <a:t>Камбелл</a:t>
            </a:r>
            <a:endParaRPr lang="ru-RU" altLang="en-US" sz="3400" b="1" i="1" dirty="0" smtClean="0">
              <a:solidFill>
                <a:srgbClr val="FFFF00"/>
              </a:solidFill>
            </a:endParaRPr>
          </a:p>
        </p:txBody>
      </p:sp>
      <p:sp>
        <p:nvSpPr>
          <p:cNvPr id="933899" name="Text Box 11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Значение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338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3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6" name="WordArt 4"/>
          <p:cNvSpPr>
            <a:spLocks noChangeArrowheads="1" noChangeShapeType="1" noTextEdit="1"/>
          </p:cNvSpPr>
          <p:nvPr/>
        </p:nvSpPr>
        <p:spPr bwMode="auto">
          <a:xfrm>
            <a:off x="639763" y="2205038"/>
            <a:ext cx="4724400" cy="4038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</a:t>
            </a:r>
            <a:r>
              <a:rPr lang="ru-RU" sz="3600" kern="10" dirty="0" smtClean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Христом </a:t>
            </a:r>
            <a:endParaRPr lang="en-US" sz="3600" kern="10" dirty="0">
              <a:ln w="25400">
                <a:solidFill>
                  <a:srgbClr val="FFCC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7" name="WordArt 5"/>
          <p:cNvSpPr>
            <a:spLocks noChangeArrowheads="1" noChangeShapeType="1" noTextEdit="1"/>
          </p:cNvSpPr>
          <p:nvPr/>
        </p:nvSpPr>
        <p:spPr bwMode="auto">
          <a:xfrm>
            <a:off x="1403350" y="2708275"/>
            <a:ext cx="33845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329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Во Христе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817159" name="Rectangle 7"/>
          <p:cNvSpPr>
            <a:spLocks noChangeArrowheads="1"/>
          </p:cNvSpPr>
          <p:nvPr/>
        </p:nvSpPr>
        <p:spPr bwMode="auto">
          <a:xfrm>
            <a:off x="-279400" y="4260850"/>
            <a:ext cx="6172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В</a:t>
            </a:r>
            <a:r>
              <a:rPr lang="en-US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етхий наш человек</a:t>
            </a: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(был)</a:t>
            </a:r>
            <a:r>
              <a:rPr lang="en-US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распят с Ним</a:t>
            </a: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 </a:t>
            </a:r>
            <a:r>
              <a:rPr lang="ru-RU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(Рим.</a:t>
            </a:r>
            <a:r>
              <a:rPr lang="en-US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6:6</a:t>
            </a:r>
            <a:r>
              <a:rPr lang="ru-RU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</a:p>
        </p:txBody>
      </p:sp>
      <p:sp>
        <p:nvSpPr>
          <p:cNvPr id="817160" name="Rectangle 8"/>
          <p:cNvSpPr>
            <a:spLocks noChangeArrowheads="1"/>
          </p:cNvSpPr>
          <p:nvPr/>
        </p:nvSpPr>
        <p:spPr bwMode="auto">
          <a:xfrm>
            <a:off x="-260350" y="4205288"/>
            <a:ext cx="6172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</a:t>
            </a:r>
            <a:r>
              <a:rPr lang="en-US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Ибо вы умерли, и жизнь ваша сокрыта со Христом в Боге </a:t>
            </a: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                  </a:t>
            </a:r>
            <a:r>
              <a:rPr lang="ru-RU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(Кол.</a:t>
            </a:r>
            <a:r>
              <a:rPr lang="en-US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3:3</a:t>
            </a:r>
            <a:r>
              <a:rPr lang="ru-RU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  <a:endParaRPr lang="en-US" altLang="en-US" sz="4000" b="1" i="1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17161" name="Rectangle 9"/>
          <p:cNvSpPr>
            <a:spLocks noChangeArrowheads="1"/>
          </p:cNvSpPr>
          <p:nvPr/>
        </p:nvSpPr>
        <p:spPr bwMode="auto">
          <a:xfrm>
            <a:off x="-415925" y="4187825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</a:t>
            </a:r>
            <a:r>
              <a:rPr lang="en-US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Я сораспялся Христу </a:t>
            </a: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         </a:t>
            </a:r>
            <a:r>
              <a:rPr lang="ru-RU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(Гал.</a:t>
            </a:r>
            <a:r>
              <a:rPr lang="en-US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2:20</a:t>
            </a:r>
            <a:r>
              <a:rPr lang="ru-RU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-21)</a:t>
            </a:r>
            <a:endParaRPr lang="en-US" altLang="en-US" sz="4000" b="1" i="1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17166" name="Rectangle 14"/>
          <p:cNvSpPr>
            <a:spLocks noChangeArrowheads="1"/>
          </p:cNvSpPr>
          <p:nvPr/>
        </p:nvSpPr>
        <p:spPr bwMode="auto">
          <a:xfrm>
            <a:off x="136525" y="3603625"/>
            <a:ext cx="601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Умерли с Иисусом</a:t>
            </a:r>
          </a:p>
        </p:txBody>
      </p:sp>
      <p:sp>
        <p:nvSpPr>
          <p:cNvPr id="817170" name="Rectangle 1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67594" name="AutoShape 19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7595" name="AutoShape 20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7596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7597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817175" name="Picture 23" descr="buttonclick[1]">
            <a:hlinkClick r:id="rId7" action="ppaction://hlinksldjump" tooltip="Щелчок здесь открывает дополнительную информацию об этом моменте.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453188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7176" name="Text Box 24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Значение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07" y="2708502"/>
            <a:ext cx="2857500" cy="2790825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1000"/>
                                        <p:tgtEl>
                                          <p:spTgt spid="81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17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1000"/>
                                        <p:tgtEl>
                                          <p:spTgt spid="81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1000"/>
                                        <p:tgtEl>
                                          <p:spTgt spid="81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1000"/>
                                        <p:tgtEl>
                                          <p:spTgt spid="81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7" dur="1000"/>
                                        <p:tgtEl>
                                          <p:spTgt spid="817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nimBg="1"/>
      <p:bldP spid="817159" grpId="0" build="p" autoUpdateAnimBg="0"/>
      <p:bldP spid="817159" grpId="1" build="allAtOnce"/>
      <p:bldP spid="817160" grpId="0" autoUpdateAnimBg="0"/>
      <p:bldP spid="817160" grpId="1"/>
      <p:bldP spid="817161" grpId="0" autoUpdateAnimBg="0"/>
      <p:bldP spid="81716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4" name="WordArt 4"/>
          <p:cNvSpPr>
            <a:spLocks noChangeArrowheads="1" noChangeShapeType="1" noTextEdit="1"/>
          </p:cNvSpPr>
          <p:nvPr/>
        </p:nvSpPr>
        <p:spPr bwMode="auto">
          <a:xfrm>
            <a:off x="568325" y="2205038"/>
            <a:ext cx="4724400" cy="4038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</a:t>
            </a:r>
            <a:r>
              <a:rPr lang="ru-RU" sz="3600" kern="10" dirty="0" smtClean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kern="10" dirty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smtClean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Христом </a:t>
            </a:r>
            <a:endParaRPr lang="en-US" sz="3600" kern="10" dirty="0">
              <a:ln w="25400">
                <a:solidFill>
                  <a:srgbClr val="FFCC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WordArt 5"/>
          <p:cNvSpPr>
            <a:spLocks noChangeArrowheads="1" noChangeShapeType="1" noTextEdit="1"/>
          </p:cNvSpPr>
          <p:nvPr/>
        </p:nvSpPr>
        <p:spPr bwMode="auto">
          <a:xfrm>
            <a:off x="1403350" y="2708275"/>
            <a:ext cx="33845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329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Во Христе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819206" name="Rectangle 6"/>
          <p:cNvSpPr>
            <a:spLocks noChangeArrowheads="1"/>
          </p:cNvSpPr>
          <p:nvPr/>
        </p:nvSpPr>
        <p:spPr bwMode="auto">
          <a:xfrm>
            <a:off x="-270494" y="4179498"/>
            <a:ext cx="630078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</a:t>
            </a:r>
            <a:r>
              <a:rPr lang="ru-RU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Нем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и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совоскресли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верою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в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силу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Бога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Который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воскресил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Его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из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мертвых</a:t>
            </a:r>
            <a:r>
              <a:rPr lang="ru-RU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(Кол. 2:12)</a:t>
            </a:r>
            <a:endParaRPr lang="en-US" altLang="en-US" sz="4000" b="1" i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19207" name="Rectangle 7"/>
          <p:cNvSpPr>
            <a:spLocks noChangeArrowheads="1"/>
          </p:cNvSpPr>
          <p:nvPr/>
        </p:nvSpPr>
        <p:spPr bwMode="auto">
          <a:xfrm>
            <a:off x="-396081" y="4141748"/>
            <a:ext cx="72009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</a:t>
            </a:r>
            <a:r>
              <a:rPr lang="ru-RU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И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нас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мертвых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преступлениям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оживотворил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со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--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благодатью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спасены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--</a:t>
            </a:r>
            <a:r>
              <a:rPr lang="ru-RU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воскресил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с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Ним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</a:t>
            </a:r>
            <a:r>
              <a:rPr lang="ru-RU" altLang="en-US" sz="4000" b="1" i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Еф</a:t>
            </a:r>
            <a:r>
              <a:rPr lang="ru-RU" altLang="en-US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</a:t>
            </a:r>
            <a:r>
              <a:rPr lang="en-US" altLang="en-US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2:5-6</a:t>
            </a:r>
            <a:r>
              <a:rPr lang="ru-RU" altLang="en-US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  <a:endParaRPr lang="en-US" altLang="en-US" sz="4000" b="1" i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19208" name="Rectangle 8"/>
          <p:cNvSpPr>
            <a:spLocks noChangeArrowheads="1"/>
          </p:cNvSpPr>
          <p:nvPr/>
        </p:nvSpPr>
        <p:spPr bwMode="auto">
          <a:xfrm>
            <a:off x="-83169" y="4143335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dirty="0" smtClean="0">
                <a:solidFill>
                  <a:srgbClr val="FFCC00"/>
                </a:solidFill>
                <a:latin typeface="Franklin Gothic Medium" pitchFamily="34" charset="0"/>
              </a:rPr>
              <a:t>	</a:t>
            </a:r>
            <a:r>
              <a:rPr lang="ru-RU" altLang="en-US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вас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которые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были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мертвы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во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грехах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и в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необрезании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плоти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вашей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оживил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вместе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с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Ним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(Кол. 2:13)</a:t>
            </a:r>
            <a:endParaRPr lang="en-US" altLang="en-US" sz="4000" b="1" i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19214" name="Rectangle 14"/>
          <p:cNvSpPr>
            <a:spLocks noChangeArrowheads="1"/>
          </p:cNvSpPr>
          <p:nvPr/>
        </p:nvSpPr>
        <p:spPr bwMode="auto">
          <a:xfrm>
            <a:off x="-107950" y="3530600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Воскрешены с Иисусом</a:t>
            </a:r>
          </a:p>
        </p:txBody>
      </p:sp>
      <p:sp>
        <p:nvSpPr>
          <p:cNvPr id="819218" name="Rectangle 1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69642" name="AutoShape 19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9643" name="AutoShape 20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9644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9645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819223" name="Picture 23" descr="buttonclick[1]">
            <a:hlinkClick r:id="rId7" action="ppaction://hlinksldjump" tooltip="Щелчок здесь открывает дополнительную информацию об этом моменте.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442075"/>
            <a:ext cx="22701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4" name="Text Box 24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Значение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7" name="Picture 6" descr="re00018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565360"/>
            <a:ext cx="3064844" cy="209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81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1000"/>
                                        <p:tgtEl>
                                          <p:spTgt spid="819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81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1000"/>
                                        <p:tgtEl>
                                          <p:spTgt spid="819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81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1000"/>
                                        <p:tgtEl>
                                          <p:spTgt spid="81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4" grpId="0" animBg="1"/>
      <p:bldP spid="819206" grpId="0" build="p" autoUpdateAnimBg="0"/>
      <p:bldP spid="819206" grpId="1" build="allAtOnce"/>
      <p:bldP spid="819207" grpId="0" autoUpdateAnimBg="0"/>
      <p:bldP spid="819207" grpId="1"/>
      <p:bldP spid="819208" grpId="0" autoUpdateAnimBg="0"/>
      <p:bldP spid="81921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3" name="WordArt 5"/>
          <p:cNvSpPr>
            <a:spLocks noChangeArrowheads="1" noChangeShapeType="1" noTextEdit="1"/>
          </p:cNvSpPr>
          <p:nvPr/>
        </p:nvSpPr>
        <p:spPr bwMode="auto">
          <a:xfrm>
            <a:off x="639763" y="2205038"/>
            <a:ext cx="4724400" cy="4038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</a:t>
            </a:r>
            <a:r>
              <a:rPr lang="ru-RU" sz="3600" kern="10" dirty="0" smtClean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kern="10" dirty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smtClean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Христом </a:t>
            </a:r>
            <a:endParaRPr lang="en-US" sz="3600" kern="10" dirty="0">
              <a:ln w="25400">
                <a:solidFill>
                  <a:srgbClr val="FFCC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3" name="WordArt 6"/>
          <p:cNvSpPr>
            <a:spLocks noChangeArrowheads="1" noChangeShapeType="1" noTextEdit="1"/>
          </p:cNvSpPr>
          <p:nvPr/>
        </p:nvSpPr>
        <p:spPr bwMode="auto">
          <a:xfrm>
            <a:off x="1403350" y="2708275"/>
            <a:ext cx="33845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329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Во Христе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821255" name="Rectangle 7"/>
          <p:cNvSpPr>
            <a:spLocks noChangeArrowheads="1"/>
          </p:cNvSpPr>
          <p:nvPr/>
        </p:nvSpPr>
        <p:spPr bwMode="auto">
          <a:xfrm>
            <a:off x="-252413" y="4332288"/>
            <a:ext cx="630078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0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...</a:t>
            </a:r>
            <a:r>
              <a:rPr lang="en-US" altLang="en-US" sz="40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 поставил Его выше всего, главою Церкви, которая есть Тело Его </a:t>
            </a:r>
            <a:r>
              <a:rPr lang="ru-RU" altLang="en-US" sz="40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0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</a:t>
            </a:r>
            <a:r>
              <a:rPr lang="ru-RU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Еф.</a:t>
            </a:r>
            <a:r>
              <a:rPr lang="en-US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1:20-23</a:t>
            </a:r>
            <a:r>
              <a:rPr lang="ru-RU" altLang="en-US" sz="40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  <a:endParaRPr lang="en-US" altLang="en-US" sz="4000" b="1" i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21256" name="Rectangle 8"/>
          <p:cNvSpPr>
            <a:spLocks noChangeArrowheads="1"/>
          </p:cNvSpPr>
          <p:nvPr/>
        </p:nvSpPr>
        <p:spPr bwMode="auto">
          <a:xfrm>
            <a:off x="-612775" y="4292600"/>
            <a:ext cx="72009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(Бог) </a:t>
            </a:r>
            <a:r>
              <a:rPr lang="en-US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посадил (</a:t>
            </a: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нас) </a:t>
            </a:r>
            <a:r>
              <a:rPr lang="en-US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на небесах во Христе Иисусе </a:t>
            </a: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                                 </a:t>
            </a:r>
            <a:r>
              <a:rPr lang="ru-RU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(Еф.</a:t>
            </a:r>
            <a:r>
              <a:rPr lang="en-US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2:6</a:t>
            </a:r>
            <a:r>
              <a:rPr lang="ru-RU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  <a:endParaRPr lang="en-US" altLang="en-US" sz="4000" b="1" i="1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graphicFrame>
        <p:nvGraphicFramePr>
          <p:cNvPr id="821257" name="Object 9"/>
          <p:cNvGraphicFramePr>
            <a:graphicFrameLocks noChangeAspect="1"/>
          </p:cNvGraphicFramePr>
          <p:nvPr/>
        </p:nvGraphicFramePr>
        <p:xfrm>
          <a:off x="6227763" y="2997200"/>
          <a:ext cx="268446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1" name="A&amp;L Draw Graphic" r:id="rId6" imgW="5895975" imgH="7376795" progId="ALScenerio">
                  <p:embed/>
                </p:oleObj>
              </mc:Choice>
              <mc:Fallback>
                <p:oleObj name="A&amp;L Draw Graphic" r:id="rId6" imgW="5895975" imgH="7376795" progId="ALScenerio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997200"/>
                        <a:ext cx="2684462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63" name="Rectangle 15"/>
          <p:cNvSpPr>
            <a:spLocks noChangeArrowheads="1"/>
          </p:cNvSpPr>
          <p:nvPr/>
        </p:nvSpPr>
        <p:spPr bwMode="auto">
          <a:xfrm>
            <a:off x="-107950" y="3603625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Вознесены с Иисусом</a:t>
            </a:r>
          </a:p>
        </p:txBody>
      </p:sp>
      <p:sp>
        <p:nvSpPr>
          <p:cNvPr id="821267" name="Rectangle 19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71689" name="AutoShape 20" descr="90%">
            <a:hlinkClick r:id="rId8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1690" name="AutoShape 21" descr="90%">
            <a:hlinkClick r:id="rId9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1691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1692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21273" name="Text Box 25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Значение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  <p:custDataLst>
      <p:tags r:id="rId3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1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1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1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21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21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2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2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3" grpId="0" animBg="1"/>
      <p:bldP spid="821255" grpId="0" build="p" autoUpdateAnimBg="0"/>
      <p:bldP spid="821256" grpId="0" autoUpdateAnimBg="0"/>
      <p:bldP spid="82126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01" name="WordArt 5"/>
          <p:cNvSpPr>
            <a:spLocks noChangeArrowheads="1" noChangeShapeType="1" noTextEdit="1"/>
          </p:cNvSpPr>
          <p:nvPr/>
        </p:nvSpPr>
        <p:spPr bwMode="auto">
          <a:xfrm>
            <a:off x="639763" y="2205038"/>
            <a:ext cx="4724400" cy="4038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с</a:t>
            </a:r>
            <a:r>
              <a:rPr lang="en-US" sz="3600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3600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Христом </a:t>
            </a:r>
            <a:endParaRPr lang="en-US" sz="3600" kern="10">
              <a:ln w="25400">
                <a:solidFill>
                  <a:srgbClr val="FFCC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WordArt 6"/>
          <p:cNvSpPr>
            <a:spLocks noChangeArrowheads="1" noChangeShapeType="1" noTextEdit="1"/>
          </p:cNvSpPr>
          <p:nvPr/>
        </p:nvSpPr>
        <p:spPr bwMode="auto">
          <a:xfrm>
            <a:off x="1403350" y="2708275"/>
            <a:ext cx="33845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329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Во Христе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823303" name="Rectangle 7"/>
          <p:cNvSpPr>
            <a:spLocks noChangeArrowheads="1"/>
          </p:cNvSpPr>
          <p:nvPr/>
        </p:nvSpPr>
        <p:spPr bwMode="auto">
          <a:xfrm>
            <a:off x="-323850" y="4292600"/>
            <a:ext cx="630078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</a:t>
            </a:r>
            <a:r>
              <a:rPr lang="en-US" altLang="en-US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Знаем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только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что</a:t>
            </a:r>
            <a:r>
              <a:rPr lang="ru-RU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когда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откроется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будем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подобны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Ему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потому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что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увидим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Его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как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Он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есть</a:t>
            </a:r>
            <a:r>
              <a:rPr lang="en-US" altLang="en-US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(1 Ин. 3:2)</a:t>
            </a:r>
          </a:p>
        </p:txBody>
      </p:sp>
      <p:sp>
        <p:nvSpPr>
          <p:cNvPr id="823304" name="Rectangle 8"/>
          <p:cNvSpPr>
            <a:spLocks noChangeArrowheads="1"/>
          </p:cNvSpPr>
          <p:nvPr/>
        </p:nvSpPr>
        <p:spPr bwMode="auto">
          <a:xfrm>
            <a:off x="-757238" y="4292600"/>
            <a:ext cx="720090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Когда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же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явится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Христос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жизнь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ваша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тогда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и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явитесь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с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Ним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во</a:t>
            </a:r>
            <a:r>
              <a:rPr lang="en-US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славе</a:t>
            </a:r>
            <a:r>
              <a:rPr lang="ru-RU" altLang="en-US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              </a:t>
            </a:r>
            <a:r>
              <a:rPr lang="ru-RU" altLang="en-US" sz="40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(Кол. 3:4)</a:t>
            </a:r>
            <a:endParaRPr lang="en-US" altLang="en-US" sz="4000" b="1" i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23310" name="Rectangle 14"/>
          <p:cNvSpPr>
            <a:spLocks noChangeArrowheads="1"/>
          </p:cNvSpPr>
          <p:nvPr/>
        </p:nvSpPr>
        <p:spPr bwMode="auto">
          <a:xfrm>
            <a:off x="-396875" y="3603625"/>
            <a:ext cx="6624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4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Появимся с Иисусом</a:t>
            </a:r>
          </a:p>
        </p:txBody>
      </p:sp>
      <p:sp>
        <p:nvSpPr>
          <p:cNvPr id="823314" name="Rectangle 1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73737" name="AutoShape 19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3738" name="AutoShape 20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3739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3740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23319" name="Text Box 23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Значение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87" y="2727683"/>
            <a:ext cx="2857500" cy="3352800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2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2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23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2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1" grpId="0" animBg="1"/>
      <p:bldP spid="823303" grpId="0" build="p" autoUpdateAnimBg="0"/>
      <p:bldP spid="823303" grpId="1" build="allAtOnce"/>
      <p:bldP spid="823304" grpId="0" autoUpdateAnimBg="0"/>
      <p:bldP spid="82331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51" name="WordArt 7"/>
          <p:cNvSpPr>
            <a:spLocks noChangeArrowheads="1" noChangeShapeType="1" noTextEdit="1"/>
          </p:cNvSpPr>
          <p:nvPr/>
        </p:nvSpPr>
        <p:spPr bwMode="auto">
          <a:xfrm>
            <a:off x="639763" y="2205038"/>
            <a:ext cx="4724400" cy="4038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</a:t>
            </a:r>
            <a:r>
              <a:rPr lang="ru-RU" sz="3600" kern="10" dirty="0" smtClean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kern="10" dirty="0" smtClean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Христом </a:t>
            </a:r>
            <a:endParaRPr lang="en-US" sz="3600" kern="10" dirty="0">
              <a:ln w="25400">
                <a:solidFill>
                  <a:srgbClr val="FFCC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5362" name="Rectangle 1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75784" name="AutoShape 19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5785" name="AutoShape 20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5786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5787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25367" name="Text Box 23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Значение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8" y="2516912"/>
            <a:ext cx="2298625" cy="22449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67" y="2565400"/>
            <a:ext cx="2416589" cy="2835464"/>
          </a:xfrm>
          <a:prstGeom prst="rect">
            <a:avLst/>
          </a:prstGeom>
        </p:spPr>
      </p:pic>
      <p:pic>
        <p:nvPicPr>
          <p:cNvPr id="16" name="Picture 6" descr="re00018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80" y="2901949"/>
            <a:ext cx="2556066" cy="17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8" y="2603090"/>
            <a:ext cx="2190750" cy="2482850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394 L 0.16389 0.3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5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7" name="Rectangle 7"/>
          <p:cNvSpPr>
            <a:spLocks noChangeArrowheads="1"/>
          </p:cNvSpPr>
          <p:nvPr/>
        </p:nvSpPr>
        <p:spPr bwMode="auto">
          <a:xfrm>
            <a:off x="2051050" y="2205038"/>
            <a:ext cx="6946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Clr>
                <a:schemeClr val="tx1"/>
              </a:buClr>
              <a:buSzTx/>
            </a:pPr>
            <a:r>
              <a:rPr lang="ru-RU" altLang="en-US" sz="4400" b="1" i="1">
                <a:latin typeface="Franklin Gothic Medium" panose="020B0603020102020204" pitchFamily="34" charset="0"/>
              </a:rPr>
              <a:t>прощение-оправдание</a:t>
            </a:r>
            <a:r>
              <a:rPr lang="ru-RU" altLang="en-US" sz="4400" b="1" i="1">
                <a:latin typeface="Franklin Gothic Medium" panose="020B0603020102020204" pitchFamily="34" charset="0"/>
                <a:hlinkClick r:id="rId5" action="ppaction://hlinkpres?slideindex=1&amp;slidetitle="/>
              </a:rPr>
              <a:t> </a:t>
            </a:r>
            <a:endParaRPr lang="en-US" altLang="en-US" sz="4400" b="1" i="1"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70000"/>
              </a:lnSpc>
              <a:buClr>
                <a:schemeClr val="tx1"/>
              </a:buClr>
              <a:buSzTx/>
            </a:pPr>
            <a:r>
              <a:rPr lang="ru-RU" altLang="en-US" sz="4400" b="1" i="1">
                <a:latin typeface="Franklin Gothic Medium" panose="020B0603020102020204" pitchFamily="34" charset="0"/>
              </a:rPr>
              <a:t>победа над грехом</a:t>
            </a:r>
          </a:p>
          <a:p>
            <a:pPr eaLnBrk="1" hangingPunct="1">
              <a:lnSpc>
                <a:spcPct val="70000"/>
              </a:lnSpc>
              <a:buClr>
                <a:schemeClr val="tx1"/>
              </a:buClr>
              <a:buSzTx/>
            </a:pPr>
            <a:r>
              <a:rPr lang="ru-RU" altLang="en-US" sz="4400" b="1" i="1">
                <a:latin typeface="Franklin Gothic Medium" panose="020B0603020102020204" pitchFamily="34" charset="0"/>
              </a:rPr>
              <a:t>избавление от сатаны </a:t>
            </a:r>
          </a:p>
        </p:txBody>
      </p:sp>
      <p:sp>
        <p:nvSpPr>
          <p:cNvPr id="829448" name="Rectangle 8"/>
          <p:cNvSpPr>
            <a:spLocks noChangeArrowheads="1"/>
          </p:cNvSpPr>
          <p:nvPr/>
        </p:nvSpPr>
        <p:spPr bwMode="auto">
          <a:xfrm>
            <a:off x="2051050" y="4005263"/>
            <a:ext cx="7091363" cy="6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Clr>
                <a:schemeClr val="tx1"/>
              </a:buClr>
              <a:buSzTx/>
            </a:pPr>
            <a:r>
              <a:rPr lang="ru-RU" altLang="en-US" sz="4400" b="1" i="1" dirty="0" smtClean="0">
                <a:latin typeface="Franklin Gothic Medium" panose="020B0603020102020204" pitchFamily="34" charset="0"/>
              </a:rPr>
              <a:t>исцеление</a:t>
            </a:r>
            <a:endParaRPr lang="ru-RU" altLang="en-US" sz="4400" b="1" i="1" dirty="0">
              <a:latin typeface="Franklin Gothic Medium" panose="020B0603020102020204" pitchFamily="34" charset="0"/>
            </a:endParaRPr>
          </a:p>
        </p:txBody>
      </p:sp>
      <p:sp>
        <p:nvSpPr>
          <p:cNvPr id="829449" name="Rectangle 9"/>
          <p:cNvSpPr>
            <a:spLocks noChangeArrowheads="1"/>
          </p:cNvSpPr>
          <p:nvPr/>
        </p:nvSpPr>
        <p:spPr bwMode="auto">
          <a:xfrm>
            <a:off x="2051050" y="4509120"/>
            <a:ext cx="6624638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</a:pPr>
            <a:r>
              <a:rPr lang="ru-RU" altLang="en-US" sz="4400" b="1" i="1" dirty="0">
                <a:latin typeface="Franklin Gothic Medium" panose="020B0603020102020204" pitchFamily="34" charset="0"/>
              </a:rPr>
              <a:t>страдание за Иисуса</a:t>
            </a:r>
          </a:p>
        </p:txBody>
      </p:sp>
      <p:sp>
        <p:nvSpPr>
          <p:cNvPr id="829458" name="Rectangle 1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79879" name="AutoShape 19" descr="90%">
            <a:hlinkClick r:id="rId6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9880" name="AutoShape 20" descr="90%">
            <a:hlinkClick r:id="rId7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9881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9882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14" y="5266879"/>
            <a:ext cx="662473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«Если Меня гнали, будут гнать и вас» (Ин. 15:20)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Выгоды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8" y="2516912"/>
            <a:ext cx="2298625" cy="2244990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7" grpId="0" uiExpand="1" build="p" autoUpdateAnimBg="0"/>
      <p:bldP spid="829448" grpId="0" build="p" autoUpdateAnimBg="0"/>
      <p:bldP spid="829449" grpId="0" build="p" autoUpdateAnimBg="0"/>
      <p:bldP spid="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505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81927" name="AutoShape 18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1928" name="AutoShape 19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1929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1930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31510" name="Text Box 22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Выгоды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8" y="2516912"/>
            <a:ext cx="2298625" cy="22449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67" y="2565400"/>
            <a:ext cx="2416589" cy="2835464"/>
          </a:xfrm>
          <a:prstGeom prst="rect">
            <a:avLst/>
          </a:prstGeom>
        </p:spPr>
      </p:pic>
      <p:pic>
        <p:nvPicPr>
          <p:cNvPr id="15" name="Picture 6" descr="re0001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80" y="2901949"/>
            <a:ext cx="2556066" cy="17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8" y="2603090"/>
            <a:ext cx="2190750" cy="248285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41" name="WordArt 5"/>
          <p:cNvSpPr>
            <a:spLocks noChangeArrowheads="1" noChangeShapeType="1" noTextEdit="1"/>
          </p:cNvSpPr>
          <p:nvPr/>
        </p:nvSpPr>
        <p:spPr bwMode="auto">
          <a:xfrm>
            <a:off x="5003800" y="2492375"/>
            <a:ext cx="12239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жизнь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pic>
        <p:nvPicPr>
          <p:cNvPr id="833542" name="Picture 6" descr="re00018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87725"/>
            <a:ext cx="35290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3543" name="WordArt 7"/>
          <p:cNvSpPr>
            <a:spLocks noChangeArrowheads="1" noChangeShapeType="1" noTextEdit="1"/>
          </p:cNvSpPr>
          <p:nvPr/>
        </p:nvSpPr>
        <p:spPr bwMode="auto">
          <a:xfrm>
            <a:off x="3492500" y="2492375"/>
            <a:ext cx="1374775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Вечная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33553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83975" name="AutoShape 18" descr="90%">
            <a:hlinkClick r:id="rId6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3976" name="AutoShape 19" descr="90%">
            <a:hlinkClick r:id="rId7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3977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3978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33558" name="Text Box 22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Выгоды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335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3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41" grpId="0" animBg="1"/>
      <p:bldP spid="8335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  <p:pic>
        <p:nvPicPr>
          <p:cNvPr id="283685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18669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3681" name="Text Box 33"/>
          <p:cNvSpPr txBox="1">
            <a:spLocks noChangeArrowheads="1"/>
          </p:cNvSpPr>
          <p:nvPr/>
        </p:nvSpPr>
        <p:spPr bwMode="auto">
          <a:xfrm>
            <a:off x="3048000" y="4702175"/>
            <a:ext cx="29718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 b="1">
                <a:latin typeface="Franklin Gothic Medium" panose="020B0603020102020204" pitchFamily="34" charset="0"/>
              </a:rPr>
              <a:t>Мы во Христе</a:t>
            </a:r>
            <a:endParaRPr lang="en-US" altLang="en-US" sz="4400" b="1">
              <a:latin typeface="Franklin Gothic Medium" panose="020B0603020102020204" pitchFamily="34" charset="0"/>
            </a:endParaRPr>
          </a:p>
        </p:txBody>
      </p:sp>
      <p:sp>
        <p:nvSpPr>
          <p:cNvPr id="283680" name="Text Box 32"/>
          <p:cNvSpPr txBox="1">
            <a:spLocks noChangeArrowheads="1"/>
          </p:cNvSpPr>
          <p:nvPr/>
        </p:nvSpPr>
        <p:spPr bwMode="auto">
          <a:xfrm>
            <a:off x="3048000" y="2743200"/>
            <a:ext cx="29718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400" b="1">
                <a:latin typeface="Franklin Gothic Medium" panose="020B0603020102020204" pitchFamily="34" charset="0"/>
              </a:rPr>
              <a:t>Христос в нас</a:t>
            </a:r>
            <a:endParaRPr lang="en-US" altLang="en-US" sz="4400" b="1">
              <a:latin typeface="Franklin Gothic Medium" panose="020B0603020102020204" pitchFamily="34" charset="0"/>
            </a:endParaRPr>
          </a:p>
        </p:txBody>
      </p:sp>
      <p:sp>
        <p:nvSpPr>
          <p:cNvPr id="283673" name="Text Box 25"/>
          <p:cNvSpPr txBox="1">
            <a:spLocks noChangeArrowheads="1"/>
          </p:cNvSpPr>
          <p:nvPr/>
        </p:nvSpPr>
        <p:spPr bwMode="auto">
          <a:xfrm>
            <a:off x="304800" y="1371600"/>
            <a:ext cx="8458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Библейские образы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83678" name="Text Box 30"/>
          <p:cNvSpPr txBox="1">
            <a:spLocks noChangeArrowheads="1"/>
          </p:cNvSpPr>
          <p:nvPr/>
        </p:nvSpPr>
        <p:spPr bwMode="auto">
          <a:xfrm>
            <a:off x="2617788" y="2647951"/>
            <a:ext cx="40386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47"/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3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Ин. 14:20; Рим. 8:10; </a:t>
            </a:r>
            <a:r>
              <a:rPr lang="ru-RU" altLang="en-US" sz="3600" b="1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Гал</a:t>
            </a:r>
            <a:r>
              <a:rPr lang="ru-RU" altLang="en-US" sz="3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. 2:20; Кол. 1:27</a:t>
            </a:r>
            <a:endParaRPr lang="en-US" altLang="en-US" sz="3600" b="1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3682" name="Text Box 34"/>
          <p:cNvSpPr txBox="1">
            <a:spLocks noChangeArrowheads="1"/>
          </p:cNvSpPr>
          <p:nvPr/>
        </p:nvSpPr>
        <p:spPr bwMode="auto">
          <a:xfrm>
            <a:off x="2819400" y="4457700"/>
            <a:ext cx="3429000" cy="15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47"/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3600" b="1" dirty="0" smtClean="0">
                <a:solidFill>
                  <a:schemeClr val="tx2"/>
                </a:solidFill>
                <a:latin typeface="Franklin Gothic Medium" panose="020B0603020102020204" pitchFamily="34" charset="0"/>
              </a:rPr>
              <a:t>Рим. 8:1;           2 Кор</a:t>
            </a:r>
            <a:r>
              <a:rPr lang="ru-RU" altLang="en-US" sz="3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. 5:7; </a:t>
            </a:r>
            <a:r>
              <a:rPr lang="ru-RU" altLang="en-US" sz="3600" b="1" dirty="0" smtClean="0">
                <a:solidFill>
                  <a:schemeClr val="tx2"/>
                </a:solidFill>
                <a:latin typeface="Franklin Gothic Medium" panose="020B0603020102020204" pitchFamily="34" charset="0"/>
              </a:rPr>
              <a:t>       1 Кор. 1:30</a:t>
            </a:r>
            <a:endParaRPr lang="en-US" altLang="en-US" sz="3600" b="1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83686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852487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3691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2300" name="AutoShape 44" descr="90%">
            <a:hlinkClick r:id="rId6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301" name="AutoShape 45" descr="90%">
            <a:hlinkClick r:id="rId7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302" name="AutoShape 4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303" name="AutoShape 4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60" y="3262086"/>
            <a:ext cx="1616911" cy="2180949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8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3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3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28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8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8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81" grpId="0" autoUpdateAnimBg="0"/>
      <p:bldP spid="283681" grpId="1"/>
      <p:bldP spid="283680" grpId="0" autoUpdateAnimBg="0"/>
      <p:bldP spid="283680" grpId="1"/>
      <p:bldP spid="283678" grpId="0"/>
      <p:bldP spid="28368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5"/>
          <p:cNvSpPr>
            <a:spLocks noChangeArrowheads="1" noChangeShapeType="1" noTextEdit="1"/>
          </p:cNvSpPr>
          <p:nvPr/>
        </p:nvSpPr>
        <p:spPr bwMode="auto">
          <a:xfrm>
            <a:off x="5003800" y="2492375"/>
            <a:ext cx="12239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жизнь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graphicFrame>
        <p:nvGraphicFramePr>
          <p:cNvPr id="835590" name="Object 6"/>
          <p:cNvGraphicFramePr>
            <a:graphicFrameLocks noChangeAspect="1"/>
          </p:cNvGraphicFramePr>
          <p:nvPr/>
        </p:nvGraphicFramePr>
        <p:xfrm>
          <a:off x="2293938" y="3716338"/>
          <a:ext cx="12700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2" name="A&amp;L Draw Graphic" r:id="rId6" imgW="1012825" imgH="1261745" progId="ALScenerio">
                  <p:embed/>
                </p:oleObj>
              </mc:Choice>
              <mc:Fallback>
                <p:oleObj name="A&amp;L Draw Graphic" r:id="rId6" imgW="1012825" imgH="1261745" progId="ALScenerio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3716338"/>
                        <a:ext cx="127000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5591" name="Picture 7" descr="bl0051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3500438"/>
            <a:ext cx="12620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5592" name="Picture 8" descr="PE01717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3500438"/>
            <a:ext cx="12620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5593" name="Picture 9" descr="BD05542_"/>
          <p:cNvPicPr>
            <a:picLocks noChangeAspect="1" noChangeArrowheads="1"/>
          </p:cNvPicPr>
          <p:nvPr/>
        </p:nvPicPr>
        <p:blipFill>
          <a:blip r:embed="rId10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89363"/>
            <a:ext cx="1944687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WordArt 12"/>
          <p:cNvSpPr>
            <a:spLocks noChangeArrowheads="1" noChangeShapeType="1" noTextEdit="1"/>
          </p:cNvSpPr>
          <p:nvPr/>
        </p:nvSpPr>
        <p:spPr bwMode="auto">
          <a:xfrm>
            <a:off x="3492500" y="2492375"/>
            <a:ext cx="1374775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Вечная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35604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86026" name="AutoShape 21" descr="90%">
            <a:hlinkClick r:id="rId11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6027" name="AutoShape 22" descr="90%">
            <a:hlinkClick r:id="rId12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6028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6029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35609" name="Text Box 25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Выгоды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835611" name="Picture 27" descr="MC910216308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805488"/>
            <a:ext cx="7810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5612" name="Picture 28" descr="MC900432682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805488"/>
            <a:ext cx="855662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5614" name="AutoShape 30"/>
          <p:cNvSpPr>
            <a:spLocks noChangeArrowheads="1"/>
          </p:cNvSpPr>
          <p:nvPr/>
        </p:nvSpPr>
        <p:spPr bwMode="auto">
          <a:xfrm>
            <a:off x="7596188" y="5876925"/>
            <a:ext cx="863600" cy="720725"/>
          </a:xfrm>
          <a:prstGeom prst="leftRightArrow">
            <a:avLst>
              <a:gd name="adj1" fmla="val 50000"/>
              <a:gd name="adj2" fmla="val 2396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35615" name="AutoShape 31"/>
          <p:cNvSpPr>
            <a:spLocks noChangeArrowheads="1"/>
          </p:cNvSpPr>
          <p:nvPr/>
        </p:nvSpPr>
        <p:spPr bwMode="auto">
          <a:xfrm>
            <a:off x="6011863" y="5876925"/>
            <a:ext cx="863600" cy="72072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9" name="Picture 6" descr="re00018_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2" y="2864190"/>
            <a:ext cx="310034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5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5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5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5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83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83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614" grpId="0" animBg="1"/>
      <p:bldP spid="8356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7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90119" name="AutoShape 18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0120" name="AutoShape 19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0121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0122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39702" name="Text Box 22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Выгоды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8" y="2516912"/>
            <a:ext cx="2298625" cy="22449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67" y="2565400"/>
            <a:ext cx="2416589" cy="2835464"/>
          </a:xfrm>
          <a:prstGeom prst="rect">
            <a:avLst/>
          </a:prstGeom>
        </p:spPr>
      </p:pic>
      <p:pic>
        <p:nvPicPr>
          <p:cNvPr id="15" name="Picture 6" descr="re00018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80" y="2901949"/>
            <a:ext cx="2556066" cy="17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8" y="2603090"/>
            <a:ext cx="2190750" cy="2482850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4" name="WordArt 6"/>
          <p:cNvSpPr>
            <a:spLocks noChangeArrowheads="1" noChangeShapeType="1" noTextEdit="1"/>
          </p:cNvSpPr>
          <p:nvPr/>
        </p:nvSpPr>
        <p:spPr bwMode="auto">
          <a:xfrm>
            <a:off x="684213" y="2532063"/>
            <a:ext cx="1752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1735" name="WordArt 7"/>
          <p:cNvSpPr>
            <a:spLocks noChangeArrowheads="1" noChangeShapeType="1" noTextEdit="1"/>
          </p:cNvSpPr>
          <p:nvPr/>
        </p:nvSpPr>
        <p:spPr bwMode="auto">
          <a:xfrm>
            <a:off x="3276600" y="2532063"/>
            <a:ext cx="24384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Власть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1736" name="Text Box 8"/>
          <p:cNvSpPr txBox="1">
            <a:spLocks noChangeArrowheads="1"/>
          </p:cNvSpPr>
          <p:nvPr/>
        </p:nvSpPr>
        <p:spPr bwMode="auto">
          <a:xfrm>
            <a:off x="468313" y="3516313"/>
            <a:ext cx="53990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«Бог превознес Его и дал Ему имя выше всякого имени»                  </a:t>
            </a:r>
            <a:r>
              <a:rPr lang="ru-RU" alt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</a:t>
            </a:r>
            <a:r>
              <a:rPr lang="ru-RU" altLang="en-US" sz="4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Фил. 2:9</a:t>
            </a:r>
            <a:r>
              <a:rPr lang="ru-RU" alt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  <a:endParaRPr lang="en-US" altLang="en-US" sz="40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41746" name="Rectangle 1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92167" name="AutoShape 19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168" name="AutoShape 20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169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170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41751" name="Text Box 23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Выгоды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87" y="2532063"/>
            <a:ext cx="2389359" cy="2707940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1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4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84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4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4" grpId="0" animBg="1"/>
      <p:bldP spid="841735" grpId="0" animBg="1"/>
      <p:bldP spid="8417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87" y="2532063"/>
            <a:ext cx="2389359" cy="2707940"/>
          </a:xfrm>
          <a:prstGeom prst="rect">
            <a:avLst/>
          </a:prstGeom>
        </p:spPr>
      </p:pic>
      <p:graphicFrame>
        <p:nvGraphicFramePr>
          <p:cNvPr id="843779" name="Object 3"/>
          <p:cNvGraphicFramePr>
            <a:graphicFrameLocks noChangeAspect="1"/>
          </p:cNvGraphicFramePr>
          <p:nvPr/>
        </p:nvGraphicFramePr>
        <p:xfrm>
          <a:off x="3338513" y="3041650"/>
          <a:ext cx="245745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8" name="A&amp;L Draw Graphic" r:id="rId7" imgW="5558790" imgH="6419850" progId="ALScenerio">
                  <p:embed/>
                </p:oleObj>
              </mc:Choice>
              <mc:Fallback>
                <p:oleObj name="A&amp;L Draw Graphic" r:id="rId7" imgW="5558790" imgH="6419850" progId="ALScenerio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3041650"/>
                        <a:ext cx="2457450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WordArt 5"/>
          <p:cNvSpPr>
            <a:spLocks noChangeArrowheads="1" noChangeShapeType="1" noTextEdit="1"/>
          </p:cNvSpPr>
          <p:nvPr/>
        </p:nvSpPr>
        <p:spPr bwMode="auto">
          <a:xfrm>
            <a:off x="684213" y="2532063"/>
            <a:ext cx="1752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3782" name="Text Box 6"/>
          <p:cNvSpPr txBox="1">
            <a:spLocks noChangeArrowheads="1"/>
          </p:cNvSpPr>
          <p:nvPr/>
        </p:nvSpPr>
        <p:spPr bwMode="auto">
          <a:xfrm>
            <a:off x="-246063" y="3356992"/>
            <a:ext cx="36655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4000" b="1" i="1" dirty="0">
                <a:solidFill>
                  <a:srgbClr val="FFCC00"/>
                </a:solidFill>
                <a:latin typeface="+mn-lt"/>
                <a:cs typeface="+mn-cs"/>
              </a:rPr>
              <a:t>Крещение Духом Святым</a:t>
            </a:r>
            <a:endParaRPr lang="en-US" altLang="en-US" sz="4000" b="1" i="1" dirty="0">
              <a:solidFill>
                <a:srgbClr val="FFCC00"/>
              </a:solidFill>
              <a:latin typeface="+mn-lt"/>
              <a:cs typeface="+mn-cs"/>
            </a:endParaRPr>
          </a:p>
        </p:txBody>
      </p:sp>
      <p:sp>
        <p:nvSpPr>
          <p:cNvPr id="843786" name="Rectangle 10"/>
          <p:cNvSpPr>
            <a:spLocks noChangeArrowheads="1"/>
          </p:cNvSpPr>
          <p:nvPr/>
        </p:nvSpPr>
        <p:spPr bwMode="auto">
          <a:xfrm>
            <a:off x="-213162" y="4980260"/>
            <a:ext cx="9595792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buFontTx/>
              <a:buNone/>
              <a:defRPr/>
            </a:pPr>
            <a:r>
              <a:rPr lang="en-US" altLang="en-US" sz="3200" b="1" dirty="0" smtClean="0"/>
              <a:t>	</a:t>
            </a:r>
            <a:r>
              <a:rPr lang="ru-RU" altLang="en-US" sz="3200" b="1" dirty="0" smtClean="0"/>
              <a:t>«</a:t>
            </a:r>
            <a:r>
              <a:rPr lang="en-US" altLang="en-US" sz="3200" b="1" dirty="0" err="1" smtClean="0"/>
              <a:t>Итак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Он</a:t>
            </a:r>
            <a:r>
              <a:rPr lang="en-US" altLang="en-US" sz="3200" b="1" dirty="0" smtClean="0"/>
              <a:t>, </a:t>
            </a:r>
            <a:r>
              <a:rPr lang="en-US" altLang="en-US" sz="3200" b="1" dirty="0" err="1" smtClean="0"/>
              <a:t>быв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вознесен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десницею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Божиею</a:t>
            </a:r>
            <a:r>
              <a:rPr lang="en-US" altLang="en-US" sz="3200" b="1" dirty="0" smtClean="0"/>
              <a:t> и </a:t>
            </a:r>
            <a:r>
              <a:rPr lang="en-US" altLang="en-US" sz="3200" b="1" dirty="0" err="1" smtClean="0"/>
              <a:t>приняв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от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Отца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обетование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Святаго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Духа</a:t>
            </a:r>
            <a:r>
              <a:rPr lang="en-US" altLang="en-US" sz="3200" b="1" dirty="0" smtClean="0"/>
              <a:t>, </a:t>
            </a:r>
            <a:r>
              <a:rPr lang="en-US" altLang="en-US" sz="3200" b="1" dirty="0" err="1" smtClean="0"/>
              <a:t>излил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то</a:t>
            </a:r>
            <a:r>
              <a:rPr lang="en-US" altLang="en-US" sz="3200" b="1" dirty="0" smtClean="0"/>
              <a:t>, </a:t>
            </a:r>
            <a:r>
              <a:rPr lang="en-US" altLang="en-US" sz="3200" b="1" dirty="0" err="1" smtClean="0"/>
              <a:t>что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вы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ныне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видите</a:t>
            </a:r>
            <a:r>
              <a:rPr lang="en-US" altLang="en-US" sz="3200" b="1" dirty="0" smtClean="0"/>
              <a:t> и </a:t>
            </a:r>
            <a:r>
              <a:rPr lang="en-US" altLang="en-US" sz="3200" b="1" dirty="0" err="1" smtClean="0"/>
              <a:t>слышите</a:t>
            </a:r>
            <a:r>
              <a:rPr lang="ru-RU" altLang="en-US" sz="3200" b="1" dirty="0" smtClean="0"/>
              <a:t>»</a:t>
            </a:r>
            <a:r>
              <a:rPr lang="en-US" altLang="en-US" sz="3200" b="1" dirty="0" smtClean="0"/>
              <a:t> (</a:t>
            </a:r>
            <a:r>
              <a:rPr lang="ru-RU" altLang="en-US" sz="3200" b="1" dirty="0" smtClean="0">
                <a:solidFill>
                  <a:srgbClr val="FFCC00"/>
                </a:solidFill>
              </a:rPr>
              <a:t>Деян.</a:t>
            </a:r>
            <a:r>
              <a:rPr lang="en-US" altLang="en-US" sz="3200" b="1" dirty="0" smtClean="0">
                <a:solidFill>
                  <a:srgbClr val="FFCC00"/>
                </a:solidFill>
              </a:rPr>
              <a:t> 2:33</a:t>
            </a:r>
            <a:r>
              <a:rPr lang="en-US" altLang="en-US" sz="3200" b="1" dirty="0" smtClean="0"/>
              <a:t>)</a:t>
            </a:r>
          </a:p>
        </p:txBody>
      </p:sp>
      <p:graphicFrame>
        <p:nvGraphicFramePr>
          <p:cNvPr id="843791" name="Object 15">
            <a:hlinkClick r:id="rId9"/>
          </p:cNvPr>
          <p:cNvGraphicFramePr>
            <a:graphicFrameLocks noChangeAspect="1"/>
          </p:cNvGraphicFramePr>
          <p:nvPr/>
        </p:nvGraphicFramePr>
        <p:xfrm>
          <a:off x="4287838" y="2565400"/>
          <a:ext cx="635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9" name="A&amp;L Draw Graphic" r:id="rId10" imgW="1012825" imgH="1261745" progId="ALScenerio">
                  <p:embed/>
                </p:oleObj>
              </mc:Choice>
              <mc:Fallback>
                <p:oleObj name="A&amp;L Draw Graphic" r:id="rId10" imgW="1012825" imgH="1261745" progId="ALScenerio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2565400"/>
                        <a:ext cx="6350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3796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94218" name="AutoShape 21" descr="90%">
            <a:hlinkClick r:id="rId12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4219" name="AutoShape 22" descr="90%">
            <a:hlinkClick r:id="rId1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4220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4221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43801" name="Text Box 25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Выгоды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  <p:custDataLst>
      <p:tags r:id="rId3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3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4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43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8437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4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87" y="2532063"/>
            <a:ext cx="2389359" cy="2707940"/>
          </a:xfrm>
          <a:prstGeom prst="rect">
            <a:avLst/>
          </a:prstGeom>
        </p:spPr>
      </p:pic>
      <p:pic>
        <p:nvPicPr>
          <p:cNvPr id="845827" name="Picture 3" descr="j02808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166687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WordArt 5"/>
          <p:cNvSpPr>
            <a:spLocks noChangeArrowheads="1" noChangeShapeType="1" noTextEdit="1"/>
          </p:cNvSpPr>
          <p:nvPr/>
        </p:nvSpPr>
        <p:spPr bwMode="auto">
          <a:xfrm>
            <a:off x="3276600" y="2532063"/>
            <a:ext cx="24384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Власть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5830" name="WordArt 6"/>
          <p:cNvSpPr>
            <a:spLocks noChangeArrowheads="1" noChangeShapeType="1" noTextEdit="1"/>
          </p:cNvSpPr>
          <p:nvPr/>
        </p:nvSpPr>
        <p:spPr bwMode="auto">
          <a:xfrm>
            <a:off x="684213" y="2532063"/>
            <a:ext cx="1752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5831" name="Text Box 7"/>
          <p:cNvSpPr txBox="1">
            <a:spLocks noChangeArrowheads="1"/>
          </p:cNvSpPr>
          <p:nvPr/>
        </p:nvSpPr>
        <p:spPr bwMode="auto">
          <a:xfrm>
            <a:off x="2568575" y="3573463"/>
            <a:ext cx="3659188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en-US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Власть над дьяволом</a:t>
            </a:r>
            <a:endParaRPr lang="en-US" altLang="en-US" sz="4400" b="1" i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45835" name="Rectangle 11"/>
          <p:cNvSpPr>
            <a:spLocks noChangeArrowheads="1"/>
          </p:cNvSpPr>
          <p:nvPr/>
        </p:nvSpPr>
        <p:spPr bwMode="auto">
          <a:xfrm>
            <a:off x="-324543" y="4791076"/>
            <a:ext cx="7272808" cy="134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3600" b="1" dirty="0" smtClean="0"/>
              <a:t>	</a:t>
            </a:r>
            <a:r>
              <a:rPr lang="ru-RU" altLang="en-US" sz="3600" b="1" dirty="0" smtClean="0"/>
              <a:t>«даю вам власть наступать на змей и скорпионов и на всю силу вражью»</a:t>
            </a:r>
            <a:r>
              <a:rPr lang="en-US" altLang="en-US" sz="3600" b="1" dirty="0" smtClean="0"/>
              <a:t> (</a:t>
            </a:r>
            <a:r>
              <a:rPr lang="ru-RU" altLang="en-US" sz="3600" b="1" dirty="0" smtClean="0">
                <a:solidFill>
                  <a:srgbClr val="FFCC00"/>
                </a:solidFill>
              </a:rPr>
              <a:t>Лк. 10:19</a:t>
            </a:r>
            <a:r>
              <a:rPr lang="en-US" altLang="en-US" sz="3600" b="1" dirty="0" smtClean="0"/>
              <a:t>)</a:t>
            </a:r>
          </a:p>
        </p:txBody>
      </p:sp>
      <p:sp>
        <p:nvSpPr>
          <p:cNvPr id="845843" name="Rectangle 19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96265" name="AutoShape 20" descr="90%">
            <a:hlinkClick r:id="rId7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6266" name="AutoShape 21" descr="90%">
            <a:hlinkClick r:id="rId8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6267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6268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45849" name="Text Box 25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Выгоды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45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5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5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4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4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30" grpId="0" animBg="1"/>
      <p:bldP spid="845831" grpId="0" autoUpdateAnimBg="0"/>
      <p:bldP spid="8458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307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847875" name="Picture 3" descr="j02031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781300"/>
            <a:ext cx="155098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WordArt 5"/>
          <p:cNvSpPr>
            <a:spLocks noChangeArrowheads="1" noChangeShapeType="1" noTextEdit="1"/>
          </p:cNvSpPr>
          <p:nvPr/>
        </p:nvSpPr>
        <p:spPr bwMode="auto">
          <a:xfrm>
            <a:off x="3276600" y="2532063"/>
            <a:ext cx="24384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Власть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7878" name="Text Box 6"/>
          <p:cNvSpPr txBox="1">
            <a:spLocks noChangeArrowheads="1"/>
          </p:cNvSpPr>
          <p:nvPr/>
        </p:nvSpPr>
        <p:spPr bwMode="auto">
          <a:xfrm>
            <a:off x="2555875" y="3573463"/>
            <a:ext cx="3659188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en-US" sz="4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Участие в царстве Иисуса</a:t>
            </a:r>
          </a:p>
        </p:txBody>
      </p:sp>
      <p:sp>
        <p:nvSpPr>
          <p:cNvPr id="847882" name="Rectangle 10"/>
          <p:cNvSpPr>
            <a:spLocks noChangeArrowheads="1"/>
          </p:cNvSpPr>
          <p:nvPr/>
        </p:nvSpPr>
        <p:spPr bwMode="auto">
          <a:xfrm>
            <a:off x="287871" y="5352865"/>
            <a:ext cx="8568258" cy="172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3200" b="1" dirty="0" smtClean="0"/>
              <a:t>	</a:t>
            </a:r>
            <a:r>
              <a:rPr lang="ru-RU" altLang="en-US" sz="3200" b="1" dirty="0" smtClean="0"/>
              <a:t>«и </a:t>
            </a:r>
            <a:r>
              <a:rPr lang="ru-RU" altLang="en-US" sz="3200" b="1" dirty="0" err="1" smtClean="0"/>
              <a:t>соделал</a:t>
            </a:r>
            <a:r>
              <a:rPr lang="ru-RU" altLang="en-US" sz="3200" b="1" dirty="0" smtClean="0"/>
              <a:t> нас царями и священник</a:t>
            </a:r>
            <a:r>
              <a:rPr lang="en-US" altLang="en-US" sz="3200" b="1" dirty="0" smtClean="0"/>
              <a:t>-</a:t>
            </a:r>
            <a:r>
              <a:rPr lang="ru-RU" altLang="en-US" sz="3200" b="1" dirty="0" err="1" smtClean="0"/>
              <a:t>ами</a:t>
            </a:r>
            <a:r>
              <a:rPr lang="ru-RU" altLang="en-US" sz="3200" b="1" dirty="0" smtClean="0"/>
              <a:t> Богу нашему; и </a:t>
            </a:r>
            <a:r>
              <a:rPr lang="en-US" altLang="en-US" sz="3200" b="1" dirty="0" smtClean="0"/>
              <a:t> </a:t>
            </a:r>
            <a:r>
              <a:rPr lang="ru-RU" altLang="en-US" sz="3200" b="1" dirty="0" smtClean="0"/>
              <a:t>мы будем царствовать на земле»</a:t>
            </a:r>
            <a:r>
              <a:rPr lang="en-US" altLang="en-US" sz="3200" b="1" dirty="0" smtClean="0"/>
              <a:t> (</a:t>
            </a:r>
            <a:r>
              <a:rPr lang="ru-RU" altLang="en-US" sz="3200" b="1" dirty="0" smtClean="0">
                <a:solidFill>
                  <a:srgbClr val="FFCC00"/>
                </a:solidFill>
              </a:rPr>
              <a:t>Откр.</a:t>
            </a:r>
            <a:r>
              <a:rPr lang="en-US" altLang="en-US" sz="3200" b="1" dirty="0" smtClean="0">
                <a:solidFill>
                  <a:srgbClr val="FFCC00"/>
                </a:solidFill>
              </a:rPr>
              <a:t> 5:10</a:t>
            </a:r>
            <a:r>
              <a:rPr lang="en-US" altLang="en-US" sz="3200" b="1" dirty="0" smtClean="0"/>
              <a:t>)</a:t>
            </a:r>
          </a:p>
        </p:txBody>
      </p:sp>
      <p:sp>
        <p:nvSpPr>
          <p:cNvPr id="847890" name="Rectangle 1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98314" name="AutoShape 19" descr="90%">
            <a:hlinkClick r:id="rId6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315" name="AutoShape 20" descr="90%">
            <a:hlinkClick r:id="rId7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47895" name="Text Box 23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Выгоды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87" y="2532063"/>
            <a:ext cx="2389359" cy="2707940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7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7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7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4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8" grpId="0"/>
      <p:bldP spid="847882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7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00359" name="AutoShape 18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0360" name="AutoShape 19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0361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0362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49942" name="Text Box 22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Выгоды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8" y="2516912"/>
            <a:ext cx="2298625" cy="22449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67" y="2565400"/>
            <a:ext cx="2416589" cy="2835464"/>
          </a:xfrm>
          <a:prstGeom prst="rect">
            <a:avLst/>
          </a:prstGeom>
        </p:spPr>
      </p:pic>
      <p:pic>
        <p:nvPicPr>
          <p:cNvPr id="14" name="Picture 6" descr="re0001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80" y="2901949"/>
            <a:ext cx="2556066" cy="17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8" y="2603090"/>
            <a:ext cx="2190750" cy="248285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4" name="Rectangle 6"/>
          <p:cNvSpPr>
            <a:spLocks noChangeArrowheads="1"/>
          </p:cNvSpPr>
          <p:nvPr/>
        </p:nvSpPr>
        <p:spPr bwMode="auto">
          <a:xfrm>
            <a:off x="-252413" y="2781300"/>
            <a:ext cx="630078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</a:t>
            </a:r>
            <a:r>
              <a:rPr lang="en-US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Знаем только, что</a:t>
            </a:r>
            <a:r>
              <a:rPr lang="ru-RU" altLang="en-US" sz="40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когда откроется, будем подобны Ему, потому что увидим Его, как Он есть </a:t>
            </a:r>
            <a:r>
              <a:rPr lang="ru-RU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(1 Ин. 3:2)</a:t>
            </a:r>
          </a:p>
        </p:txBody>
      </p:sp>
      <p:sp>
        <p:nvSpPr>
          <p:cNvPr id="851975" name="Rectangle 7"/>
          <p:cNvSpPr>
            <a:spLocks noChangeArrowheads="1"/>
          </p:cNvSpPr>
          <p:nvPr/>
        </p:nvSpPr>
        <p:spPr bwMode="auto">
          <a:xfrm>
            <a:off x="-612775" y="2781300"/>
            <a:ext cx="72009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</a:t>
            </a:r>
            <a:r>
              <a:rPr lang="en-US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Когда же явится Христос, жизнь ваша, тогда и вы явитесь с Ним во славе</a:t>
            </a:r>
            <a:r>
              <a:rPr lang="ru-RU" altLang="en-US" sz="4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              </a:t>
            </a:r>
            <a:r>
              <a:rPr lang="ru-RU" altLang="en-US" sz="4000" b="1" i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(Кол. 3:4)</a:t>
            </a:r>
            <a:endParaRPr lang="en-US" altLang="en-US" sz="4000" b="1" i="1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51976" name="WordArt 8"/>
          <p:cNvSpPr>
            <a:spLocks noChangeArrowheads="1" noChangeShapeType="1" noTextEdit="1"/>
          </p:cNvSpPr>
          <p:nvPr/>
        </p:nvSpPr>
        <p:spPr bwMode="auto">
          <a:xfrm>
            <a:off x="1187450" y="3068638"/>
            <a:ext cx="38862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Совершенство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51985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02407" name="AutoShape 18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2408" name="AutoShape 19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2409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2410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Выгоды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67" y="2565400"/>
            <a:ext cx="2562551" cy="3006726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4" grpId="0" build="p" autoUpdateAnimBg="0"/>
      <p:bldP spid="851975" grpId="0" autoUpdateAnimBg="0"/>
      <p:bldP spid="85197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81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04455" name="AutoShape 18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4456" name="AutoShape 19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4457" name="AutoShape 2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4458" name="AutoShape 2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56086" name="Text Box 22"/>
          <p:cNvSpPr txBox="1">
            <a:spLocks noChangeArrowheads="1"/>
          </p:cNvSpPr>
          <p:nvPr/>
        </p:nvSpPr>
        <p:spPr bwMode="auto">
          <a:xfrm>
            <a:off x="304800" y="1371600"/>
            <a:ext cx="8083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Выгоды союза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67" y="2565400"/>
            <a:ext cx="2415268" cy="2833914"/>
          </a:xfrm>
          <a:prstGeom prst="rect">
            <a:avLst/>
          </a:prstGeom>
        </p:spPr>
      </p:pic>
      <p:pic>
        <p:nvPicPr>
          <p:cNvPr id="13" name="Picture 6" descr="re00018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80" y="2901949"/>
            <a:ext cx="2556066" cy="17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8" y="2516912"/>
            <a:ext cx="2298625" cy="22449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8" y="2603090"/>
            <a:ext cx="2190750" cy="248285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91" name="Text Box 23"/>
          <p:cNvSpPr txBox="1">
            <a:spLocks noChangeArrowheads="1"/>
          </p:cNvSpPr>
          <p:nvPr/>
        </p:nvSpPr>
        <p:spPr bwMode="auto">
          <a:xfrm>
            <a:off x="304800" y="1371600"/>
            <a:ext cx="533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Уточнение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88797" name="WordArt 29"/>
          <p:cNvSpPr>
            <a:spLocks noChangeArrowheads="1" noChangeShapeType="1" noTextEdit="1"/>
          </p:cNvSpPr>
          <p:nvPr/>
        </p:nvSpPr>
        <p:spPr bwMode="auto">
          <a:xfrm>
            <a:off x="1981200" y="2362200"/>
            <a:ext cx="5257800" cy="1951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Несправедливость?</a:t>
            </a:r>
            <a:endParaRPr lang="en-US" sz="3600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8798" name="Picture 30" descr="j00787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74676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803" name="Rectangle 35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06502" name="AutoShape 36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6503" name="AutoShape 37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6504" name="AutoShape 3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6505" name="AutoShape 3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91" grpId="0" autoUpdateAnimBg="0"/>
      <p:bldP spid="2887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  <p:sp>
        <p:nvSpPr>
          <p:cNvPr id="709640" name="Text Box 8"/>
          <p:cNvSpPr txBox="1">
            <a:spLocks noChangeArrowheads="1"/>
          </p:cNvSpPr>
          <p:nvPr/>
        </p:nvSpPr>
        <p:spPr bwMode="auto">
          <a:xfrm>
            <a:off x="304800" y="1371600"/>
            <a:ext cx="8458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Библейские образы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09646" name="WordArt 14"/>
          <p:cNvSpPr>
            <a:spLocks noChangeArrowheads="1" noChangeShapeType="1" noTextEdit="1"/>
          </p:cNvSpPr>
          <p:nvPr/>
        </p:nvSpPr>
        <p:spPr bwMode="auto">
          <a:xfrm>
            <a:off x="3348038" y="3213100"/>
            <a:ext cx="22098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Живой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709647" name="WordArt 15"/>
          <p:cNvSpPr>
            <a:spLocks noChangeArrowheads="1" noChangeShapeType="1" noTextEdit="1"/>
          </p:cNvSpPr>
          <p:nvPr/>
        </p:nvSpPr>
        <p:spPr bwMode="auto">
          <a:xfrm>
            <a:off x="2743200" y="5029200"/>
            <a:ext cx="373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9650" name="Rectangle 18"/>
          <p:cNvSpPr>
            <a:spLocks noChangeArrowheads="1"/>
          </p:cNvSpPr>
          <p:nvPr/>
        </p:nvSpPr>
        <p:spPr bwMode="auto">
          <a:xfrm>
            <a:off x="2590800" y="4800600"/>
            <a:ext cx="3962400" cy="11430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434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18669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852487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347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09662" name="Rectangle 30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4349" name="AutoShape 31" descr="90%">
            <a:hlinkClick r:id="rId6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350" name="AutoShape 32" descr="90%">
            <a:hlinkClick r:id="rId7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60" y="3262086"/>
            <a:ext cx="1616911" cy="2180949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0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46" grpId="0" animBg="1"/>
      <p:bldP spid="709647" grpId="0" animBg="1"/>
      <p:bldP spid="70965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Line 2"/>
          <p:cNvSpPr>
            <a:spLocks noChangeShapeType="1"/>
          </p:cNvSpPr>
          <p:nvPr/>
        </p:nvSpPr>
        <p:spPr bwMode="auto">
          <a:xfrm>
            <a:off x="3200400" y="4876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299" name="Line 3"/>
          <p:cNvSpPr>
            <a:spLocks noChangeShapeType="1"/>
          </p:cNvSpPr>
          <p:nvPr/>
        </p:nvSpPr>
        <p:spPr bwMode="auto">
          <a:xfrm>
            <a:off x="3200400" y="3276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00" name="Line 4"/>
          <p:cNvSpPr>
            <a:spLocks noChangeShapeType="1"/>
          </p:cNvSpPr>
          <p:nvPr/>
        </p:nvSpPr>
        <p:spPr bwMode="auto">
          <a:xfrm>
            <a:off x="6858000" y="3276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01" name="Line 5"/>
          <p:cNvSpPr>
            <a:spLocks noChangeShapeType="1"/>
          </p:cNvSpPr>
          <p:nvPr/>
        </p:nvSpPr>
        <p:spPr bwMode="auto">
          <a:xfrm>
            <a:off x="6858000" y="4876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9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043478"/>
              </p:ext>
            </p:extLst>
          </p:nvPr>
        </p:nvGraphicFramePr>
        <p:xfrm>
          <a:off x="4355976" y="3200400"/>
          <a:ext cx="145256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49" name="A&amp;L Draw Graphic" r:id="rId5" imgW="1428579" imgH="981142" progId="ALScenerio">
                  <p:embed/>
                </p:oleObj>
              </mc:Choice>
              <mc:Fallback>
                <p:oleObj name="A&amp;L Draw Graphic" r:id="rId5" imgW="1428579" imgH="981142" progId="ALScenerio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200400"/>
                        <a:ext cx="1452562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03" name="Object 7"/>
          <p:cNvGraphicFramePr>
            <a:graphicFrameLocks noChangeAspect="1"/>
          </p:cNvGraphicFramePr>
          <p:nvPr/>
        </p:nvGraphicFramePr>
        <p:xfrm>
          <a:off x="5648325" y="4005263"/>
          <a:ext cx="13620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0" name="A&amp;L Draw Graphic" r:id="rId7" imgW="1343099" imgH="933631" progId="ALScenerio">
                  <p:embed/>
                </p:oleObj>
              </mc:Choice>
              <mc:Fallback>
                <p:oleObj name="A&amp;L Draw Graphic" r:id="rId7" imgW="1343099" imgH="933631" progId="ALScenerio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4005263"/>
                        <a:ext cx="1362075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04" name="Object 8"/>
          <p:cNvGraphicFramePr>
            <a:graphicFrameLocks noChangeAspect="1"/>
          </p:cNvGraphicFramePr>
          <p:nvPr/>
        </p:nvGraphicFramePr>
        <p:xfrm>
          <a:off x="4470400" y="3657600"/>
          <a:ext cx="1397000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1" name="A&amp;L Draw Graphic" r:id="rId9" imgW="1381300" imgH="1600294" progId="ALScenerio">
                  <p:embed/>
                </p:oleObj>
              </mc:Choice>
              <mc:Fallback>
                <p:oleObj name="A&amp;L Draw Graphic" r:id="rId9" imgW="1381300" imgH="1600294" progId="ALScenerio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657600"/>
                        <a:ext cx="1397000" cy="161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453702"/>
              </p:ext>
            </p:extLst>
          </p:nvPr>
        </p:nvGraphicFramePr>
        <p:xfrm>
          <a:off x="5652120" y="2886075"/>
          <a:ext cx="1370013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2" name="A&amp;L Draw Graphic" r:id="rId11" imgW="1352554" imgH="1590490" progId="ALScenerio">
                  <p:embed/>
                </p:oleObj>
              </mc:Choice>
              <mc:Fallback>
                <p:oleObj name="A&amp;L Draw Graphic" r:id="rId11" imgW="1352554" imgH="1590490" progId="ALScenerio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886075"/>
                        <a:ext cx="1370013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5308" name="Picture 12" descr="j010185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5312" name="Rectangle 16"/>
          <p:cNvSpPr>
            <a:spLocks noChangeArrowheads="1"/>
          </p:cNvSpPr>
          <p:nvPr/>
        </p:nvSpPr>
        <p:spPr bwMode="auto">
          <a:xfrm>
            <a:off x="749300" y="228600"/>
            <a:ext cx="8166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762000" indent="-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0" indent="-6858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50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3622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Ответ</a:t>
            </a:r>
            <a:endParaRPr lang="ru-RU" altLang="en-US" sz="4400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  <a:cs typeface="Times New Roman" pitchFamily="18" charset="0"/>
            </a:endParaRPr>
          </a:p>
        </p:txBody>
      </p:sp>
      <p:pic>
        <p:nvPicPr>
          <p:cNvPr id="695313" name="Picture 17" descr="j00787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2209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5314" name="Picture 18" descr="j007870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35600"/>
            <a:ext cx="2209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5315" name="Line 19"/>
          <p:cNvSpPr>
            <a:spLocks noChangeShapeType="1"/>
          </p:cNvSpPr>
          <p:nvPr/>
        </p:nvSpPr>
        <p:spPr bwMode="auto">
          <a:xfrm flipV="1">
            <a:off x="533400" y="1828800"/>
            <a:ext cx="19050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562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8563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8564" name="AutoShape 24" descr="90%">
            <a:hlinkClick r:id="rId16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8565" name="AutoShape 25" descr="90%">
            <a:hlinkClick r:id="rId17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740"/>
            <a:ext cx="1715989" cy="124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5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5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9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9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9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9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8" grpId="0" animBg="1"/>
      <p:bldP spid="695299" grpId="0" animBg="1"/>
      <p:bldP spid="695300" grpId="0" animBg="1"/>
      <p:bldP spid="695301" grpId="0" animBg="1"/>
      <p:bldP spid="695312" grpId="0"/>
      <p:bldP spid="6953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" y="3486150"/>
            <a:ext cx="4217716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38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22955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3896" name="WordArt 8"/>
          <p:cNvSpPr>
            <a:spLocks noChangeArrowheads="1" noChangeShapeType="1" noTextEdit="1"/>
          </p:cNvSpPr>
          <p:nvPr/>
        </p:nvSpPr>
        <p:spPr bwMode="auto">
          <a:xfrm>
            <a:off x="304800" y="3849688"/>
            <a:ext cx="3810000" cy="21701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Пассивно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293897" name="WordArt 9"/>
          <p:cNvSpPr>
            <a:spLocks noChangeArrowheads="1" noChangeShapeType="1" noTextEdit="1"/>
          </p:cNvSpPr>
          <p:nvPr/>
        </p:nvSpPr>
        <p:spPr bwMode="auto">
          <a:xfrm>
            <a:off x="4800600" y="3697288"/>
            <a:ext cx="3810000" cy="21701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Активно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293907" name="Text Box 19"/>
          <p:cNvSpPr txBox="1">
            <a:spLocks noChangeArrowheads="1"/>
          </p:cNvSpPr>
          <p:nvPr/>
        </p:nvSpPr>
        <p:spPr bwMode="auto">
          <a:xfrm>
            <a:off x="304800" y="1371600"/>
            <a:ext cx="533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Уточнение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0" y="2781300"/>
            <a:ext cx="86106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</a:t>
            </a:r>
            <a:r>
              <a:rPr lang="en-US" altLang="en-US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Ибо если преступлением одного смерть царствовала посредством одного, то тем более приемлющие обилие благодати и дар праведности будут царствовать в жизни посредством единого Иисуса Христа</a:t>
            </a: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» (</a:t>
            </a:r>
            <a:r>
              <a:rPr lang="ru-RU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Рим. 5:17</a:t>
            </a: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  <a:endParaRPr lang="en-US" altLang="en-US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3910" name="WordArt 22"/>
          <p:cNvSpPr>
            <a:spLocks noChangeArrowheads="1" noChangeShapeType="1" noTextEdit="1"/>
          </p:cNvSpPr>
          <p:nvPr/>
        </p:nvSpPr>
        <p:spPr bwMode="auto">
          <a:xfrm>
            <a:off x="2590800" y="2095500"/>
            <a:ext cx="401955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287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Автоматически?</a:t>
            </a:r>
            <a:endParaRPr lang="en-US" sz="3600" kern="1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3915" name="Rectangle 27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10602" name="AutoShape 28" descr="90%">
            <a:hlinkClick r:id="rId6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0603" name="AutoShape 29" descr="90%">
            <a:hlinkClick r:id="rId7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0604" name="AutoShape 3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0605" name="AutoShape 3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93893" name="Line 5"/>
          <p:cNvSpPr>
            <a:spLocks noChangeShapeType="1"/>
          </p:cNvSpPr>
          <p:nvPr/>
        </p:nvSpPr>
        <p:spPr bwMode="auto">
          <a:xfrm>
            <a:off x="5076825" y="4292600"/>
            <a:ext cx="31242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6" grpId="0" animBg="1"/>
      <p:bldP spid="293896" grpId="1" animBg="1"/>
      <p:bldP spid="293897" grpId="0" animBg="1"/>
      <p:bldP spid="293897" grpId="1" animBg="1"/>
      <p:bldP spid="293909" grpId="0"/>
      <p:bldP spid="293910" grpId="0" animBg="1"/>
      <p:bldP spid="29389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3048000"/>
            <a:ext cx="4518025" cy="838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en-US" sz="4000" b="1" smtClean="0"/>
              <a:t>«</a:t>
            </a:r>
            <a:r>
              <a:rPr lang="ru-RU" altLang="en-US" sz="4000" b="1" smtClean="0">
                <a:latin typeface="Franklin Gothic Medium" pitchFamily="34" charset="0"/>
              </a:rPr>
              <a:t>Уже, а еще нет</a:t>
            </a:r>
            <a:r>
              <a:rPr lang="ru-RU" altLang="en-US" sz="4000" b="1" smtClean="0"/>
              <a:t>»</a:t>
            </a:r>
            <a:endParaRPr lang="en-US" altLang="en-US" sz="4000" b="1" smtClean="0">
              <a:latin typeface="Franklin Gothic Medium" pitchFamily="34" charset="0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457200" y="4191000"/>
            <a:ext cx="2743200" cy="2514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>
              <a:latin typeface="Times New Roman" panose="02020603050405020304" pitchFamily="18" charset="0"/>
            </a:endParaRPr>
          </a:p>
        </p:txBody>
      </p:sp>
      <p:sp>
        <p:nvSpPr>
          <p:cNvPr id="416773" name="Rectangle 5" descr="Wide downward diagonal"/>
          <p:cNvSpPr>
            <a:spLocks noChangeArrowheads="1"/>
          </p:cNvSpPr>
          <p:nvPr/>
        </p:nvSpPr>
        <p:spPr bwMode="auto">
          <a:xfrm>
            <a:off x="3200400" y="4191000"/>
            <a:ext cx="2743200" cy="2514600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5943600" y="4191000"/>
            <a:ext cx="274320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16781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533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Уточнение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16782" name="WordArt 14"/>
          <p:cNvSpPr>
            <a:spLocks noChangeArrowheads="1" noChangeShapeType="1" noTextEdit="1"/>
          </p:cNvSpPr>
          <p:nvPr/>
        </p:nvSpPr>
        <p:spPr bwMode="auto">
          <a:xfrm>
            <a:off x="2124075" y="2171700"/>
            <a:ext cx="4867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53"/>
              </a:avLst>
            </a:prstTxWarp>
          </a:bodyPr>
          <a:lstStyle/>
          <a:p>
            <a:pPr algn="ctr"/>
            <a:r>
              <a:rPr lang="ru-RU" sz="3600" kern="10" dirty="0">
                <a:ln w="12700" cap="sq">
                  <a:solidFill>
                    <a:srgbClr val="3333CC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>
                    <a:alpha val="50195"/>
                  </a:schemeClr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Непосредственно?</a:t>
            </a:r>
            <a:endParaRPr lang="en-US" sz="3600" kern="10" dirty="0">
              <a:ln w="12700" cap="sq">
                <a:solidFill>
                  <a:srgbClr val="3333CC"/>
                </a:solidFill>
                <a:round/>
                <a:headEnd type="none" w="sm" len="sm"/>
                <a:tailEnd type="none" w="sm" len="sm"/>
              </a:ln>
              <a:solidFill>
                <a:schemeClr val="accent1">
                  <a:alpha val="50195"/>
                </a:schemeClr>
              </a:solidFill>
              <a:effectLst>
                <a:outerShdw dist="45791" dir="2021404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16788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12649" name="AutoShape 21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2650" name="AutoShape 22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2651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2652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416793" name="Picture 25" descr="buttonclick[1]">
            <a:hlinkClick r:id="rId6" action="ppaction://hlinksldjump" tooltip="Щелчок здесь открывает дополнительную информацию об этом моменте.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453188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6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6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 autoUpdateAnimBg="0"/>
      <p:bldP spid="416772" grpId="0" animBg="1" autoUpdateAnimBg="0"/>
      <p:bldP spid="416773" grpId="0" animBg="1"/>
      <p:bldP spid="416774" grpId="0" animBg="1"/>
      <p:bldP spid="41678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4588" y="2895600"/>
            <a:ext cx="2339975" cy="838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en-US" sz="4400" b="1" smtClean="0"/>
              <a:t>«</a:t>
            </a:r>
            <a:r>
              <a:rPr lang="ru-RU" altLang="en-US" sz="4400" b="1" smtClean="0">
                <a:latin typeface="Franklin Gothic Medium" pitchFamily="34" charset="0"/>
              </a:rPr>
              <a:t>Уже</a:t>
            </a:r>
            <a:r>
              <a:rPr lang="ru-RU" altLang="en-US" sz="4400" b="1" smtClean="0"/>
              <a:t>»</a:t>
            </a:r>
            <a:endParaRPr lang="en-US" altLang="en-US" sz="4400" b="1" smtClean="0">
              <a:latin typeface="Franklin Gothic Medium" pitchFamily="34" charset="0"/>
            </a:endParaRP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228600" y="3886200"/>
            <a:ext cx="89154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Прощение грехов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Оправдание перед Богом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Членство в Божьем царстве</a:t>
            </a: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 семье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Дар Духа Святого</a:t>
            </a:r>
            <a:endParaRPr lang="en-US" altLang="en-US" sz="40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17805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533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Уточнение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17811" name="Rectangle 19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14694" name="AutoShape 20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4695" name="AutoShape 21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4696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4697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" name="WordArt 14"/>
          <p:cNvSpPr>
            <a:spLocks noChangeArrowheads="1" noChangeShapeType="1" noTextEdit="1"/>
          </p:cNvSpPr>
          <p:nvPr/>
        </p:nvSpPr>
        <p:spPr bwMode="auto">
          <a:xfrm>
            <a:off x="2124075" y="2171700"/>
            <a:ext cx="4867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53"/>
              </a:avLst>
            </a:prstTxWarp>
          </a:bodyPr>
          <a:lstStyle/>
          <a:p>
            <a:pPr algn="ctr"/>
            <a:r>
              <a:rPr lang="ru-RU" sz="3600" kern="10" dirty="0">
                <a:ln w="12700" cap="sq">
                  <a:solidFill>
                    <a:srgbClr val="3333CC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>
                    <a:alpha val="50195"/>
                  </a:schemeClr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Непосредственно?</a:t>
            </a:r>
            <a:endParaRPr lang="en-US" sz="3600" kern="10" dirty="0">
              <a:ln w="12700" cap="sq">
                <a:solidFill>
                  <a:srgbClr val="3333CC"/>
                </a:solidFill>
                <a:round/>
                <a:headEnd type="none" w="sm" len="sm"/>
                <a:tailEnd type="none" w="sm" len="sm"/>
              </a:ln>
              <a:solidFill>
                <a:schemeClr val="accent1">
                  <a:alpha val="50195"/>
                </a:schemeClr>
              </a:solidFill>
              <a:effectLst>
                <a:outerShdw dist="45791" dir="2021404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7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7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7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7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7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7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7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7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build="p" autoUpdateAnimBg="0"/>
      <p:bldP spid="417796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1363" y="2895600"/>
            <a:ext cx="3227387" cy="838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en-US" sz="4000" b="1" smtClean="0"/>
              <a:t>«</a:t>
            </a:r>
            <a:r>
              <a:rPr lang="ru-RU" altLang="en-US" sz="4000" b="1" smtClean="0">
                <a:latin typeface="Franklin Gothic Medium" pitchFamily="34" charset="0"/>
              </a:rPr>
              <a:t>Еще нет</a:t>
            </a:r>
            <a:r>
              <a:rPr lang="ru-RU" altLang="en-US" sz="4000" b="1" smtClean="0"/>
              <a:t>»</a:t>
            </a:r>
            <a:endParaRPr lang="en-US" altLang="en-US" sz="4000" b="1" smtClean="0">
              <a:latin typeface="Franklin Gothic Medium" pitchFamily="34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74676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Физическое воскресение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Избавление от искушения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Политическое царство</a:t>
            </a:r>
            <a:endParaRPr lang="en-US" altLang="en-US" sz="40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533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Уточнение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18835" name="Rectangle 19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16742" name="AutoShape 20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6743" name="AutoShape 21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6744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6745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" name="WordArt 14"/>
          <p:cNvSpPr>
            <a:spLocks noChangeArrowheads="1" noChangeShapeType="1" noTextEdit="1"/>
          </p:cNvSpPr>
          <p:nvPr/>
        </p:nvSpPr>
        <p:spPr bwMode="auto">
          <a:xfrm>
            <a:off x="2124075" y="2171700"/>
            <a:ext cx="4867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53"/>
              </a:avLst>
            </a:prstTxWarp>
          </a:bodyPr>
          <a:lstStyle/>
          <a:p>
            <a:pPr algn="ctr"/>
            <a:r>
              <a:rPr lang="ru-RU" sz="3600" kern="10" dirty="0">
                <a:ln w="12700" cap="sq">
                  <a:solidFill>
                    <a:srgbClr val="3333CC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>
                    <a:alpha val="50195"/>
                  </a:schemeClr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Непосредственно?</a:t>
            </a:r>
            <a:endParaRPr lang="en-US" sz="3600" kern="10" dirty="0">
              <a:ln w="12700" cap="sq">
                <a:solidFill>
                  <a:srgbClr val="3333CC"/>
                </a:solidFill>
                <a:round/>
                <a:headEnd type="none" w="sm" len="sm"/>
                <a:tailEnd type="none" w="sm" len="sm"/>
              </a:ln>
              <a:solidFill>
                <a:schemeClr val="accent1">
                  <a:alpha val="50195"/>
                </a:schemeClr>
              </a:solidFill>
              <a:effectLst>
                <a:outerShdw dist="45791" dir="2021404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8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8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8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8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8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8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 autoUpdateAnimBg="0"/>
      <p:bldP spid="418820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895600"/>
            <a:ext cx="7100887" cy="838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en-US" sz="4000" b="1" dirty="0" smtClean="0">
                <a:latin typeface="Franklin Gothic Medium" pitchFamily="34" charset="0"/>
              </a:rPr>
              <a:t>Дискуссионные вопросы</a:t>
            </a:r>
            <a:endParaRPr lang="en-US" altLang="en-US" sz="4000" b="1" dirty="0" smtClean="0">
              <a:latin typeface="Franklin Gothic Medium" pitchFamily="34" charset="0"/>
            </a:endParaRP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685800" y="3962400"/>
            <a:ext cx="61722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Освящение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Исцеление</a:t>
            </a:r>
          </a:p>
        </p:txBody>
      </p:sp>
      <p:sp>
        <p:nvSpPr>
          <p:cNvPr id="419855" name="Text Box 15"/>
          <p:cNvSpPr txBox="1">
            <a:spLocks noChangeArrowheads="1"/>
          </p:cNvSpPr>
          <p:nvPr/>
        </p:nvSpPr>
        <p:spPr bwMode="auto">
          <a:xfrm>
            <a:off x="304800" y="1371600"/>
            <a:ext cx="533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Уточнение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19862" name="Rectangle 2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18790" name="AutoShape 23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8791" name="AutoShape 24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8792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8793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" name="WordArt 14"/>
          <p:cNvSpPr>
            <a:spLocks noChangeArrowheads="1" noChangeShapeType="1" noTextEdit="1"/>
          </p:cNvSpPr>
          <p:nvPr/>
        </p:nvSpPr>
        <p:spPr bwMode="auto">
          <a:xfrm>
            <a:off x="2124075" y="2171700"/>
            <a:ext cx="4867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53"/>
              </a:avLst>
            </a:prstTxWarp>
          </a:bodyPr>
          <a:lstStyle/>
          <a:p>
            <a:pPr algn="ctr"/>
            <a:r>
              <a:rPr lang="ru-RU" sz="3600" kern="10" dirty="0">
                <a:ln w="12700" cap="sq">
                  <a:solidFill>
                    <a:srgbClr val="3333CC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>
                    <a:alpha val="50195"/>
                  </a:schemeClr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Непосредственно?</a:t>
            </a:r>
            <a:endParaRPr lang="en-US" sz="3600" kern="10" dirty="0">
              <a:ln w="12700" cap="sq">
                <a:solidFill>
                  <a:srgbClr val="3333CC"/>
                </a:solidFill>
                <a:round/>
                <a:headEnd type="none" w="sm" len="sm"/>
                <a:tailEnd type="none" w="sm" len="sm"/>
              </a:ln>
              <a:solidFill>
                <a:schemeClr val="accent1">
                  <a:alpha val="50195"/>
                </a:schemeClr>
              </a:solidFill>
              <a:effectLst>
                <a:outerShdw dist="45791" dir="2021404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autoUpdateAnimBg="0"/>
      <p:bldP spid="419844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25" name="Rectangle 2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20839" name="AutoShape 22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0840" name="AutoShape 23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0841" name="AutoShape 2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0842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77532" name="Text Box 28"/>
          <p:cNvSpPr txBox="1">
            <a:spLocks noChangeArrowheads="1"/>
          </p:cNvSpPr>
          <p:nvPr/>
        </p:nvSpPr>
        <p:spPr bwMode="auto">
          <a:xfrm>
            <a:off x="304800" y="1371600"/>
            <a:ext cx="533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Роль Духа Святого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77533" name="Text Box 29"/>
          <p:cNvSpPr txBox="1">
            <a:spLocks noChangeArrowheads="1"/>
          </p:cNvSpPr>
          <p:nvPr/>
        </p:nvSpPr>
        <p:spPr bwMode="auto">
          <a:xfrm>
            <a:off x="4714875" y="3038475"/>
            <a:ext cx="4105275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Он прославит Меня, потому что от Моего возьмет и возвестит вам.</a:t>
            </a:r>
            <a:r>
              <a:rPr lang="ru-RU" altLang="en-US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           (</a:t>
            </a:r>
            <a:r>
              <a:rPr lang="ru-RU" alt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Ин. 16.14</a:t>
            </a:r>
            <a:r>
              <a:rPr lang="ru-RU" altLang="en-US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  <a:endParaRPr lang="en-US" altLang="en-US" sz="3600" b="1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4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9" y="3548885"/>
            <a:ext cx="1973262" cy="155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9" y="2431966"/>
            <a:ext cx="1241997" cy="1213017"/>
          </a:xfrm>
          <a:prstGeom prst="rect">
            <a:avLst/>
          </a:prstGeom>
        </p:spPr>
      </p:pic>
      <p:pic>
        <p:nvPicPr>
          <p:cNvPr id="16" name="Picture 6" descr="re0001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54366"/>
            <a:ext cx="1609846" cy="110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43" y="5403509"/>
            <a:ext cx="1095683" cy="1241774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32" grpId="0" autoUpdateAnimBg="0"/>
      <p:bldP spid="277533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90" name="Rectangle 6"/>
          <p:cNvSpPr>
            <a:spLocks noChangeArrowheads="1"/>
          </p:cNvSpPr>
          <p:nvPr/>
        </p:nvSpPr>
        <p:spPr bwMode="auto">
          <a:xfrm>
            <a:off x="4267200" y="5562600"/>
            <a:ext cx="480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</a:pPr>
            <a:r>
              <a:rPr lang="ru-RU" altLang="en-US" b="1">
                <a:latin typeface="Franklin Gothic Medium" panose="020B0603020102020204" pitchFamily="34" charset="0"/>
              </a:rPr>
              <a:t>Н</a:t>
            </a:r>
            <a:r>
              <a:rPr lang="en-US" altLang="en-US" b="1">
                <a:latin typeface="Franklin Gothic Medium" panose="020B0603020102020204" pitchFamily="34" charset="0"/>
              </a:rPr>
              <a:t>о вы примете силу, когда сойдет на вас Дух Святый</a:t>
            </a:r>
            <a:r>
              <a:rPr lang="ru-RU" altLang="en-US" b="1">
                <a:latin typeface="Franklin Gothic Medium" panose="020B0603020102020204" pitchFamily="34" charset="0"/>
              </a:rPr>
              <a:t>. (</a:t>
            </a:r>
            <a:r>
              <a:rPr lang="ru-RU" altLang="en-US" b="1">
                <a:solidFill>
                  <a:schemeClr val="tx2"/>
                </a:solidFill>
                <a:latin typeface="Franklin Gothic Medium" panose="020B0603020102020204" pitchFamily="34" charset="0"/>
              </a:rPr>
              <a:t>Деян. 1:8</a:t>
            </a:r>
            <a:r>
              <a:rPr lang="ru-RU" altLang="en-US" b="1">
                <a:latin typeface="Franklin Gothic Medium" panose="020B0603020102020204" pitchFamily="34" charset="0"/>
              </a:rPr>
              <a:t>)</a:t>
            </a:r>
            <a:endParaRPr lang="en-US" altLang="en-US" b="1">
              <a:latin typeface="Franklin Gothic Medium" panose="020B0603020102020204" pitchFamily="34" charset="0"/>
            </a:endParaRPr>
          </a:p>
        </p:txBody>
      </p:sp>
      <p:sp>
        <p:nvSpPr>
          <p:cNvPr id="758791" name="Rectangle 7"/>
          <p:cNvSpPr>
            <a:spLocks noChangeArrowheads="1"/>
          </p:cNvSpPr>
          <p:nvPr/>
        </p:nvSpPr>
        <p:spPr bwMode="auto">
          <a:xfrm>
            <a:off x="4267200" y="3810000"/>
            <a:ext cx="4572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</a:pPr>
            <a:r>
              <a:rPr lang="en-US" altLang="en-US" b="1">
                <a:latin typeface="Franklin Gothic Medium" panose="020B0603020102020204" pitchFamily="34" charset="0"/>
              </a:rPr>
              <a:t>Он спас нас</a:t>
            </a:r>
            <a:r>
              <a:rPr lang="ru-RU" altLang="en-US" b="1">
                <a:latin typeface="Franklin Gothic Medium" panose="020B0603020102020204" pitchFamily="34" charset="0"/>
              </a:rPr>
              <a:t>... </a:t>
            </a:r>
            <a:r>
              <a:rPr lang="en-US" altLang="en-US" b="1">
                <a:latin typeface="Franklin Gothic Medium" panose="020B0603020102020204" pitchFamily="34" charset="0"/>
              </a:rPr>
              <a:t>банею возрождения и обновления Святым Духом</a:t>
            </a:r>
            <a:r>
              <a:rPr lang="ru-RU" altLang="en-US" b="1">
                <a:latin typeface="Franklin Gothic Medium" panose="020B0603020102020204" pitchFamily="34" charset="0"/>
              </a:rPr>
              <a:t>. (</a:t>
            </a:r>
            <a:r>
              <a:rPr lang="ru-RU" altLang="en-US" b="1">
                <a:solidFill>
                  <a:schemeClr val="tx2"/>
                </a:solidFill>
                <a:latin typeface="Franklin Gothic Medium" panose="020B0603020102020204" pitchFamily="34" charset="0"/>
              </a:rPr>
              <a:t>Тит. 3:5</a:t>
            </a:r>
            <a:r>
              <a:rPr lang="ru-RU" altLang="en-US" b="1">
                <a:latin typeface="Franklin Gothic Medium" panose="020B0603020102020204" pitchFamily="34" charset="0"/>
              </a:rPr>
              <a:t>)</a:t>
            </a:r>
            <a:endParaRPr lang="en-US" altLang="en-US" b="1">
              <a:latin typeface="Franklin Gothic Medium" panose="020B0603020102020204" pitchFamily="34" charset="0"/>
            </a:endParaRPr>
          </a:p>
        </p:txBody>
      </p:sp>
      <p:sp>
        <p:nvSpPr>
          <p:cNvPr id="758792" name="Text Box 8"/>
          <p:cNvSpPr txBox="1">
            <a:spLocks noChangeArrowheads="1"/>
          </p:cNvSpPr>
          <p:nvPr/>
        </p:nvSpPr>
        <p:spPr bwMode="auto">
          <a:xfrm>
            <a:off x="304800" y="1371600"/>
            <a:ext cx="533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Роль Духа Святого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58793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22889" name="AutoShape 10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2890" name="AutoShape 11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2891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2892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58798" name="Rectangle 14"/>
          <p:cNvSpPr>
            <a:spLocks noChangeArrowheads="1"/>
          </p:cNvSpPr>
          <p:nvPr/>
        </p:nvSpPr>
        <p:spPr bwMode="auto">
          <a:xfrm>
            <a:off x="4284663" y="2060575"/>
            <a:ext cx="4572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</a:pPr>
            <a:r>
              <a:rPr lang="ru-RU" altLang="en-US" b="1">
                <a:latin typeface="Franklin Gothic Medium" panose="020B0603020102020204" pitchFamily="34" charset="0"/>
              </a:rPr>
              <a:t>А если Духом умерщвляете дела плотские, то живы будете. (Рим. 8:13)</a:t>
            </a:r>
          </a:p>
        </p:txBody>
      </p:sp>
      <p:pic>
        <p:nvPicPr>
          <p:cNvPr id="17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9" y="3548885"/>
            <a:ext cx="1973262" cy="155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9" y="2431966"/>
            <a:ext cx="1241997" cy="1213017"/>
          </a:xfrm>
          <a:prstGeom prst="rect">
            <a:avLst/>
          </a:prstGeom>
        </p:spPr>
      </p:pic>
      <p:pic>
        <p:nvPicPr>
          <p:cNvPr id="19" name="Picture 6" descr="re0001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54366"/>
            <a:ext cx="1609846" cy="110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43" y="5403509"/>
            <a:ext cx="1095683" cy="1241774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5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5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5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90" grpId="0" autoUpdateAnimBg="0"/>
      <p:bldP spid="758791" grpId="0" autoUpdateAnimBg="0"/>
      <p:bldP spid="758798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48" name="WordArt 16"/>
          <p:cNvSpPr>
            <a:spLocks noChangeArrowheads="1" noChangeShapeType="1" noTextEdit="1"/>
          </p:cNvSpPr>
          <p:nvPr/>
        </p:nvSpPr>
        <p:spPr bwMode="auto">
          <a:xfrm>
            <a:off x="2555875" y="2492375"/>
            <a:ext cx="3529013" cy="3240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Святость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40039" name="Text Box 7"/>
          <p:cNvSpPr txBox="1">
            <a:spLocks noChangeArrowheads="1"/>
          </p:cNvSpPr>
          <p:nvPr/>
        </p:nvSpPr>
        <p:spPr bwMode="auto">
          <a:xfrm>
            <a:off x="304800" y="1371600"/>
            <a:ext cx="8588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Практическое применение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40040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24933" name="AutoShape 9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4934" name="AutoShape 10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4935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4936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611188" y="2324100"/>
            <a:ext cx="8207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b="1"/>
              <a:t>«Ибо вы умерли, и жизнь ваша сокрыта со Христом в Боге... Итак, умертвите земные члены ваши: блуд, нечистоту, страсть, злую похоть и любостяжание, которое есть идолослужение» (Кол. 3:3-5).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sz="2000" b="1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4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0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0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40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9400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94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48" grpId="0" animBg="1"/>
      <p:bldP spid="940048" grpId="1" animBg="1"/>
      <p:bldP spid="940045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WordArt 2"/>
          <p:cNvSpPr>
            <a:spLocks noChangeArrowheads="1" noChangeShapeType="1" noTextEdit="1"/>
          </p:cNvSpPr>
          <p:nvPr/>
        </p:nvSpPr>
        <p:spPr bwMode="auto">
          <a:xfrm>
            <a:off x="2555875" y="2492375"/>
            <a:ext cx="3529013" cy="3240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Святость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482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26980" name="AutoShape 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6981" name="AutoShape 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6982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6983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48233" name="Rectangle 9"/>
          <p:cNvSpPr>
            <a:spLocks noChangeArrowheads="1"/>
          </p:cNvSpPr>
          <p:nvPr/>
        </p:nvSpPr>
        <p:spPr bwMode="auto">
          <a:xfrm>
            <a:off x="611188" y="2324100"/>
            <a:ext cx="8207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b="1"/>
              <a:t>«Ветхий наш человек распят с Ним, чтобы упразднено было тело греховное… Да не царствует грех в смертном вашем теле, чтобы вам повиноваться ему в похотях его» (Рим. 6:6-12).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sz="2000" b="1"/>
          </a:p>
        </p:txBody>
      </p:sp>
      <p:sp>
        <p:nvSpPr>
          <p:cNvPr id="948234" name="Text Box 10"/>
          <p:cNvSpPr txBox="1">
            <a:spLocks noChangeArrowheads="1"/>
          </p:cNvSpPr>
          <p:nvPr/>
        </p:nvSpPr>
        <p:spPr bwMode="auto">
          <a:xfrm>
            <a:off x="304800" y="1371600"/>
            <a:ext cx="8588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Практическое применение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6" grpId="0" animBg="1"/>
      <p:bldP spid="94823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8" name="WordArt 8"/>
          <p:cNvSpPr>
            <a:spLocks noChangeArrowheads="1" noChangeShapeType="1" noTextEdit="1"/>
          </p:cNvSpPr>
          <p:nvPr/>
        </p:nvSpPr>
        <p:spPr bwMode="auto">
          <a:xfrm>
            <a:off x="639763" y="2205038"/>
            <a:ext cx="4724400" cy="4038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</a:t>
            </a:r>
            <a:r>
              <a:rPr lang="ru-RU" sz="3600" kern="10" dirty="0" smtClean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Христом </a:t>
            </a:r>
            <a:endParaRPr lang="en-US" sz="3600" kern="10" dirty="0">
              <a:ln w="25400">
                <a:solidFill>
                  <a:srgbClr val="FFCC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09" name="WordArt 9"/>
          <p:cNvSpPr>
            <a:spLocks noChangeArrowheads="1" noChangeShapeType="1" noTextEdit="1"/>
          </p:cNvSpPr>
          <p:nvPr/>
        </p:nvSpPr>
        <p:spPr bwMode="auto">
          <a:xfrm>
            <a:off x="1403350" y="2708275"/>
            <a:ext cx="33845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329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Во Христе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870410" name="Text Box 10"/>
          <p:cNvSpPr txBox="1">
            <a:spLocks noChangeArrowheads="1"/>
          </p:cNvSpPr>
          <p:nvPr/>
        </p:nvSpPr>
        <p:spPr bwMode="auto">
          <a:xfrm>
            <a:off x="631825" y="3705225"/>
            <a:ext cx="487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</a:t>
            </a:r>
            <a:r>
              <a:rPr lang="en-US" altLang="en-US" sz="4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От Него и вы во Христе Иисусе</a:t>
            </a:r>
            <a:r>
              <a:rPr lang="ru-RU" altLang="en-US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»      </a:t>
            </a:r>
            <a:r>
              <a:rPr lang="en-US" altLang="en-US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(1Кор. 1:30)</a:t>
            </a:r>
            <a:endParaRPr lang="en-US" altLang="en-US" sz="4000" b="1" i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70411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6396" name="AutoShape 12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397" name="AutoShape 13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398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399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70417" name="Text Box 17"/>
          <p:cNvSpPr txBox="1">
            <a:spLocks noChangeArrowheads="1"/>
          </p:cNvSpPr>
          <p:nvPr/>
        </p:nvSpPr>
        <p:spPr bwMode="auto">
          <a:xfrm>
            <a:off x="304800" y="1412875"/>
            <a:ext cx="8458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Юридический союз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0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7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87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87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8" grpId="0" animBg="1"/>
      <p:bldP spid="870409" grpId="0" animBg="1"/>
      <p:bldP spid="870410" grpId="0" autoUpdateAnimBg="0"/>
      <p:bldP spid="8704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WordArt 2"/>
          <p:cNvSpPr>
            <a:spLocks noChangeArrowheads="1" noChangeShapeType="1" noTextEdit="1"/>
          </p:cNvSpPr>
          <p:nvPr/>
        </p:nvSpPr>
        <p:spPr bwMode="auto">
          <a:xfrm>
            <a:off x="2555875" y="2492375"/>
            <a:ext cx="3529013" cy="3240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Святость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482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26980" name="AutoShape 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6981" name="AutoShape 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6982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6983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48233" name="Rectangle 9"/>
          <p:cNvSpPr>
            <a:spLocks noChangeArrowheads="1"/>
          </p:cNvSpPr>
          <p:nvPr/>
        </p:nvSpPr>
        <p:spPr bwMode="auto">
          <a:xfrm>
            <a:off x="-36512" y="2108448"/>
            <a:ext cx="896663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400" b="1" dirty="0" smtClean="0"/>
              <a:t>«Наше участие в смерти и воскресении Христа не является всего лишь нашим собственным решением прекратить провести эгоистичный и греховный образ жизни, и начать жить для Бога.… Это – уклонение от реализма Павла предположить, что когда он говорит: “я умер с Христом”, Он имеет в виду только то, что я должен умереть…. </a:t>
            </a:r>
            <a:endParaRPr lang="ru-RU" altLang="en-US" sz="3400" b="1" dirty="0"/>
          </a:p>
        </p:txBody>
      </p:sp>
      <p:sp>
        <p:nvSpPr>
          <p:cNvPr id="948234" name="Text Box 10"/>
          <p:cNvSpPr txBox="1">
            <a:spLocks noChangeArrowheads="1"/>
          </p:cNvSpPr>
          <p:nvPr/>
        </p:nvSpPr>
        <p:spPr bwMode="auto">
          <a:xfrm>
            <a:off x="304800" y="1371600"/>
            <a:ext cx="8588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Практическое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применение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6823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6" grpId="0" animBg="1"/>
      <p:bldP spid="948233" grpId="0" uiExpand="1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WordArt 2"/>
          <p:cNvSpPr>
            <a:spLocks noChangeArrowheads="1" noChangeShapeType="1" noTextEdit="1"/>
          </p:cNvSpPr>
          <p:nvPr/>
        </p:nvSpPr>
        <p:spPr bwMode="auto">
          <a:xfrm>
            <a:off x="2555875" y="2492375"/>
            <a:ext cx="3529013" cy="3240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Святость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482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26980" name="AutoShape 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6981" name="AutoShape 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6982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6983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48233" name="Rectangle 9"/>
          <p:cNvSpPr>
            <a:spLocks noChangeArrowheads="1"/>
          </p:cNvSpPr>
          <p:nvPr/>
        </p:nvSpPr>
        <p:spPr bwMode="auto">
          <a:xfrm>
            <a:off x="-108520" y="2252464"/>
            <a:ext cx="896663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400" b="1" dirty="0" smtClean="0"/>
              <a:t>«…Воскресение Христа было то событие, которое освободило (Павла) от беспокойств его бывшего понимания, что в отношении нравственности надо всё “сделать сам”». </a:t>
            </a:r>
            <a:r>
              <a:rPr lang="ru-RU" altLang="en-US" sz="3400" b="1" i="1" dirty="0" err="1" smtClean="0"/>
              <a:t>Смидс</a:t>
            </a:r>
            <a:endParaRPr lang="ru-RU" altLang="en-US" sz="3400" b="1" i="1" dirty="0" smtClean="0"/>
          </a:p>
        </p:txBody>
      </p:sp>
      <p:sp>
        <p:nvSpPr>
          <p:cNvPr id="948234" name="Text Box 10"/>
          <p:cNvSpPr txBox="1">
            <a:spLocks noChangeArrowheads="1"/>
          </p:cNvSpPr>
          <p:nvPr/>
        </p:nvSpPr>
        <p:spPr bwMode="auto">
          <a:xfrm>
            <a:off x="304800" y="1371600"/>
            <a:ext cx="8588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Практическое применение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2992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8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6" grpId="0" animBg="1"/>
      <p:bldP spid="948233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WordArt 2"/>
          <p:cNvSpPr>
            <a:spLocks noChangeArrowheads="1" noChangeShapeType="1" noTextEdit="1"/>
          </p:cNvSpPr>
          <p:nvPr/>
        </p:nvSpPr>
        <p:spPr bwMode="auto">
          <a:xfrm>
            <a:off x="2771775" y="2636838"/>
            <a:ext cx="2881313" cy="31686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Вера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4618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35172" name="AutoShape 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5173" name="AutoShape 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5174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5175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46185" name="Rectangle 9"/>
          <p:cNvSpPr>
            <a:spLocks noChangeArrowheads="1"/>
          </p:cNvSpPr>
          <p:nvPr/>
        </p:nvSpPr>
        <p:spPr bwMode="auto">
          <a:xfrm>
            <a:off x="539750" y="2408238"/>
            <a:ext cx="8207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b="1"/>
              <a:t>«Уже не я живу, но живет во мне Христос. А что ныне живу во плоти, то живу верою в Сына Божия» (Гал. 2:20).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sz="2000" b="1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b="1"/>
              <a:t>«Верою вселиться Христу в сердца ваши» (Еф. 3:17).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sz="2000" b="1"/>
          </a:p>
        </p:txBody>
      </p:sp>
      <p:sp>
        <p:nvSpPr>
          <p:cNvPr id="946186" name="Text Box 10"/>
          <p:cNvSpPr txBox="1">
            <a:spLocks noChangeArrowheads="1"/>
          </p:cNvSpPr>
          <p:nvPr/>
        </p:nvSpPr>
        <p:spPr bwMode="auto">
          <a:xfrm>
            <a:off x="304800" y="1371600"/>
            <a:ext cx="8588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Практическое применение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4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4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6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8" grpId="0" animBg="1"/>
      <p:bldP spid="946178" grpId="1" animBg="1"/>
      <p:bldP spid="946185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WordArt 2"/>
          <p:cNvSpPr>
            <a:spLocks noChangeArrowheads="1" noChangeShapeType="1" noTextEdit="1"/>
          </p:cNvSpPr>
          <p:nvPr/>
        </p:nvSpPr>
        <p:spPr bwMode="auto">
          <a:xfrm>
            <a:off x="2771775" y="2636838"/>
            <a:ext cx="2881313" cy="31686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Вера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441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37220" name="AutoShape 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7221" name="AutoShape 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7222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7223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612775" y="2108200"/>
            <a:ext cx="84232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b="1"/>
              <a:t>«Почитать себя мертвыми для греха, живыми же для Бога во Христе Иисусе» (Рим. 6:11).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sz="2000" b="1"/>
          </a:p>
        </p:txBody>
      </p:sp>
      <p:sp>
        <p:nvSpPr>
          <p:cNvPr id="944138" name="Text Box 10"/>
          <p:cNvSpPr txBox="1">
            <a:spLocks noChangeArrowheads="1"/>
          </p:cNvSpPr>
          <p:nvPr/>
        </p:nvSpPr>
        <p:spPr bwMode="auto">
          <a:xfrm>
            <a:off x="304800" y="1371600"/>
            <a:ext cx="8588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Практическое применение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44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4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0" grpId="0" animBg="1"/>
      <p:bldP spid="94413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WordArt 2"/>
          <p:cNvSpPr>
            <a:spLocks noChangeArrowheads="1" noChangeShapeType="1" noTextEdit="1"/>
          </p:cNvSpPr>
          <p:nvPr/>
        </p:nvSpPr>
        <p:spPr bwMode="auto">
          <a:xfrm>
            <a:off x="2771775" y="2636838"/>
            <a:ext cx="2881313" cy="31686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Вера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420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39268" name="AutoShape 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9269" name="AutoShape 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9270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9271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611188" y="2181225"/>
            <a:ext cx="82454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ja-JP" sz="3600" b="1" dirty="0"/>
              <a:t>«Бывший, старый человек… убит. Он теперь мертв для греха, плоти и закона, и в будущем будет мертв для смерти. И он жив для Бога. Следовательно, человеку необходимо считать себя таковым». </a:t>
            </a:r>
            <a:r>
              <a:rPr lang="ru-RU" altLang="ja-JP" sz="3600" b="1" i="1" dirty="0">
                <a:solidFill>
                  <a:srgbClr val="FFFF00"/>
                </a:solidFill>
              </a:rPr>
              <a:t>Л. </a:t>
            </a:r>
            <a:r>
              <a:rPr lang="ru-RU" altLang="en-US" sz="3600" b="1" i="1" dirty="0" err="1">
                <a:solidFill>
                  <a:srgbClr val="FFFF00"/>
                </a:solidFill>
              </a:rPr>
              <a:t>Смидс</a:t>
            </a:r>
            <a:r>
              <a:rPr lang="ru-RU" altLang="ja-JP" sz="3600" b="1" i="1" dirty="0">
                <a:solidFill>
                  <a:srgbClr val="FFFF00"/>
                </a:solidFill>
              </a:rPr>
              <a:t> </a:t>
            </a:r>
            <a:endParaRPr lang="ru-RU" altLang="en-US" sz="3600" b="1" i="1" dirty="0">
              <a:solidFill>
                <a:srgbClr val="FFFF00"/>
              </a:solidFill>
            </a:endParaRPr>
          </a:p>
        </p:txBody>
      </p:sp>
      <p:sp>
        <p:nvSpPr>
          <p:cNvPr id="942090" name="Text Box 10"/>
          <p:cNvSpPr txBox="1">
            <a:spLocks noChangeArrowheads="1"/>
          </p:cNvSpPr>
          <p:nvPr/>
        </p:nvSpPr>
        <p:spPr bwMode="auto">
          <a:xfrm>
            <a:off x="304800" y="1371600"/>
            <a:ext cx="8588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Практическое применение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420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4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2" grpId="0" animBg="1"/>
      <p:bldP spid="942089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WordArt 2"/>
          <p:cNvSpPr>
            <a:spLocks noChangeArrowheads="1" noChangeShapeType="1" noTextEdit="1"/>
          </p:cNvSpPr>
          <p:nvPr/>
        </p:nvSpPr>
        <p:spPr bwMode="auto">
          <a:xfrm>
            <a:off x="1765300" y="2492375"/>
            <a:ext cx="5327650" cy="34575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Точка зрения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5846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29028" name="AutoShape 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9029" name="AutoShape 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9030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9031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58473" name="Rectangle 9"/>
          <p:cNvSpPr>
            <a:spLocks noChangeArrowheads="1"/>
          </p:cNvSpPr>
          <p:nvPr/>
        </p:nvSpPr>
        <p:spPr bwMode="auto">
          <a:xfrm>
            <a:off x="611188" y="2324100"/>
            <a:ext cx="8207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b="1"/>
              <a:t>Те, кто во Христе, ищут «горнего, где Христос сидит одесную Бога» (Кол. 3:1).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sz="3600" b="1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b="1"/>
              <a:t>«Ибо для меня жизнь - Христос» (Фил. 1:21).</a:t>
            </a:r>
          </a:p>
        </p:txBody>
      </p:sp>
      <p:sp>
        <p:nvSpPr>
          <p:cNvPr id="958474" name="Text Box 10"/>
          <p:cNvSpPr txBox="1">
            <a:spLocks noChangeArrowheads="1"/>
          </p:cNvSpPr>
          <p:nvPr/>
        </p:nvSpPr>
        <p:spPr bwMode="auto">
          <a:xfrm>
            <a:off x="304800" y="1371600"/>
            <a:ext cx="8588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Практическое применение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8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584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5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58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6" grpId="0" animBg="1"/>
      <p:bldP spid="958466" grpId="1" animBg="1"/>
      <p:bldP spid="958473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WordArt 2"/>
          <p:cNvSpPr>
            <a:spLocks noChangeArrowheads="1" noChangeShapeType="1" noTextEdit="1"/>
          </p:cNvSpPr>
          <p:nvPr/>
        </p:nvSpPr>
        <p:spPr bwMode="auto">
          <a:xfrm>
            <a:off x="2339975" y="2349500"/>
            <a:ext cx="4175125" cy="34575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Единство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5437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31076" name="AutoShape 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1077" name="AutoShape 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1078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1079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54377" name="Rectangle 9"/>
          <p:cNvSpPr>
            <a:spLocks noChangeArrowheads="1"/>
          </p:cNvSpPr>
          <p:nvPr/>
        </p:nvSpPr>
        <p:spPr bwMode="auto">
          <a:xfrm>
            <a:off x="612775" y="2133600"/>
            <a:ext cx="8207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b="1"/>
              <a:t>«Нет ни Еллина, ни Иудея, ни обрезания, ни необрезания, варвара, Скифа, раба, свободного, но все и во всем Христос» (Кол. 3:11).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sz="3600" b="1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b="1"/>
              <a:t>«Мы никого не знаем по плоти»           (2 Кор. 5:16).</a:t>
            </a:r>
          </a:p>
        </p:txBody>
      </p:sp>
      <p:sp>
        <p:nvSpPr>
          <p:cNvPr id="954378" name="Text Box 10"/>
          <p:cNvSpPr txBox="1">
            <a:spLocks noChangeArrowheads="1"/>
          </p:cNvSpPr>
          <p:nvPr/>
        </p:nvSpPr>
        <p:spPr bwMode="auto">
          <a:xfrm>
            <a:off x="304800" y="1371600"/>
            <a:ext cx="8588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Практическое применение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4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543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5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54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0" grpId="0" animBg="1"/>
      <p:bldP spid="954370" grpId="1" animBg="1"/>
      <p:bldP spid="954377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WordArt 2"/>
          <p:cNvSpPr>
            <a:spLocks noChangeArrowheads="1" noChangeShapeType="1" noTextEdit="1"/>
          </p:cNvSpPr>
          <p:nvPr/>
        </p:nvSpPr>
        <p:spPr bwMode="auto">
          <a:xfrm>
            <a:off x="2339975" y="2349500"/>
            <a:ext cx="4175125" cy="34575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Свобода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564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33124" name="AutoShape 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3125" name="AutoShape 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3126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3127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56425" name="Rectangle 9"/>
          <p:cNvSpPr>
            <a:spLocks noChangeArrowheads="1"/>
          </p:cNvSpPr>
          <p:nvPr/>
        </p:nvSpPr>
        <p:spPr bwMode="auto">
          <a:xfrm>
            <a:off x="612775" y="2468563"/>
            <a:ext cx="8207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b="1"/>
              <a:t>«Если вы уже с Христом умерли для стихий мира, то для чего вы, как живущие в мире, держитесь постановлений: "не прикасайся", "не вкушай", "не дотрагивайся"» (Кол. 2:20-21). </a:t>
            </a:r>
          </a:p>
        </p:txBody>
      </p:sp>
      <p:sp>
        <p:nvSpPr>
          <p:cNvPr id="956426" name="Text Box 10"/>
          <p:cNvSpPr txBox="1">
            <a:spLocks noChangeArrowheads="1"/>
          </p:cNvSpPr>
          <p:nvPr/>
        </p:nvSpPr>
        <p:spPr bwMode="auto">
          <a:xfrm>
            <a:off x="304800" y="1371600"/>
            <a:ext cx="8588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Практическое применение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5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56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8" grpId="0" animBg="1"/>
      <p:bldP spid="956418" grpId="1" animBg="1"/>
      <p:bldP spid="9564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WordArt 2"/>
          <p:cNvSpPr>
            <a:spLocks noChangeArrowheads="1" noChangeShapeType="1" noTextEdit="1"/>
          </p:cNvSpPr>
          <p:nvPr/>
        </p:nvSpPr>
        <p:spPr bwMode="auto">
          <a:xfrm>
            <a:off x="2268538" y="2492375"/>
            <a:ext cx="4467225" cy="3529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Прозрение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502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41316" name="AutoShape 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1317" name="AutoShape 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1318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1319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50281" name="Rectangle 9"/>
          <p:cNvSpPr>
            <a:spLocks noChangeArrowheads="1"/>
          </p:cNvSpPr>
          <p:nvPr/>
        </p:nvSpPr>
        <p:spPr bwMode="auto">
          <a:xfrm>
            <a:off x="-180975" y="2181225"/>
            <a:ext cx="91090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b="1"/>
              <a:t>«…вспоминая о вас в молитвах моих, чтобы Бог Господа нашего Иисуса Христа, Отец славы, дал вам Духа премудрости и откровения к познанию Его, и просветил очи сердца вашего, дабы вы познали, в чем состоит надежда призвания Его, и какое богатство славного наследия Его для святых, и как безмерно величие могущества Его в нас, верующих по действию державной силы Его» (Еф. 1:16-19).</a:t>
            </a:r>
          </a:p>
        </p:txBody>
      </p:sp>
      <p:sp>
        <p:nvSpPr>
          <p:cNvPr id="950283" name="Text Box 11"/>
          <p:cNvSpPr txBox="1">
            <a:spLocks noChangeArrowheads="1"/>
          </p:cNvSpPr>
          <p:nvPr/>
        </p:nvSpPr>
        <p:spPr bwMode="auto">
          <a:xfrm>
            <a:off x="304800" y="1371600"/>
            <a:ext cx="8588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Практическое применение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50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502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5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4" grpId="0" animBg="1"/>
      <p:bldP spid="950274" grpId="1" animBg="1"/>
      <p:bldP spid="950281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WordArt 2"/>
          <p:cNvSpPr>
            <a:spLocks noChangeArrowheads="1" noChangeShapeType="1" noTextEdit="1"/>
          </p:cNvSpPr>
          <p:nvPr/>
        </p:nvSpPr>
        <p:spPr bwMode="auto">
          <a:xfrm>
            <a:off x="2771775" y="2636838"/>
            <a:ext cx="2881313" cy="31686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Слава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6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43364" name="AutoShape 5" descr="90%">
            <a:hlinkClick r:id="rId4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3365" name="AutoShape 6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3366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3367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60521" name="Rectangle 9"/>
          <p:cNvSpPr>
            <a:spLocks noChangeArrowheads="1"/>
          </p:cNvSpPr>
          <p:nvPr/>
        </p:nvSpPr>
        <p:spPr bwMode="auto">
          <a:xfrm>
            <a:off x="612775" y="2133600"/>
            <a:ext cx="8207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b="1"/>
              <a:t>«От Него и вы во Христе Иисусе…хвалящийся хвались Господом» (1 Кор. 1:30-31).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sz="3600" b="1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b="1"/>
              <a:t>«Что ты имеешь, чего бы не получил? А если получил, что хвалишься, как будто не получил?» (1 Кор. 4:7).</a:t>
            </a:r>
          </a:p>
        </p:txBody>
      </p:sp>
      <p:sp>
        <p:nvSpPr>
          <p:cNvPr id="960522" name="Text Box 10"/>
          <p:cNvSpPr txBox="1">
            <a:spLocks noChangeArrowheads="1"/>
          </p:cNvSpPr>
          <p:nvPr/>
        </p:nvSpPr>
        <p:spPr bwMode="auto">
          <a:xfrm>
            <a:off x="304800" y="1371600"/>
            <a:ext cx="8588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Практическое применение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60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6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0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4" grpId="0" animBg="1"/>
      <p:bldP spid="960514" grpId="1" animBg="1"/>
      <p:bldP spid="96052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  <p:sp>
        <p:nvSpPr>
          <p:cNvPr id="707589" name="Text Box 5"/>
          <p:cNvSpPr txBox="1">
            <a:spLocks noChangeArrowheads="1"/>
          </p:cNvSpPr>
          <p:nvPr/>
        </p:nvSpPr>
        <p:spPr bwMode="auto">
          <a:xfrm>
            <a:off x="457200" y="3095625"/>
            <a:ext cx="28956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«во Христе»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«в Иисусе»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«в Господе»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«в Нем»</a:t>
            </a:r>
            <a:endParaRPr lang="en-US" altLang="en-US" sz="40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07590" name="Text Box 6"/>
          <p:cNvSpPr txBox="1">
            <a:spLocks noChangeArrowheads="1"/>
          </p:cNvSpPr>
          <p:nvPr/>
        </p:nvSpPr>
        <p:spPr bwMode="auto">
          <a:xfrm>
            <a:off x="3543300" y="3352800"/>
            <a:ext cx="121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3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140 </a:t>
            </a:r>
            <a:r>
              <a:rPr lang="ru-RU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2766</a:t>
            </a:r>
            <a:endParaRPr lang="en-US" altLang="en-US" sz="3200" b="1" u="sng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707591" name="Text Box 7"/>
          <p:cNvSpPr txBox="1">
            <a:spLocks noChangeArrowheads="1"/>
          </p:cNvSpPr>
          <p:nvPr/>
        </p:nvSpPr>
        <p:spPr bwMode="auto">
          <a:xfrm>
            <a:off x="4838700" y="3352800"/>
            <a:ext cx="121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3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 </a:t>
            </a:r>
            <a:r>
              <a:rPr lang="ru-RU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20</a:t>
            </a:r>
            <a:endParaRPr lang="en-US" altLang="en-US" sz="3200" b="1" u="sng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4305300" y="3535363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b="1"/>
              <a:t>=</a:t>
            </a:r>
            <a:endParaRPr lang="en-US" altLang="en-US" b="1"/>
          </a:p>
        </p:txBody>
      </p:sp>
      <p:sp>
        <p:nvSpPr>
          <p:cNvPr id="707593" name="WordArt 9"/>
          <p:cNvSpPr>
            <a:spLocks noChangeArrowheads="1" noChangeShapeType="1" noTextEdit="1"/>
          </p:cNvSpPr>
          <p:nvPr/>
        </p:nvSpPr>
        <p:spPr bwMode="auto">
          <a:xfrm>
            <a:off x="3429000" y="4457700"/>
            <a:ext cx="2552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19"/>
              </a:avLst>
            </a:prstTxWarp>
          </a:bodyPr>
          <a:lstStyle/>
          <a:p>
            <a:pPr algn="ctr"/>
            <a:r>
              <a:rPr lang="ru-RU" sz="360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Послания</a:t>
            </a:r>
            <a:endParaRPr lang="en-US" sz="3600" kern="10" dirty="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07607" name="Rectangle 2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8440" name="AutoShape 24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441" name="AutoShape 25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442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443" name="AutoShape 2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8445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852487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7617" name="Text Box 33"/>
          <p:cNvSpPr txBox="1">
            <a:spLocks noChangeArrowheads="1"/>
          </p:cNvSpPr>
          <p:nvPr/>
        </p:nvSpPr>
        <p:spPr bwMode="auto">
          <a:xfrm>
            <a:off x="304800" y="1412875"/>
            <a:ext cx="8458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Юридический союз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5" name="Picture 33" descr="buttonclick[1]">
            <a:hlinkClick r:id="rId8" action="ppaction://hlinksldjump" tooltip="Щелчок здесь открывает дополнительную информацию об этом моменте.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453188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3827684" y="5143500"/>
            <a:ext cx="169681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19"/>
              </a:avLst>
            </a:prstTxWarp>
          </a:bodyPr>
          <a:lstStyle/>
          <a:p>
            <a:pPr algn="ctr"/>
            <a:r>
              <a:rPr lang="ru-RU" sz="3600" kern="1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Павла</a:t>
            </a:r>
            <a:endParaRPr lang="en-US" sz="3600" kern="10" dirty="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9" grpId="0" build="p" autoUpdateAnimBg="0"/>
      <p:bldP spid="707590" grpId="0" autoUpdateAnimBg="0"/>
      <p:bldP spid="707591" grpId="0" autoUpdateAnimBg="0"/>
      <p:bldP spid="707592" grpId="0" autoUpdateAnimBg="0"/>
      <p:bldP spid="707593" grpId="0" animBg="1"/>
      <p:bldP spid="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68638"/>
            <a:ext cx="8229600" cy="304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en-US" sz="4000" b="1" dirty="0" smtClean="0">
                <a:solidFill>
                  <a:srgbClr val="CC0000"/>
                </a:solidFill>
              </a:rPr>
              <a:t>Умерли с Иисусом</a:t>
            </a:r>
            <a:endParaRPr lang="en-US" altLang="en-US" sz="4000" b="1" dirty="0" smtClean="0">
              <a:solidFill>
                <a:srgbClr val="CC0000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en-US" sz="4000" b="1" dirty="0" smtClean="0">
                <a:solidFill>
                  <a:srgbClr val="FF3300"/>
                </a:solidFill>
              </a:rPr>
              <a:t>Воскрешены с Иисусом</a:t>
            </a:r>
            <a:endParaRPr lang="en-US" altLang="en-US" sz="4000" b="1" dirty="0" smtClean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en-US" sz="4000" b="1" dirty="0" smtClean="0">
                <a:solidFill>
                  <a:srgbClr val="FFFF00"/>
                </a:solidFill>
              </a:rPr>
              <a:t>Вознесены с Иисусом</a:t>
            </a:r>
            <a:endParaRPr lang="en-US" altLang="en-US" sz="4000" b="1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en-US" sz="4000" b="1" dirty="0" smtClean="0">
                <a:solidFill>
                  <a:srgbClr val="00CC00"/>
                </a:solidFill>
              </a:rPr>
              <a:t>Появимся с Иисусом</a:t>
            </a:r>
            <a:endParaRPr lang="en-US" altLang="en-US" sz="4000" b="1" dirty="0" smtClean="0">
              <a:solidFill>
                <a:srgbClr val="00CC00"/>
              </a:solidFill>
            </a:endParaRPr>
          </a:p>
        </p:txBody>
      </p:sp>
      <p:sp>
        <p:nvSpPr>
          <p:cNvPr id="937987" name="Line 3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7988" name="Line 4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7989" name="WordArt 5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2181225"/>
            <a:ext cx="59436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Иисус стал грехом</a:t>
            </a:r>
            <a:endParaRPr lang="en-US" sz="3600" i="1" kern="1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37990" name="WordArt 6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6092825"/>
            <a:ext cx="5943600" cy="5045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Мы </a:t>
            </a:r>
            <a:r>
              <a:rPr lang="ru-RU" sz="3600" i="1" kern="1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станем </a:t>
            </a:r>
            <a:r>
              <a:rPr lang="ru-RU" sz="3600" i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богами</a:t>
            </a:r>
            <a:endParaRPr lang="en-US" sz="3600" i="1" kern="10" dirty="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37991" name="Text Box 7"/>
          <p:cNvSpPr txBox="1">
            <a:spLocks noChangeArrowheads="1"/>
          </p:cNvSpPr>
          <p:nvPr/>
        </p:nvSpPr>
        <p:spPr bwMode="auto">
          <a:xfrm>
            <a:off x="304800" y="1371600"/>
            <a:ext cx="533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Крайности</a:t>
            </a:r>
            <a:endParaRPr lang="en-US" altLang="en-US" sz="4400" b="1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37992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45417" name="AutoShape 9" descr="90%">
            <a:hlinkClick r:id="rId6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5418" name="AutoShape 10" descr="90%">
            <a:hlinkClick r:id="rId7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37995" name="AutoShape 11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5420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5421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4" name="Picture 33" descr="buttonclick[1]">
            <a:hlinkClick r:id="rId8" action="ppaction://hlinksldjump" tooltip="Щелчок здесь открывает дополнительную информацию об этом моменте.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628800"/>
            <a:ext cx="21602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3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7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7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3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937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6" grpId="0" autoUpdateAnimBg="0"/>
      <p:bldP spid="937987" grpId="0" animBg="1"/>
      <p:bldP spid="937988" grpId="0" animBg="1"/>
      <p:bldP spid="937989" grpId="0" animBg="1"/>
      <p:bldP spid="937990" grpId="0" animBg="1"/>
      <p:bldP spid="937991" grpId="0" autoUpdateAnimBg="0"/>
      <p:bldP spid="937995" grpId="0" animBg="1"/>
      <p:bldP spid="937995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8" name="Rectangle 8"/>
          <p:cNvSpPr>
            <a:spLocks noChangeArrowheads="1"/>
          </p:cNvSpPr>
          <p:nvPr/>
        </p:nvSpPr>
        <p:spPr bwMode="auto">
          <a:xfrm>
            <a:off x="142875" y="2060575"/>
            <a:ext cx="6300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оправдание (2 Кор. 5:21)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вечная жизнь (Рим. 6:23)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освящение (1 Кор. 1:2)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благодать (1 Кор. 1:4)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примирение (2 Кор. 5:18-19)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свобода (Гал. 2:4)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благословение Авраамово    (Гал. 3:14)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благость (Еф. 2:7) </a:t>
            </a:r>
          </a:p>
        </p:txBody>
      </p:sp>
      <p:sp>
        <p:nvSpPr>
          <p:cNvPr id="147460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7461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7462" name="AutoShape 12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7463" name="AutoShape 13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80656" name="Rectangle 16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Благословения во Христе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80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80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80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80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806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806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806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8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6" name="Rectangle 8"/>
          <p:cNvSpPr>
            <a:spLocks noChangeArrowheads="1"/>
          </p:cNvSpPr>
          <p:nvPr/>
        </p:nvSpPr>
        <p:spPr bwMode="auto">
          <a:xfrm>
            <a:off x="142875" y="2060575"/>
            <a:ext cx="6300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всякое духовное благословение (Еф. 1:3)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сила на добрые дела (Еф. 2:10)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доступ к Богу (Еф. 2:13)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прощение грехов (Кол. 1:14)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мир (Фил. 4:7)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обеспечение (Фил. 4:19)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вера и любовь (1 Тим. 1:13-14)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жизнь (2 Тим. 1:1)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спасение (2 Тим. 2:10)</a:t>
            </a:r>
          </a:p>
        </p:txBody>
      </p:sp>
      <p:sp>
        <p:nvSpPr>
          <p:cNvPr id="149508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9509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9510" name="AutoShape 12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82705" name="Rectangle 17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Благословения во Христе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9" name="AutoShape 13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82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82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82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826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826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826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826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826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44" name="Rectangle 8"/>
          <p:cNvSpPr>
            <a:spLocks noChangeArrowheads="1"/>
          </p:cNvSpPr>
          <p:nvPr/>
        </p:nvSpPr>
        <p:spPr bwMode="auto">
          <a:xfrm>
            <a:off x="142875" y="2060575"/>
            <a:ext cx="6300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участие в Теле (Рим. 12:5)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новое творение (2 Кор. 5:17)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усыновление (Гал. 3:26-28)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обновление (Рим. 8:2)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призвание (Фил. 3:14)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духовная сила (Еф. 6:10)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обогащение (1 Кор. 1:4-5)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обещания (2 Кор. 1:19-20)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познание (Еф. 4:21)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наследство (Еф. 1:11)</a:t>
            </a:r>
          </a:p>
        </p:txBody>
      </p:sp>
      <p:sp>
        <p:nvSpPr>
          <p:cNvPr id="151556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51557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51558" name="AutoShape 12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84753" name="Rectangle 17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Благословения во Христе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9" name="AutoShape 13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4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84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84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84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84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84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84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84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847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847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4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92" name="Rectangle 8"/>
          <p:cNvSpPr>
            <a:spLocks noChangeArrowheads="1"/>
          </p:cNvSpPr>
          <p:nvPr/>
        </p:nvSpPr>
        <p:spPr bwMode="auto">
          <a:xfrm>
            <a:off x="142875" y="2060575"/>
            <a:ext cx="6300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духовное обрезание (Кол. 2:11)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воскресение (Фил. 3:21)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победа над смертью                  (1 Кор. 15:57)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утешение (2 Кор. 1:5)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плод (Фил. 1:11)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Дух Святой (Тит. 3:6)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всё другое, что нужно                      (Рим. 8:32)</a:t>
            </a:r>
            <a:endParaRPr lang="en-US" altLang="en-US" sz="3200" b="1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53604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53605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53606" name="AutoShape 12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86802" name="Rectangle 18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Благословения во Христе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9" name="AutoShape 13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6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86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86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86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86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86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86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9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142875" y="1628775"/>
            <a:ext cx="6300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говорят (2 Кор. 12:9)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хвалятся (Фил. 3:3)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ходят (Кол. 2:6-7)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утешаются (Филимон 20)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умирают (1 Фес. 4:16)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благодарят Бога (1 Фес. 5:18)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приветствуют (Рим. 16:12)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пишут (Рим. 16:22)</a:t>
            </a:r>
          </a:p>
        </p:txBody>
      </p:sp>
      <p:sp>
        <p:nvSpPr>
          <p:cNvPr id="155652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55653" name="AutoShape 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55654" name="AutoShape 6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9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Жизнь во Христе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9" name="AutoShape 13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9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9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9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9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9" grpId="0" build="p"/>
      <p:bldP spid="89498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5" name="Rectangle 3"/>
          <p:cNvSpPr>
            <a:spLocks noChangeArrowheads="1"/>
          </p:cNvSpPr>
          <p:nvPr/>
        </p:nvSpPr>
        <p:spPr bwMode="auto">
          <a:xfrm>
            <a:off x="142875" y="1628775"/>
            <a:ext cx="6300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трудятся (1 Кор. 15:58)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свидетельствуют (Еф. 4:17)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радуются (Фил.  3:1)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стоят (Фил. 4:1)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ободряют (1 Фес. 4:1)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ведут (1 Фес. 5:12)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поощряют (2 Фес. 3:12)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имеют уверенность                   (Гал. 5:10).</a:t>
            </a:r>
            <a:endParaRPr lang="en-US" altLang="en-US" sz="3200" b="1" smtClean="0">
              <a:latin typeface="Arial" pitchFamily="34" charset="0"/>
            </a:endParaRPr>
          </a:p>
        </p:txBody>
      </p:sp>
      <p:sp>
        <p:nvSpPr>
          <p:cNvPr id="157700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57701" name="AutoShape 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57702" name="AutoShape 6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89908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Жизнь во Христе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9" name="AutoShape 13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9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3" name="Rectangle 3"/>
          <p:cNvSpPr>
            <a:spLocks noChangeArrowheads="1"/>
          </p:cNvSpPr>
          <p:nvPr/>
        </p:nvSpPr>
        <p:spPr bwMode="auto">
          <a:xfrm>
            <a:off x="142875" y="1628775"/>
            <a:ext cx="5942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altLang="ja-JP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К. </a:t>
            </a:r>
            <a:r>
              <a:rPr lang="ru-RU" altLang="ja-JP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Камбел</a:t>
            </a:r>
            <a:r>
              <a:rPr lang="ru-RU" altLang="ja-JP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altLang="ja-JP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«Практически каждый аспект христианской жизни в некотором роде связан с союзом верующего с Христом».</a:t>
            </a:r>
            <a:endParaRPr lang="en-US" altLang="en-US" sz="3600" b="1" dirty="0" smtClean="0">
              <a:latin typeface="Arial" pitchFamily="34" charset="0"/>
            </a:endParaRPr>
          </a:p>
        </p:txBody>
      </p:sp>
      <p:sp>
        <p:nvSpPr>
          <p:cNvPr id="159748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59749" name="AutoShape 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59750" name="AutoShape 6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01128" name="AutoShape 8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01129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Жизнь во Христе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0" name="AutoShape 13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0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0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build="p"/>
      <p:bldP spid="90112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001" name="Text Box 9"/>
          <p:cNvSpPr txBox="1">
            <a:spLocks noChangeArrowheads="1"/>
          </p:cNvSpPr>
          <p:nvPr/>
        </p:nvSpPr>
        <p:spPr bwMode="auto">
          <a:xfrm>
            <a:off x="3135313" y="2924175"/>
            <a:ext cx="2732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Ин. 15:1-6</a:t>
            </a:r>
            <a:endParaRPr lang="en-US" altLang="en-US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25003" name="Text Box 11"/>
          <p:cNvSpPr txBox="1">
            <a:spLocks noChangeArrowheads="1"/>
          </p:cNvSpPr>
          <p:nvPr/>
        </p:nvSpPr>
        <p:spPr bwMode="auto">
          <a:xfrm>
            <a:off x="2527300" y="4221163"/>
            <a:ext cx="39163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1Кор. 6:15,19; 12:12; Еф. 1:22-23; 4:15-16</a:t>
            </a:r>
            <a:endParaRPr lang="en-US" altLang="en-US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72500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2781300"/>
            <a:ext cx="146367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00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497138"/>
            <a:ext cx="1446213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5013" name="Rectangle 21"/>
          <p:cNvSpPr>
            <a:spLocks noGrp="1" noChangeArrowheads="1"/>
          </p:cNvSpPr>
          <p:nvPr>
            <p:ph type="title"/>
          </p:nvPr>
        </p:nvSpPr>
        <p:spPr>
          <a:xfrm>
            <a:off x="3238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Библейские образы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61799" name="AutoShape 22" descr="90%">
            <a:hlinkClick r:id="rId5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1800" name="AutoShape 23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1801" name="AutoShape 2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1802" name="AutoShape 2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5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5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72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72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01" grpId="0" autoUpdateAnimBg="0"/>
      <p:bldP spid="725003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834" name="Picture 2" descr="PE00489_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18288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8835" name="Text Box 3"/>
          <p:cNvSpPr txBox="1">
            <a:spLocks noChangeArrowheads="1"/>
          </p:cNvSpPr>
          <p:nvPr/>
        </p:nvSpPr>
        <p:spPr bwMode="auto">
          <a:xfrm>
            <a:off x="1219200" y="4613275"/>
            <a:ext cx="27432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Рим. 7:4; Еф. 5:31-32; Откр. 19:7-9</a:t>
            </a:r>
            <a:endParaRPr lang="en-US" altLang="en-US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888836" name="Picture 4" descr="BD0519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95775"/>
            <a:ext cx="2362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8837" name="Text Box 5"/>
          <p:cNvSpPr txBox="1">
            <a:spLocks noChangeArrowheads="1"/>
          </p:cNvSpPr>
          <p:nvPr/>
        </p:nvSpPr>
        <p:spPr bwMode="auto">
          <a:xfrm>
            <a:off x="4859338" y="2420938"/>
            <a:ext cx="3124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Еф. 2:20-22; Кол. 2:7; </a:t>
            </a:r>
            <a:r>
              <a:rPr lang="en-US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      </a:t>
            </a:r>
            <a:r>
              <a:rPr lang="ru-RU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1Пет. 2:4-5</a:t>
            </a:r>
            <a:endParaRPr lang="en-US" altLang="en-US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88838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Библейские образы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63847" name="AutoShape 7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3848" name="AutoShape 8" descr="90%">
            <a:hlinkClick r:id="rId7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3849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3850" name="AutoShape 1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8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8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8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8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autoUpdateAnimBg="0"/>
      <p:bldP spid="88883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  <p:sp>
        <p:nvSpPr>
          <p:cNvPr id="890888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20483" name="AutoShape 9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484" name="AutoShape 10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485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486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048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852487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896" name="Text Box 16"/>
          <p:cNvSpPr txBox="1">
            <a:spLocks noChangeArrowheads="1"/>
          </p:cNvSpPr>
          <p:nvPr/>
        </p:nvSpPr>
        <p:spPr bwMode="auto">
          <a:xfrm>
            <a:off x="142875" y="2708275"/>
            <a:ext cx="6516688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ja-JP" sz="3600" b="1" dirty="0"/>
              <a:t>«Огромное количество примеров, в которых Павел использует язык, относящийся к союзу с Христом, </a:t>
            </a:r>
            <a:r>
              <a:rPr lang="ru-RU" altLang="ja-JP" sz="3600" b="1" dirty="0" smtClean="0"/>
              <a:t>впечатляющее…»</a:t>
            </a:r>
            <a:endParaRPr lang="ru-RU" altLang="en-US" sz="3600" b="1" dirty="0"/>
          </a:p>
        </p:txBody>
      </p:sp>
      <p:sp>
        <p:nvSpPr>
          <p:cNvPr id="890898" name="Text Box 18"/>
          <p:cNvSpPr txBox="1">
            <a:spLocks noChangeArrowheads="1"/>
          </p:cNvSpPr>
          <p:nvPr/>
        </p:nvSpPr>
        <p:spPr bwMode="auto">
          <a:xfrm>
            <a:off x="2052638" y="5516563"/>
            <a:ext cx="251936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К. Камбелл</a:t>
            </a:r>
            <a:endParaRPr lang="en-US" alt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90899" name="Text Box 19"/>
          <p:cNvSpPr txBox="1">
            <a:spLocks noChangeArrowheads="1"/>
          </p:cNvSpPr>
          <p:nvPr/>
        </p:nvSpPr>
        <p:spPr bwMode="auto">
          <a:xfrm>
            <a:off x="304800" y="1412875"/>
            <a:ext cx="8458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Юридический союз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9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6" grpId="0"/>
      <p:bldP spid="89089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7" name="Text Box 9"/>
          <p:cNvSpPr txBox="1">
            <a:spLocks noChangeArrowheads="1"/>
          </p:cNvSpPr>
          <p:nvPr/>
        </p:nvSpPr>
        <p:spPr bwMode="auto">
          <a:xfrm>
            <a:off x="5076825" y="2420938"/>
            <a:ext cx="2743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Гал. 3:27</a:t>
            </a:r>
            <a:endParaRPr lang="en-US" altLang="en-US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03503" name="Text Box 15"/>
          <p:cNvSpPr txBox="1">
            <a:spLocks noChangeArrowheads="1"/>
          </p:cNvSpPr>
          <p:nvPr/>
        </p:nvSpPr>
        <p:spPr bwMode="auto">
          <a:xfrm>
            <a:off x="1258888" y="4443413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Ин. 6:27</a:t>
            </a:r>
            <a:endParaRPr lang="en-US" altLang="en-US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03514" name="Rectangle 26"/>
          <p:cNvSpPr>
            <a:spLocks noGrp="1" noChangeArrowheads="1"/>
          </p:cNvSpPr>
          <p:nvPr>
            <p:ph type="title"/>
          </p:nvPr>
        </p:nvSpPr>
        <p:spPr>
          <a:xfrm>
            <a:off x="3238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Библейские образы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65893" name="AutoShape 27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5894" name="AutoShape 28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5895" name="AutoShape 3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5896" name="AutoShape 3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703524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3825"/>
            <a:ext cx="2160588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3525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60575"/>
            <a:ext cx="1800225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3526" name="AutoShape 38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0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0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0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7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7" grpId="0" autoUpdateAnimBg="0"/>
      <p:bldP spid="703503" grpId="0" autoUpdateAnimBg="0"/>
      <p:bldP spid="70352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7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Неверные понимания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67939" name="AutoShape 11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13746" name="Rectangle 18"/>
          <p:cNvSpPr>
            <a:spLocks noChangeArrowheads="1"/>
          </p:cNvSpPr>
          <p:nvPr/>
        </p:nvSpPr>
        <p:spPr bwMode="auto">
          <a:xfrm>
            <a:off x="893763" y="131527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altLang="en-US" sz="4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Мистический</a:t>
            </a:r>
          </a:p>
        </p:txBody>
      </p:sp>
      <p:sp>
        <p:nvSpPr>
          <p:cNvPr id="713753" name="Text Box 25"/>
          <p:cNvSpPr txBox="1">
            <a:spLocks noChangeArrowheads="1"/>
          </p:cNvSpPr>
          <p:nvPr/>
        </p:nvSpPr>
        <p:spPr bwMode="auto">
          <a:xfrm>
            <a:off x="1115616" y="1689408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44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Встреча</a:t>
            </a:r>
            <a:endParaRPr lang="en-US" altLang="en-US" sz="4400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67942" name="AutoShape 28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7943" name="AutoShape 2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7944" name="AutoShape 3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713760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68413"/>
            <a:ext cx="1323975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3766" name="Rectangle 38"/>
          <p:cNvSpPr>
            <a:spLocks noChangeArrowheads="1"/>
          </p:cNvSpPr>
          <p:nvPr/>
        </p:nvSpPr>
        <p:spPr bwMode="auto">
          <a:xfrm>
            <a:off x="323850" y="2492375"/>
            <a:ext cx="8820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6" action="ppaction://hlinksldjump"/>
              </a:rPr>
              <a:t>«Рассеяние» Иисуса</a:t>
            </a: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                (Густав </a:t>
            </a:r>
            <a:r>
              <a:rPr lang="ru-RU" altLang="en-US" sz="4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Диссман</a:t>
            </a: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7" action="ppaction://hlinksldjump"/>
              </a:rPr>
              <a:t>Развитие осознания Бога</a:t>
            </a: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(Фридрих </a:t>
            </a:r>
            <a:r>
              <a:rPr lang="ru-RU" altLang="en-US" sz="4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Шлейермахер</a:t>
            </a: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8" action="ppaction://hlinksldjump"/>
              </a:rPr>
              <a:t>Преодоление «экзистенциального отчуждения»</a:t>
            </a: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(</a:t>
            </a:r>
            <a:r>
              <a:rPr lang="ru-RU" altLang="en-US" sz="4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Паул</a:t>
            </a: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Тиллик</a:t>
            </a: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hlinkClick r:id="rId9" action="ppaction://hlinksldjump"/>
              </a:rPr>
              <a:t>Обожение</a:t>
            </a: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(Православие) – по «энергиям»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1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1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13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713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71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6" grpId="0" autoUpdateAnimBg="0"/>
      <p:bldP spid="713753" grpId="0"/>
      <p:bldP spid="713766" grpId="0" build="p" bldLvl="2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7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Неверные понимания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67939" name="AutoShape 11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13746" name="Rectangle 18"/>
          <p:cNvSpPr>
            <a:spLocks noChangeArrowheads="1"/>
          </p:cNvSpPr>
          <p:nvPr/>
        </p:nvSpPr>
        <p:spPr bwMode="auto">
          <a:xfrm>
            <a:off x="893763" y="131527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altLang="en-US" sz="4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Мистический</a:t>
            </a:r>
          </a:p>
        </p:txBody>
      </p:sp>
      <p:sp>
        <p:nvSpPr>
          <p:cNvPr id="713753" name="Text Box 25"/>
          <p:cNvSpPr txBox="1">
            <a:spLocks noChangeArrowheads="1"/>
          </p:cNvSpPr>
          <p:nvPr/>
        </p:nvSpPr>
        <p:spPr bwMode="auto">
          <a:xfrm>
            <a:off x="1115616" y="1689408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44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Встреча</a:t>
            </a:r>
            <a:endParaRPr lang="en-US" altLang="en-US" sz="4400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67942" name="AutoShape 28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7943" name="AutoShape 2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7944" name="AutoShape 30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713760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68413"/>
            <a:ext cx="1323975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23850" y="2594992"/>
            <a:ext cx="8424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Участие в Его смерти, воскресении, вознесении, втором пришествии.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123728" y="2127412"/>
            <a:ext cx="2520280" cy="5444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2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Неверные понимания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69987" name="AutoShape 3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62565" name="Rectangle 5"/>
          <p:cNvSpPr>
            <a:spLocks noChangeArrowheads="1"/>
          </p:cNvSpPr>
          <p:nvPr/>
        </p:nvSpPr>
        <p:spPr bwMode="auto">
          <a:xfrm>
            <a:off x="3563888" y="1620838"/>
            <a:ext cx="464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altLang="en-US" sz="4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Нравственный </a:t>
            </a:r>
          </a:p>
        </p:txBody>
      </p:sp>
      <p:pic>
        <p:nvPicPr>
          <p:cNvPr id="962566" name="Picture 6" descr="PE0366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23975"/>
            <a:ext cx="14525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70" name="Text Box 10"/>
          <p:cNvSpPr txBox="1">
            <a:spLocks noChangeArrowheads="1"/>
          </p:cNvSpPr>
          <p:nvPr/>
        </p:nvSpPr>
        <p:spPr bwMode="auto">
          <a:xfrm>
            <a:off x="3923928" y="2001838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44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 воле</a:t>
            </a:r>
            <a:endParaRPr lang="en-US" altLang="en-US" sz="4400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69991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9992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62580" name="Rectangle 20"/>
          <p:cNvSpPr>
            <a:spLocks noChangeArrowheads="1"/>
          </p:cNvSpPr>
          <p:nvPr/>
        </p:nvSpPr>
        <p:spPr bwMode="auto">
          <a:xfrm>
            <a:off x="323850" y="3068638"/>
            <a:ext cx="8424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«(Союз со Христом) означает, что христианин является человеком, который живет в сфере господства Христа» (Карл Барт).</a:t>
            </a:r>
          </a:p>
        </p:txBody>
      </p:sp>
      <p:sp>
        <p:nvSpPr>
          <p:cNvPr id="11" name="AutoShape 28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62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96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6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96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5" grpId="0" build="p" autoUpdateAnimBg="0"/>
      <p:bldP spid="962570" grpId="0"/>
      <p:bldP spid="962580" grpId="0" build="p" bldLvl="2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Неверные понимания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69987" name="AutoShape 3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62565" name="Rectangle 5"/>
          <p:cNvSpPr>
            <a:spLocks noChangeArrowheads="1"/>
          </p:cNvSpPr>
          <p:nvPr/>
        </p:nvSpPr>
        <p:spPr bwMode="auto">
          <a:xfrm>
            <a:off x="3563888" y="1620838"/>
            <a:ext cx="464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altLang="en-US" sz="4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Нравственный </a:t>
            </a:r>
          </a:p>
        </p:txBody>
      </p:sp>
      <p:pic>
        <p:nvPicPr>
          <p:cNvPr id="962566" name="Picture 6" descr="PE0366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23975"/>
            <a:ext cx="14525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70" name="Text Box 10"/>
          <p:cNvSpPr txBox="1">
            <a:spLocks noChangeArrowheads="1"/>
          </p:cNvSpPr>
          <p:nvPr/>
        </p:nvSpPr>
        <p:spPr bwMode="auto">
          <a:xfrm>
            <a:off x="3923928" y="2001838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44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 воле</a:t>
            </a:r>
            <a:endParaRPr lang="en-US" altLang="en-US" sz="4400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69991" name="AutoShape 1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9992" name="AutoShape 1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62580" name="Rectangle 20"/>
          <p:cNvSpPr>
            <a:spLocks noChangeArrowheads="1"/>
          </p:cNvSpPr>
          <p:nvPr/>
        </p:nvSpPr>
        <p:spPr bwMode="auto">
          <a:xfrm>
            <a:off x="323850" y="3068638"/>
            <a:ext cx="8424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Участие в Его смерти, воскресении, вознесении, втором пришествии.</a:t>
            </a:r>
          </a:p>
        </p:txBody>
      </p:sp>
      <p:sp>
        <p:nvSpPr>
          <p:cNvPr id="11" name="AutoShape 28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4932040" y="2415444"/>
            <a:ext cx="2520280" cy="5444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96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0" grpId="0" build="p" bldLvl="2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3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66662" name="Rectangle 6"/>
          <p:cNvSpPr>
            <a:spLocks noChangeArrowheads="1"/>
          </p:cNvSpPr>
          <p:nvPr/>
        </p:nvSpPr>
        <p:spPr bwMode="auto">
          <a:xfrm>
            <a:off x="304799" y="1662987"/>
            <a:ext cx="5635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altLang="en-US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Сакраментальный</a:t>
            </a:r>
          </a:p>
        </p:txBody>
      </p:sp>
      <p:pic>
        <p:nvPicPr>
          <p:cNvPr id="966663" name="Picture 7" descr="BD0820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1341438"/>
            <a:ext cx="128111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6665" name="Text Box 9"/>
          <p:cNvSpPr txBox="1">
            <a:spLocks noChangeArrowheads="1"/>
          </p:cNvSpPr>
          <p:nvPr/>
        </p:nvSpPr>
        <p:spPr bwMode="auto">
          <a:xfrm>
            <a:off x="1043608" y="2074836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44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Физически</a:t>
            </a:r>
            <a:endParaRPr lang="en-US" altLang="en-US" sz="4400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72038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72039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66673" name="Rectangle 17"/>
          <p:cNvSpPr>
            <a:spLocks noChangeArrowheads="1"/>
          </p:cNvSpPr>
          <p:nvPr/>
        </p:nvSpPr>
        <p:spPr bwMode="auto">
          <a:xfrm>
            <a:off x="323850" y="3068638"/>
            <a:ext cx="8424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«Божественная жизнь Христа направляется через Церковь», особенно через таинства                (Е. </a:t>
            </a:r>
            <a:r>
              <a:rPr lang="ru-RU" altLang="en-US" sz="4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Маскал</a:t>
            </a: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).</a:t>
            </a:r>
          </a:p>
        </p:txBody>
      </p:sp>
      <p:sp>
        <p:nvSpPr>
          <p:cNvPr id="966679" name="Rectangle 23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Неверные понимания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1" name="AutoShape 28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6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96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6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966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62" grpId="0" autoUpdateAnimBg="0"/>
      <p:bldP spid="966665" grpId="0"/>
      <p:bldP spid="966673" grpId="0" build="p" bldLvl="2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43608" y="2074836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44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Физически</a:t>
            </a:r>
            <a:endParaRPr lang="en-US" altLang="en-US" sz="4400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72034" name="AutoShape 3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966663" name="Picture 7" descr="BD0820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1341438"/>
            <a:ext cx="128111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8" name="AutoShape 11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72039" name="AutoShape 1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66673" name="Rectangle 17"/>
          <p:cNvSpPr>
            <a:spLocks noChangeArrowheads="1"/>
          </p:cNvSpPr>
          <p:nvPr/>
        </p:nvSpPr>
        <p:spPr bwMode="auto">
          <a:xfrm>
            <a:off x="-612576" y="3068638"/>
            <a:ext cx="921727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</a:t>
            </a:r>
            <a:r>
              <a:rPr lang="ru-RU" alt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Кажется, что Павел считает таинства символическими актами, которые дают союзу с Христом выражение. Однако, он не рассматривает </a:t>
            </a:r>
            <a:r>
              <a:rPr lang="ru-RU" alt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таинства, </a:t>
            </a:r>
            <a:r>
              <a:rPr lang="ru-RU" alt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как осуществление или актуализацию союза с Христом. Они являются важнейшими символами, но, тем не менее, только символы». К. </a:t>
            </a:r>
            <a:r>
              <a:rPr lang="ru-RU" altLang="en-US" sz="36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Камбелл</a:t>
            </a:r>
            <a:endParaRPr lang="ru-RU" altLang="en-US" sz="36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66679" name="Rectangle 23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Неверные понимания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1" name="AutoShape 28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07704" y="2496995"/>
            <a:ext cx="2880320" cy="67909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04799" y="1662987"/>
            <a:ext cx="5635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altLang="en-US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Сакраментальный</a:t>
            </a:r>
          </a:p>
        </p:txBody>
      </p:sp>
    </p:spTree>
    <p:extLst>
      <p:ext uri="{BB962C8B-B14F-4D97-AF65-F5344CB8AC3E}">
        <p14:creationId xmlns:p14="http://schemas.microsoft.com/office/powerpoint/2010/main" val="5387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966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73" grpId="0" build="p" bldLvl="2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AutoShape 3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70756" name="Rectangle 4"/>
          <p:cNvSpPr>
            <a:spLocks noChangeArrowheads="1"/>
          </p:cNvSpPr>
          <p:nvPr/>
        </p:nvSpPr>
        <p:spPr bwMode="auto">
          <a:xfrm>
            <a:off x="890228" y="1530351"/>
            <a:ext cx="426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altLang="en-US" sz="4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Церковное</a:t>
            </a:r>
          </a:p>
        </p:txBody>
      </p:sp>
      <p:pic>
        <p:nvPicPr>
          <p:cNvPr id="174084" name="Picture 5" descr="BD0820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1341438"/>
            <a:ext cx="128111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0758" name="Text Box 6"/>
          <p:cNvSpPr txBox="1">
            <a:spLocks noChangeArrowheads="1"/>
          </p:cNvSpPr>
          <p:nvPr/>
        </p:nvSpPr>
        <p:spPr bwMode="auto">
          <a:xfrm>
            <a:off x="775928" y="1988840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44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Членство</a:t>
            </a:r>
            <a:endParaRPr lang="en-US" altLang="en-US" sz="4400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74086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74087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970766" name="Picture 14" descr="MC900238997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37063"/>
            <a:ext cx="23764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0767" name="AutoShape 15"/>
          <p:cNvSpPr>
            <a:spLocks noChangeArrowheads="1"/>
          </p:cNvSpPr>
          <p:nvPr/>
        </p:nvSpPr>
        <p:spPr bwMode="auto">
          <a:xfrm>
            <a:off x="3635375" y="5516563"/>
            <a:ext cx="935038" cy="647700"/>
          </a:xfrm>
          <a:custGeom>
            <a:avLst/>
            <a:gdLst>
              <a:gd name="T0" fmla="*/ 30357524 w 21600"/>
              <a:gd name="T1" fmla="*/ 0 h 21600"/>
              <a:gd name="T2" fmla="*/ 0 w 21600"/>
              <a:gd name="T3" fmla="*/ 9711002 h 21600"/>
              <a:gd name="T4" fmla="*/ 30357524 w 21600"/>
              <a:gd name="T5" fmla="*/ 19422004 h 21600"/>
              <a:gd name="T6" fmla="*/ 40476670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0769" name="AutoShape 17"/>
          <p:cNvSpPr>
            <a:spLocks noChangeArrowheads="1"/>
          </p:cNvSpPr>
          <p:nvPr/>
        </p:nvSpPr>
        <p:spPr bwMode="auto">
          <a:xfrm flipH="1">
            <a:off x="3636963" y="4508500"/>
            <a:ext cx="935037" cy="647700"/>
          </a:xfrm>
          <a:custGeom>
            <a:avLst/>
            <a:gdLst>
              <a:gd name="T0" fmla="*/ 30357448 w 21600"/>
              <a:gd name="T1" fmla="*/ 0 h 21600"/>
              <a:gd name="T2" fmla="*/ 0 w 21600"/>
              <a:gd name="T3" fmla="*/ 9711002 h 21600"/>
              <a:gd name="T4" fmla="*/ 30357448 w 21600"/>
              <a:gd name="T5" fmla="*/ 19422004 h 21600"/>
              <a:gd name="T6" fmla="*/ 40476583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0770" name="Line 18"/>
          <p:cNvSpPr>
            <a:spLocks noChangeShapeType="1"/>
          </p:cNvSpPr>
          <p:nvPr/>
        </p:nvSpPr>
        <p:spPr bwMode="auto">
          <a:xfrm>
            <a:off x="3563888" y="4365104"/>
            <a:ext cx="1008062" cy="865188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0771" name="Line 19"/>
          <p:cNvSpPr>
            <a:spLocks noChangeShapeType="1"/>
          </p:cNvSpPr>
          <p:nvPr/>
        </p:nvSpPr>
        <p:spPr bwMode="auto">
          <a:xfrm flipH="1">
            <a:off x="3492500" y="4364012"/>
            <a:ext cx="1008063" cy="865188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0776" name="Rectangle 24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Неверные понимания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970777" name="Rectangle 25"/>
          <p:cNvSpPr>
            <a:spLocks noChangeArrowheads="1"/>
          </p:cNvSpPr>
          <p:nvPr/>
        </p:nvSpPr>
        <p:spPr bwMode="auto">
          <a:xfrm>
            <a:off x="323850" y="2852738"/>
            <a:ext cx="8424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«Быть в Церкви» означает «быть во Христе» (Е. </a:t>
            </a:r>
            <a:r>
              <a:rPr lang="ru-RU" altLang="en-US" sz="4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Маскал</a:t>
            </a:r>
            <a:r>
              <a:rPr lang="ru-RU" alt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).</a:t>
            </a:r>
          </a:p>
        </p:txBody>
      </p:sp>
      <p:sp>
        <p:nvSpPr>
          <p:cNvPr id="18" name="AutoShape 28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763688" y="2415444"/>
            <a:ext cx="2520280" cy="5444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725" y="3821339"/>
            <a:ext cx="2087519" cy="2815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7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97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7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7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7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7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7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6" grpId="0" autoUpdateAnimBg="0"/>
      <p:bldP spid="970767" grpId="0" animBg="1"/>
      <p:bldP spid="970769" grpId="0" animBg="1"/>
      <p:bldP spid="970770" grpId="0" animBg="1"/>
      <p:bldP spid="970771" grpId="0" animBg="1"/>
      <p:bldP spid="970777" grpId="0" build="p" bldLvl="2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AutoShape 3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74084" name="Picture 5" descr="BD0820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1341438"/>
            <a:ext cx="128111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6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74087" name="AutoShape 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70772" name="AutoShape 20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70776" name="Rectangle 24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Неверные понимания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970777" name="Rectangle 25"/>
          <p:cNvSpPr>
            <a:spLocks noChangeArrowheads="1"/>
          </p:cNvSpPr>
          <p:nvPr/>
        </p:nvSpPr>
        <p:spPr bwMode="auto">
          <a:xfrm>
            <a:off x="323850" y="2955032"/>
            <a:ext cx="8424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«Верующий соединяется с Христом в тот момент, когда приходит в веру».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К.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Камбелл</a:t>
            </a:r>
            <a:endParaRPr lang="ru-RU" altLang="en-US" sz="36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" name="AutoShape 28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90228" y="1530351"/>
            <a:ext cx="426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altLang="en-US" sz="4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Церковное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75928" y="1988840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en-US" sz="44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Членство</a:t>
            </a:r>
            <a:endParaRPr lang="en-US" altLang="en-US" sz="4400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763688" y="2415444"/>
            <a:ext cx="2520280" cy="5444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7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7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7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72" grpId="0" animBg="1"/>
      <p:bldP spid="970777" grpId="0" build="p" bldLvl="2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56" y="3180949"/>
            <a:ext cx="1580737" cy="1791502"/>
          </a:xfrm>
          <a:prstGeom prst="rect">
            <a:avLst/>
          </a:prstGeom>
        </p:spPr>
      </p:pic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«Рассеяние» Иисуса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76131" name="AutoShape 3" descr="90%">
            <a:hlinkClick r:id="rId4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3044" name="Rectangle 4"/>
          <p:cNvSpPr>
            <a:spLocks noChangeArrowheads="1"/>
          </p:cNvSpPr>
          <p:nvPr/>
        </p:nvSpPr>
        <p:spPr bwMode="auto">
          <a:xfrm>
            <a:off x="381000" y="155575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altLang="en-US" sz="4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Густав Диссман</a:t>
            </a:r>
          </a:p>
        </p:txBody>
      </p:sp>
      <p:sp>
        <p:nvSpPr>
          <p:cNvPr id="176133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76134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76135" name="AutoShape 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3051" name="AutoShape 11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983213" name="Picture 173" descr="CLOUD BL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9" y="2317750"/>
            <a:ext cx="5257800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14" name="WordArt 174"/>
          <p:cNvSpPr>
            <a:spLocks noChangeArrowheads="1" noChangeShapeType="1" noTextEdit="1"/>
          </p:cNvSpPr>
          <p:nvPr/>
        </p:nvSpPr>
        <p:spPr bwMode="auto">
          <a:xfrm>
            <a:off x="3203575" y="4076700"/>
            <a:ext cx="2628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Во Христе</a:t>
            </a:r>
            <a:endParaRPr lang="en-US" sz="3600" i="1" kern="1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8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98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3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98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44" grpId="0" autoUpdateAnimBg="0"/>
      <p:bldP spid="983051" grpId="0" animBg="1"/>
      <p:bldP spid="9832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26" y="2011866"/>
            <a:ext cx="3275856" cy="4418594"/>
          </a:xfrm>
          <a:prstGeom prst="rect">
            <a:avLst/>
          </a:prstGeom>
        </p:spPr>
      </p:pic>
      <p:sp>
        <p:nvSpPr>
          <p:cNvPr id="9031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6000" b="1" dirty="0" smtClean="0">
                <a:solidFill>
                  <a:srgbClr val="FFFF00"/>
                </a:solidFill>
                <a:cs typeface="Tahoma" pitchFamily="34" charset="0"/>
              </a:rPr>
              <a:t>Союз с Христом</a:t>
            </a:r>
            <a:endParaRPr lang="en-US" altLang="en-US" sz="6000" b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22531" name="AutoShape 4" descr="90%">
            <a:hlinkClick r:id="rId5" action="ppaction://hlinksldjump" tooltip="Щелчок над углом возвращает в исходную презентацию."/>
          </p:cNvPr>
          <p:cNvSpPr>
            <a:spLocks noChangeArrowheads="1"/>
          </p:cNvSpPr>
          <p:nvPr/>
        </p:nvSpPr>
        <p:spPr bwMode="auto">
          <a:xfrm rot="10800000">
            <a:off x="8756650" y="17463"/>
            <a:ext cx="381000" cy="381000"/>
          </a:xfrm>
          <a:prstGeom prst="rtTriangle">
            <a:avLst/>
          </a:prstGeom>
          <a:pattFill prst="pct90">
            <a:fgClr>
              <a:srgbClr val="564AEC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2532" name="AutoShape 5" descr="90%">
            <a:hlinkClick r:id="rId6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8F8F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2533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2534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2737CB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852487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3178" name="Text Box 10"/>
          <p:cNvSpPr txBox="1">
            <a:spLocks noChangeArrowheads="1"/>
          </p:cNvSpPr>
          <p:nvPr/>
        </p:nvSpPr>
        <p:spPr bwMode="auto">
          <a:xfrm>
            <a:off x="142875" y="2627337"/>
            <a:ext cx="6516688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ja-JP" sz="3600" b="1" dirty="0" smtClean="0"/>
              <a:t>«…Статистический </a:t>
            </a:r>
            <a:r>
              <a:rPr lang="ru-RU" altLang="ja-JP" sz="3600" b="1" dirty="0"/>
              <a:t>подход приводит нас к выводу, что союз с Христом является одним из самых важных тем в Павловой мысли – если не самым важным». </a:t>
            </a:r>
            <a:br>
              <a:rPr lang="ru-RU" altLang="ja-JP" sz="3600" b="1" dirty="0"/>
            </a:br>
            <a:endParaRPr lang="ru-RU" altLang="en-US" sz="3600" b="1" dirty="0"/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052638" y="5516563"/>
            <a:ext cx="251936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К. Камбелл</a:t>
            </a:r>
            <a:endParaRPr lang="en-US" alt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03181" name="Text Box 13"/>
          <p:cNvSpPr txBox="1">
            <a:spLocks noChangeArrowheads="1"/>
          </p:cNvSpPr>
          <p:nvPr/>
        </p:nvSpPr>
        <p:spPr bwMode="auto">
          <a:xfrm>
            <a:off x="304800" y="1412875"/>
            <a:ext cx="8458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Юридический союз </a:t>
            </a:r>
            <a:r>
              <a:rPr lang="ru-RU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 </a:t>
            </a:r>
            <a:r>
              <a:rPr lang="ru-RU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152400"/>
            <a:ext cx="88201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Развитие осознания Бога</a:t>
            </a:r>
            <a:endParaRPr lang="en-US" altLang="en-US" sz="48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78179" name="AutoShape 3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5092" name="Rectangle 4"/>
          <p:cNvSpPr>
            <a:spLocks noChangeArrowheads="1"/>
          </p:cNvSpPr>
          <p:nvPr/>
        </p:nvSpPr>
        <p:spPr bwMode="auto">
          <a:xfrm>
            <a:off x="381000" y="1555750"/>
            <a:ext cx="8151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altLang="en-US" sz="4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Фридрих Шлейермахер</a:t>
            </a:r>
          </a:p>
        </p:txBody>
      </p:sp>
      <p:sp>
        <p:nvSpPr>
          <p:cNvPr id="178181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78182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5097" name="AutoShape 9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5100" name="AutoShape 12"/>
          <p:cNvSpPr>
            <a:spLocks noChangeArrowheads="1"/>
          </p:cNvSpPr>
          <p:nvPr/>
        </p:nvSpPr>
        <p:spPr bwMode="auto">
          <a:xfrm>
            <a:off x="2916238" y="2276475"/>
            <a:ext cx="2160587" cy="100806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b="1">
                <a:latin typeface="Tahoma" panose="020B0604030504040204" pitchFamily="34" charset="0"/>
              </a:rPr>
              <a:t>Бог</a:t>
            </a:r>
          </a:p>
        </p:txBody>
      </p:sp>
      <p:sp>
        <p:nvSpPr>
          <p:cNvPr id="985101" name="AutoShape 13"/>
          <p:cNvSpPr>
            <a:spLocks noChangeArrowheads="1"/>
          </p:cNvSpPr>
          <p:nvPr/>
        </p:nvSpPr>
        <p:spPr bwMode="auto">
          <a:xfrm>
            <a:off x="3419475" y="4292600"/>
            <a:ext cx="1079500" cy="504825"/>
          </a:xfrm>
          <a:prstGeom prst="notchedRightArrow">
            <a:avLst>
              <a:gd name="adj1" fmla="val 50000"/>
              <a:gd name="adj2" fmla="val 5345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98510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00438"/>
            <a:ext cx="1179512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5103" name="AutoShape 15"/>
          <p:cNvSpPr>
            <a:spLocks noChangeArrowheads="1"/>
          </p:cNvSpPr>
          <p:nvPr/>
        </p:nvSpPr>
        <p:spPr bwMode="auto">
          <a:xfrm flipH="1">
            <a:off x="2916238" y="2276475"/>
            <a:ext cx="2160587" cy="100806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3600" b="1">
                <a:latin typeface="Tahoma" panose="020B0604030504040204" pitchFamily="34" charset="0"/>
              </a:rPr>
              <a:t>Бог</a:t>
            </a:r>
          </a:p>
        </p:txBody>
      </p:sp>
      <p:sp>
        <p:nvSpPr>
          <p:cNvPr id="178190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931" y="2317750"/>
            <a:ext cx="1922034" cy="23796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3190956"/>
            <a:ext cx="2365277" cy="3190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8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8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8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8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98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98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2" grpId="0" autoUpdateAnimBg="0"/>
      <p:bldP spid="985097" grpId="0" animBg="1"/>
      <p:bldP spid="985100" grpId="0" animBg="1"/>
      <p:bldP spid="985101" grpId="0" animBg="1"/>
      <p:bldP spid="98510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14338"/>
            <a:ext cx="89995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Преодоление «экзистенциального отчуждения»</a:t>
            </a:r>
            <a:endParaRPr lang="en-US" altLang="en-US" sz="48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80227" name="AutoShape 3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7140" name="Rectangle 4"/>
          <p:cNvSpPr>
            <a:spLocks noChangeArrowheads="1"/>
          </p:cNvSpPr>
          <p:nvPr/>
        </p:nvSpPr>
        <p:spPr bwMode="auto">
          <a:xfrm>
            <a:off x="381000" y="20193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altLang="en-US" sz="4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Паул Тиллик</a:t>
            </a:r>
          </a:p>
        </p:txBody>
      </p:sp>
      <p:sp>
        <p:nvSpPr>
          <p:cNvPr id="180229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0230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7145" name="AutoShape 9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7146" name="WordArt 10"/>
          <p:cNvSpPr>
            <a:spLocks noChangeArrowheads="1" noChangeShapeType="1" noTextEdit="1"/>
          </p:cNvSpPr>
          <p:nvPr/>
        </p:nvSpPr>
        <p:spPr bwMode="auto">
          <a:xfrm>
            <a:off x="3779838" y="2800350"/>
            <a:ext cx="1722437" cy="96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 cap="sq">
                  <a:solidFill>
                    <a:srgbClr val="3333CC"/>
                  </a:solidFill>
                  <a:round/>
                  <a:headEnd type="none" w="sm" len="sm"/>
                  <a:tailEnd type="none" w="sm" len="sm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Быть</a:t>
            </a:r>
            <a:endParaRPr lang="en-US" sz="3600" kern="10">
              <a:ln w="12700" cap="sq">
                <a:solidFill>
                  <a:srgbClr val="3333CC"/>
                </a:solidFill>
                <a:round/>
                <a:headEnd type="none" w="sm" len="sm"/>
                <a:tailEnd type="none" w="sm" len="sm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871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950912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7148" name="Line 12"/>
          <p:cNvSpPr>
            <a:spLocks noChangeShapeType="1"/>
          </p:cNvSpPr>
          <p:nvPr/>
        </p:nvSpPr>
        <p:spPr bwMode="auto">
          <a:xfrm flipV="1">
            <a:off x="5076825" y="3213100"/>
            <a:ext cx="1439863" cy="2016125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0236" name="AutoShape 6" descr="90%">
            <a:hlinkClick r:id="rId5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789" y="3861049"/>
            <a:ext cx="1815099" cy="2448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8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7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7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7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8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87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98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0" grpId="0" autoUpdateAnimBg="0"/>
      <p:bldP spid="987145" grpId="0" animBg="1"/>
      <p:bldP spid="987146" grpId="0" animBg="1"/>
      <p:bldP spid="987148" grpId="0" animBg="1"/>
      <p:bldP spid="987148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414338"/>
            <a:ext cx="89995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Обожение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82275" name="AutoShape 3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9188" name="Rectangle 4"/>
          <p:cNvSpPr>
            <a:spLocks noChangeArrowheads="1"/>
          </p:cNvSpPr>
          <p:nvPr/>
        </p:nvSpPr>
        <p:spPr bwMode="auto">
          <a:xfrm>
            <a:off x="381000" y="155575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ru-RU" altLang="en-US" sz="4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Православие</a:t>
            </a:r>
          </a:p>
        </p:txBody>
      </p:sp>
      <p:sp>
        <p:nvSpPr>
          <p:cNvPr id="182277" name="AutoShape 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2278" name="AutoShape 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9193" name="AutoShape 9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9194" name="Oval 10"/>
          <p:cNvSpPr>
            <a:spLocks noChangeArrowheads="1"/>
          </p:cNvSpPr>
          <p:nvPr/>
        </p:nvSpPr>
        <p:spPr bwMode="auto">
          <a:xfrm>
            <a:off x="5170488" y="3476625"/>
            <a:ext cx="914400" cy="23622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/>
          </a:p>
        </p:txBody>
      </p:sp>
      <p:sp>
        <p:nvSpPr>
          <p:cNvPr id="989195" name="Oval 11"/>
          <p:cNvSpPr>
            <a:spLocks noChangeArrowheads="1"/>
          </p:cNvSpPr>
          <p:nvPr/>
        </p:nvSpPr>
        <p:spPr bwMode="auto">
          <a:xfrm>
            <a:off x="4375150" y="3490913"/>
            <a:ext cx="914400" cy="23622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/>
          </a:p>
        </p:txBody>
      </p:sp>
      <p:sp>
        <p:nvSpPr>
          <p:cNvPr id="989196" name="Oval 12"/>
          <p:cNvSpPr>
            <a:spLocks noChangeArrowheads="1"/>
          </p:cNvSpPr>
          <p:nvPr/>
        </p:nvSpPr>
        <p:spPr bwMode="auto">
          <a:xfrm>
            <a:off x="4375150" y="3490913"/>
            <a:ext cx="914400" cy="2362200"/>
          </a:xfrm>
          <a:prstGeom prst="ellipse">
            <a:avLst/>
          </a:prstGeom>
          <a:solidFill>
            <a:srgbClr val="FF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9198" name="AutoShape 14"/>
          <p:cNvSpPr>
            <a:spLocks noChangeArrowheads="1"/>
          </p:cNvSpPr>
          <p:nvPr/>
        </p:nvSpPr>
        <p:spPr bwMode="auto">
          <a:xfrm>
            <a:off x="7258050" y="2900363"/>
            <a:ext cx="1512888" cy="13684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9199" name="Line 15"/>
          <p:cNvSpPr>
            <a:spLocks noChangeShapeType="1"/>
          </p:cNvSpPr>
          <p:nvPr/>
        </p:nvSpPr>
        <p:spPr bwMode="auto">
          <a:xfrm flipH="1">
            <a:off x="5868988" y="4149725"/>
            <a:ext cx="1511300" cy="431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9200" name="Oval 16"/>
          <p:cNvSpPr>
            <a:spLocks noChangeArrowheads="1"/>
          </p:cNvSpPr>
          <p:nvPr/>
        </p:nvSpPr>
        <p:spPr bwMode="auto">
          <a:xfrm>
            <a:off x="971550" y="4700588"/>
            <a:ext cx="957263" cy="1608137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9201" name="Oval 17"/>
          <p:cNvSpPr>
            <a:spLocks noChangeArrowheads="1"/>
          </p:cNvSpPr>
          <p:nvPr/>
        </p:nvSpPr>
        <p:spPr bwMode="auto">
          <a:xfrm>
            <a:off x="2001838" y="4676775"/>
            <a:ext cx="977900" cy="1608138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9202" name="Oval 18"/>
          <p:cNvSpPr>
            <a:spLocks noChangeArrowheads="1"/>
          </p:cNvSpPr>
          <p:nvPr/>
        </p:nvSpPr>
        <p:spPr bwMode="auto">
          <a:xfrm>
            <a:off x="2001838" y="4676775"/>
            <a:ext cx="977900" cy="1608138"/>
          </a:xfrm>
          <a:prstGeom prst="ellipse">
            <a:avLst/>
          </a:prstGeom>
          <a:solidFill>
            <a:srgbClr val="FF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89203" name="Oval 19"/>
          <p:cNvSpPr>
            <a:spLocks noChangeArrowheads="1"/>
          </p:cNvSpPr>
          <p:nvPr/>
        </p:nvSpPr>
        <p:spPr bwMode="auto">
          <a:xfrm>
            <a:off x="971550" y="4676775"/>
            <a:ext cx="957263" cy="1608138"/>
          </a:xfrm>
          <a:prstGeom prst="ellipse">
            <a:avLst/>
          </a:prstGeom>
          <a:solidFill>
            <a:srgbClr val="FF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989204" name="Picture 20" descr="BD0000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772025"/>
            <a:ext cx="7334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9205" name="Picture 21" descr="BD0000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72025"/>
            <a:ext cx="73501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9206" name="Line 22"/>
          <p:cNvSpPr>
            <a:spLocks noChangeShapeType="1"/>
          </p:cNvSpPr>
          <p:nvPr/>
        </p:nvSpPr>
        <p:spPr bwMode="auto">
          <a:xfrm flipH="1">
            <a:off x="2938463" y="4845050"/>
            <a:ext cx="1511300" cy="4318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2293" name="AutoShape 6" descr="90%">
            <a:hlinkClick r:id="rId6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9864" y="3433589"/>
            <a:ext cx="1815099" cy="2448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8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8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8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8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98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8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8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9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9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9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9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8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8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8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98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8" grpId="0" autoUpdateAnimBg="0"/>
      <p:bldP spid="989193" grpId="0" animBg="1"/>
      <p:bldP spid="989194" grpId="0" animBg="1"/>
      <p:bldP spid="989195" grpId="0" animBg="1"/>
      <p:bldP spid="989196" grpId="0" animBg="1"/>
      <p:bldP spid="989198" grpId="0" animBg="1"/>
      <p:bldP spid="989199" grpId="0" animBg="1"/>
      <p:bldP spid="989200" grpId="0" animBg="1"/>
      <p:bldP spid="989201" grpId="0" animBg="1"/>
      <p:bldP spid="989202" grpId="0" animBg="1"/>
      <p:bldP spid="989203" grpId="0" animBg="1"/>
      <p:bldP spid="98920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1" name="Rectangle 3"/>
          <p:cNvSpPr>
            <a:spLocks noChangeArrowheads="1"/>
          </p:cNvSpPr>
          <p:nvPr/>
        </p:nvSpPr>
        <p:spPr bwMode="auto">
          <a:xfrm>
            <a:off x="2971800" y="2209800"/>
            <a:ext cx="6019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Гал.</a:t>
            </a:r>
            <a:r>
              <a:rPr lang="en-US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5:24 -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Но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те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которые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Христовы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распяли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плоть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со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страстями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и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похотями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</a:t>
            </a:r>
          </a:p>
        </p:txBody>
      </p:sp>
      <p:sp>
        <p:nvSpPr>
          <p:cNvPr id="549892" name="Rectangle 4"/>
          <p:cNvSpPr>
            <a:spLocks noChangeArrowheads="1"/>
          </p:cNvSpPr>
          <p:nvPr/>
        </p:nvSpPr>
        <p:spPr bwMode="auto">
          <a:xfrm>
            <a:off x="2895600" y="4495800"/>
            <a:ext cx="601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2</a:t>
            </a:r>
            <a:r>
              <a:rPr lang="ru-RU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Кор.</a:t>
            </a:r>
            <a:r>
              <a:rPr lang="en-US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5:14 -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если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один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умер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за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всех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то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все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умерли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</a:t>
            </a:r>
          </a:p>
        </p:txBody>
      </p:sp>
      <p:sp>
        <p:nvSpPr>
          <p:cNvPr id="549913" name="Rectangle 25"/>
          <p:cNvSpPr>
            <a:spLocks noGrp="1" noChangeArrowheads="1"/>
          </p:cNvSpPr>
          <p:nvPr>
            <p:ph type="title"/>
          </p:nvPr>
        </p:nvSpPr>
        <p:spPr>
          <a:xfrm>
            <a:off x="3238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Участие в смерти Иисуса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84326" name="AutoShape 26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4327" name="AutoShape 27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4328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4329" name="AutoShape 29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49919" name="AutoShape 31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6" y="2217649"/>
            <a:ext cx="2857500" cy="2790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4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autoUpdateAnimBg="0"/>
      <p:bldP spid="549892" grpId="0" autoUpdateAnimBg="0"/>
      <p:bldP spid="54991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228600" y="2209800"/>
            <a:ext cx="464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1 Пет. 1:3 --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озродивший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нас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воскресением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Иисуса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Христа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из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мертвых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к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упованию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живому</a:t>
            </a:r>
            <a:endParaRPr lang="en-US" alt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68312" name="Rectangle 24"/>
          <p:cNvSpPr>
            <a:spLocks noGrp="1" noChangeArrowheads="1"/>
          </p:cNvSpPr>
          <p:nvPr>
            <p:ph type="title"/>
          </p:nvPr>
        </p:nvSpPr>
        <p:spPr>
          <a:xfrm>
            <a:off x="3238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Участие в воскресении Иисуса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86373" name="AutoShape 25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6374" name="AutoShape 27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6375" name="AutoShape 28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6376" name="AutoShape 2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0" name="Picture 6" descr="re00018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14" y="2708920"/>
            <a:ext cx="336333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304800" y="2286000"/>
            <a:ext cx="441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Кол 3:1 --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Итак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если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вы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воскресли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со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Христом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то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ищите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горнего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где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Христос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сидит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одесную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Бога</a:t>
            </a:r>
            <a:endParaRPr lang="en-US" alt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76531" name="Rectangle 19"/>
          <p:cNvSpPr>
            <a:spLocks noGrp="1" noChangeArrowheads="1"/>
          </p:cNvSpPr>
          <p:nvPr>
            <p:ph type="title"/>
          </p:nvPr>
        </p:nvSpPr>
        <p:spPr>
          <a:xfrm>
            <a:off x="3238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Участие в воскресении Иисуса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88421" name="AutoShape 20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8422" name="AutoShape 21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8423" name="AutoShape 22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8424" name="AutoShape 2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76537" name="AutoShape 25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1" name="Picture 6" descr="re00018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14" y="2708920"/>
            <a:ext cx="336333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7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6" grpId="0" autoUpdateAnimBg="0"/>
      <p:bldP spid="57653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39" name="Rectangle 27"/>
          <p:cNvSpPr>
            <a:spLocks noChangeArrowheads="1"/>
          </p:cNvSpPr>
          <p:nvPr/>
        </p:nvSpPr>
        <p:spPr bwMode="auto">
          <a:xfrm>
            <a:off x="250825" y="1835150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Franklin Gothic Medium" pitchFamily="34" charset="0"/>
              </a:rPr>
              <a:t>Футуристская эсхатология – 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исполнение в будущем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                        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(И. </a:t>
            </a:r>
            <a:r>
              <a:rPr lang="ru-RU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Вейс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, А. </a:t>
            </a:r>
            <a:r>
              <a:rPr lang="ru-RU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Швейцер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Franklin Gothic Medium" pitchFamily="34" charset="0"/>
              </a:rPr>
              <a:t>Инаугуративная</a:t>
            </a:r>
            <a:r>
              <a:rPr lang="ru-RU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Franklin Gothic Medium" pitchFamily="34" charset="0"/>
              </a:rPr>
              <a:t> эсхатология –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исполнение начинается сейчас, а совершится в будущем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Franklin Gothic Medium" pitchFamily="34" charset="0"/>
              </a:rPr>
              <a:t>Реалистская</a:t>
            </a:r>
            <a:r>
              <a:rPr lang="ru-RU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Franklin Gothic Medium" pitchFamily="34" charset="0"/>
              </a:rPr>
              <a:t> эсхатология –</a:t>
            </a:r>
            <a:r>
              <a:rPr lang="ru-RU" alt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исполнение в настоящее (Ч. </a:t>
            </a:r>
            <a:r>
              <a:rPr lang="ru-RU" alt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Додд</a:t>
            </a: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</a:t>
            </a:r>
            <a:endParaRPr lang="en-US" alt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90467" name="AutoShape 15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90468" name="AutoShape 16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30133" name="Rectangle 21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chemeClr val="tx1"/>
                  </a:outerShdw>
                </a:effectLst>
                <a:cs typeface="Tahoma" pitchFamily="34" charset="0"/>
              </a:rPr>
              <a:t>Время осуществления</a:t>
            </a:r>
            <a:endParaRPr lang="en-US" altLang="en-US" sz="5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chemeClr val="tx1"/>
                </a:outerShdw>
              </a:effectLst>
              <a:cs typeface="Tahoma" pitchFamily="34" charset="0"/>
            </a:endParaRPr>
          </a:p>
        </p:txBody>
      </p:sp>
      <p:sp>
        <p:nvSpPr>
          <p:cNvPr id="190470" name="AutoShape 22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90471" name="AutoShape 23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730137" name="Picture 25" descr="buttonclick[1]">
            <a:hlinkClick r:id="rId5" action="ppaction://hlinksldjump" tooltip="Щелчок здесь открывает дополнительную информацию об этом моменте.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40" y="3716338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0141" name="AutoShape 29"/>
          <p:cNvSpPr>
            <a:spLocks noChangeArrowheads="1"/>
          </p:cNvSpPr>
          <p:nvPr/>
        </p:nvSpPr>
        <p:spPr bwMode="auto">
          <a:xfrm rot="19154971" flipV="1">
            <a:off x="8459788" y="188913"/>
            <a:ext cx="395287" cy="4762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0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0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0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73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39" grpId="0" build="p" autoUpdateAnimBg="0"/>
      <p:bldP spid="73014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ChangeArrowheads="1"/>
          </p:cNvSpPr>
          <p:nvPr/>
        </p:nvSpPr>
        <p:spPr bwMode="auto">
          <a:xfrm>
            <a:off x="179388" y="1978025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«Отцы не должны быть наказываемы смертью за детей, и дети не должны быть наказываемы смертью за отцов; каждый должен быть наказываем смертью за свое преступление» (Втор. 24:16</a:t>
            </a:r>
            <a:r>
              <a:rPr lang="ru-RU" altLang="en-U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).</a:t>
            </a:r>
            <a:r>
              <a:rPr lang="en-US" altLang="en-U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Амасия</a:t>
            </a:r>
            <a:r>
              <a:rPr lang="en-US" altLang="en-U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так поступил (2 Пар. 25:3-4).</a:t>
            </a:r>
          </a:p>
        </p:txBody>
      </p:sp>
      <p:sp>
        <p:nvSpPr>
          <p:cNvPr id="192515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92516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3653" name="Rectangle 5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Прекращение системы?</a:t>
            </a:r>
            <a:endParaRPr lang="en-US" altLang="en-US" sz="48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92518" name="AutoShape 6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92519" name="AutoShape 7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0" grpId="0" uiExpand="1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ChangeArrowheads="1"/>
          </p:cNvSpPr>
          <p:nvPr/>
        </p:nvSpPr>
        <p:spPr bwMode="auto">
          <a:xfrm>
            <a:off x="179388" y="1773238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Ответ: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Исправление злоупотребления системой </a:t>
            </a:r>
          </a:p>
          <a:p>
            <a:pPr marL="457200" lvl="1" indent="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Данные </a:t>
            </a: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в этих стихах «не исключают, а вернее балансируют концепцию “общая личность” с целью побуждения человека лично к правильному поведению».</a:t>
            </a:r>
            <a:r>
              <a:rPr lang="ru-RU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  <a:r>
              <a:rPr lang="ru-RU" alt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Айхрод</a:t>
            </a:r>
            <a:r>
              <a:rPr lang="ru-RU" alt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Э.</a:t>
            </a:r>
          </a:p>
        </p:txBody>
      </p:sp>
      <p:sp>
        <p:nvSpPr>
          <p:cNvPr id="200707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0708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7749" name="Rectangle 5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Прекращение системы?</a:t>
            </a:r>
            <a:endParaRPr lang="en-US" altLang="en-US" sz="48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200710" name="AutoShape 6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00711" name="AutoShape 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27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27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27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7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7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927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27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27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7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7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6" grpId="0" uiExpand="1" build="p" bldLvl="5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250825" y="1978025"/>
            <a:ext cx="8820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 уже не будут учить друг друга, брат брата, и говорить: "познайте Господа", ибо все сами будут знать Меня, от малого до большого» (</a:t>
            </a:r>
            <a:r>
              <a:rPr lang="ru-RU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Иер</a:t>
            </a: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 31:34).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«И дам вам сердце новое, и дух новый дам вам; и возьму из плоти вашей сердце каменное, и дам вам сердце </a:t>
            </a:r>
            <a:r>
              <a:rPr lang="ru-RU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плотяное</a:t>
            </a: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» (</a:t>
            </a:r>
            <a:r>
              <a:rPr lang="ru-RU" alt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Иез</a:t>
            </a:r>
            <a:r>
              <a:rPr lang="ru-RU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. 36:26).</a:t>
            </a:r>
          </a:p>
        </p:txBody>
      </p:sp>
      <p:sp>
        <p:nvSpPr>
          <p:cNvPr id="194563" name="AutoShape 3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5001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94564" name="AutoShape 4" descr="90%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8763000" y="6469063"/>
            <a:ext cx="381000" cy="381000"/>
          </a:xfrm>
          <a:prstGeom prst="rtTriangle">
            <a:avLst/>
          </a:prstGeom>
          <a:pattFill prst="pct90">
            <a:fgClr>
              <a:srgbClr val="808CC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ahoma" pitchFamily="34" charset="0"/>
              </a:rPr>
              <a:t>Прекращение системы?</a:t>
            </a:r>
            <a:endParaRPr lang="en-US" altLang="en-US" sz="4800" b="1" dirty="0" smtClean="0">
              <a:solidFill>
                <a:schemeClr val="bg2">
                  <a:lumMod val="20000"/>
                  <a:lumOff val="80000"/>
                </a:schemeClr>
              </a:solidFill>
              <a:cs typeface="Tahoma" pitchFamily="34" charset="0"/>
            </a:endParaRPr>
          </a:p>
        </p:txBody>
      </p:sp>
      <p:sp>
        <p:nvSpPr>
          <p:cNvPr id="194566" name="AutoShape 6" descr="90%">
            <a:hlinkClick r:id="rId3" action="ppaction://hlinksldjump" tooltip="Щелчок над углом отправляет в общий план для темы Союз со Христом."/>
          </p:cNvPr>
          <p:cNvSpPr>
            <a:spLocks noChangeArrowheads="1"/>
          </p:cNvSpPr>
          <p:nvPr/>
        </p:nvSpPr>
        <p:spPr bwMode="auto">
          <a:xfrm rot="5400000">
            <a:off x="17463" y="17463"/>
            <a:ext cx="381000" cy="381000"/>
          </a:xfrm>
          <a:prstGeom prst="rtTriangle">
            <a:avLst/>
          </a:prstGeom>
          <a:pattFill prst="pct90">
            <a:fgClr>
              <a:srgbClr val="A1A6D7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94567" name="AutoShape 9" descr="90%">
            <a:hlinkClick r:id="rId4" action="ppaction://hlinksldjump" tooltip="Щелчок над углом возвращает в исходный слайд."/>
          </p:cNvPr>
          <p:cNvSpPr>
            <a:spLocks noChangeArrowheads="1"/>
          </p:cNvSpPr>
          <p:nvPr/>
        </p:nvSpPr>
        <p:spPr bwMode="auto">
          <a:xfrm rot="10800000">
            <a:off x="8763000" y="23813"/>
            <a:ext cx="381000" cy="381000"/>
          </a:xfrm>
          <a:prstGeom prst="rtTriangle">
            <a:avLst/>
          </a:prstGeom>
          <a:pattFill prst="pct90">
            <a:fgClr>
              <a:srgbClr val="9A9CCA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8" grpId="0" uiExpand="1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8&quot; unique_id=&quot;10053&quot;&gt;&lt;/object&gt;&lt;object type=&quot;2&quot; unique_id=&quot;10054&quot;&gt;&lt;object type=&quot;3&quot; unique_id=&quot;10055&quot;&gt;&lt;property id=&quot;20148&quot; value=&quot;5&quot;/&gt;&lt;property id=&quot;20300&quot; value=&quot;Slide 1 - &amp;quot;Союз с Христом&amp;quot;&quot;/&gt;&lt;property id=&quot;20307&quot; value=&quot;791&quot;/&gt;&lt;/object&gt;&lt;object type=&quot;3&quot; unique_id=&quot;10056&quot;&gt;&lt;property id=&quot;20148&quot; value=&quot;5&quot;/&gt;&lt;property id=&quot;20300&quot; value=&quot;Slide 2&quot;/&gt;&lt;property id=&quot;20307&quot; value=&quot;790&quot;/&gt;&lt;/object&gt;&lt;object type=&quot;3&quot; unique_id=&quot;10057&quot;&gt;&lt;property id=&quot;20148&quot; value=&quot;5&quot;/&gt;&lt;property id=&quot;20300&quot; value=&quot;Slide 3 - &amp;quot;Союз с Христом&amp;quot;&quot;/&gt;&lt;property id=&quot;20307&quot; value=&quot;768&quot;/&gt;&lt;/object&gt;&lt;object type=&quot;3&quot; unique_id=&quot;10058&quot;&gt;&lt;property id=&quot;20148&quot; value=&quot;5&quot;/&gt;&lt;property id=&quot;20300&quot; value=&quot;Slide 4 - &amp;quot;Союз с Христом&amp;quot;&quot;/&gt;&lt;property id=&quot;20307&quot; value=&quot;486&quot;/&gt;&lt;/object&gt;&lt;object type=&quot;3&quot; unique_id=&quot;10059&quot;&gt;&lt;property id=&quot;20148&quot; value=&quot;5&quot;/&gt;&lt;property id=&quot;20300&quot; value=&quot;Slide 5 - &amp;quot;Союз с Христом&amp;quot;&quot;/&gt;&lt;property id=&quot;20307&quot; value=&quot;773&quot;/&gt;&lt;/object&gt;&lt;object type=&quot;3&quot; unique_id=&quot;10060&quot;&gt;&lt;property id=&quot;20148&quot; value=&quot;5&quot;/&gt;&lt;property id=&quot;20300&quot; value=&quot;Slide 7 - &amp;quot;Союз с Христом&amp;quot;&quot;/&gt;&lt;property id=&quot;20307&quot; value=&quot;772&quot;/&gt;&lt;/object&gt;&lt;object type=&quot;3&quot; unique_id=&quot;10061&quot;&gt;&lt;property id=&quot;20148&quot; value=&quot;5&quot;/&gt;&lt;property id=&quot;20300&quot; value=&quot;Slide 13 - &amp;quot;Союз с Христом&amp;quot;&quot;/&gt;&lt;property id=&quot;20307&quot; value=&quot;759&quot;/&gt;&lt;/object&gt;&lt;object type=&quot;3&quot; unique_id=&quot;10062&quot;&gt;&lt;property id=&quot;20148&quot; value=&quot;5&quot;/&gt;&lt;property id=&quot;20300&quot; value=&quot;Slide 14 - &amp;quot;Союз с Христом&amp;quot;&quot;/&gt;&lt;property id=&quot;20307&quot; value=&quot;760&quot;/&gt;&lt;/object&gt;&lt;object type=&quot;3&quot; unique_id=&quot;10063&quot;&gt;&lt;property id=&quot;20148&quot; value=&quot;5&quot;/&gt;&lt;property id=&quot;20300&quot; value=&quot;Slide 17 - &amp;quot;Союз с Христом&amp;quot;&quot;/&gt;&lt;property id=&quot;20307&quot; value=&quot;761&quot;/&gt;&lt;/object&gt;&lt;object type=&quot;3&quot; unique_id=&quot;10064&quot;&gt;&lt;property id=&quot;20148&quot; value=&quot;5&quot;/&gt;&lt;property id=&quot;20300&quot; value=&quot;Slide 18 - &amp;quot;Союз с Христом&amp;quot;&quot;/&gt;&lt;property id=&quot;20307&quot; value=&quot;762&quot;/&gt;&lt;/object&gt;&lt;object type=&quot;3&quot; unique_id=&quot;10065&quot;&gt;&lt;property id=&quot;20148&quot; value=&quot;5&quot;/&gt;&lt;property id=&quot;20300&quot; value=&quot;Slide 22 - &amp;quot;Союз с Христом&amp;quot;&quot;/&gt;&lt;property id=&quot;20307&quot; value=&quot;763&quot;/&gt;&lt;/object&gt;&lt;object type=&quot;3&quot; unique_id=&quot;10066&quot;&gt;&lt;property id=&quot;20148&quot; value=&quot;5&quot;/&gt;&lt;property id=&quot;20300&quot; value=&quot;Slide 23 - &amp;quot;Союз с Христом&amp;quot;&quot;/&gt;&lt;property id=&quot;20307&quot; value=&quot;764&quot;/&gt;&lt;/object&gt;&lt;object type=&quot;3&quot; unique_id=&quot;10067&quot;&gt;&lt;property id=&quot;20148&quot; value=&quot;5&quot;/&gt;&lt;property id=&quot;20300&quot; value=&quot;Slide 24 - &amp;quot;Союз с Христом&amp;quot;&quot;/&gt;&lt;property id=&quot;20307&quot; value=&quot;487&quot;/&gt;&lt;/object&gt;&lt;object type=&quot;3&quot; unique_id=&quot;10068&quot;&gt;&lt;property id=&quot;20148&quot; value=&quot;5&quot;/&gt;&lt;property id=&quot;20300&quot; value=&quot;Slide 29 - &amp;quot;Союз с Христом&amp;quot;&quot;/&gt;&lt;property id=&quot;20307&quot; value=&quot;465&quot;/&gt;&lt;/object&gt;&lt;object type=&quot;3&quot; unique_id=&quot;10069&quot;&gt;&lt;property id=&quot;20148&quot; value=&quot;5&quot;/&gt;&lt;property id=&quot;20300&quot; value=&quot;Slide 30 - &amp;quot;Союз с Христом&amp;quot;&quot;/&gt;&lt;property id=&quot;20307&quot; value=&quot;466&quot;/&gt;&lt;/object&gt;&lt;object type=&quot;3&quot; unique_id=&quot;10070&quot;&gt;&lt;property id=&quot;20148&quot; value=&quot;5&quot;/&gt;&lt;property id=&quot;20300&quot; value=&quot;Slide 27 - &amp;quot;Союз с Христом&amp;quot;&quot;/&gt;&lt;property id=&quot;20307&quot; value=&quot;541&quot;/&gt;&lt;/object&gt;&lt;object type=&quot;3&quot; unique_id=&quot;10071&quot;&gt;&lt;property id=&quot;20148&quot; value=&quot;5&quot;/&gt;&lt;property id=&quot;20300&quot; value=&quot;Slide 49 - &amp;quot;Союз с Христом&amp;quot;&quot;/&gt;&lt;property id=&quot;20307&quot; value=&quot;489&quot;/&gt;&lt;/object&gt;&lt;object type=&quot;3&quot; unique_id=&quot;10072&quot;&gt;&lt;property id=&quot;20148&quot; value=&quot;5&quot;/&gt;&lt;property id=&quot;20300&quot; value=&quot;Slide 50&quot;/&gt;&lt;property id=&quot;20307&quot; value=&quot;766&quot;/&gt;&lt;/object&gt;&lt;object type=&quot;3&quot; unique_id=&quot;10073&quot;&gt;&lt;property id=&quot;20148&quot; value=&quot;5&quot;/&gt;&lt;property id=&quot;20300&quot; value=&quot;Slide 51 - &amp;quot;Союз с Христом&amp;quot;&quot;/&gt;&lt;property id=&quot;20307&quot; value=&quot;491&quot;/&gt;&lt;/object&gt;&lt;object type=&quot;3&quot; unique_id=&quot;10074&quot;&gt;&lt;property id=&quot;20148&quot; value=&quot;5&quot;/&gt;&lt;property id=&quot;20300&quot; value=&quot;Slide 52 - &amp;quot;Союз с Христом&amp;quot;&quot;/&gt;&lt;property id=&quot;20307&quot; value=&quot;554&quot;/&gt;&lt;/object&gt;&lt;object type=&quot;3&quot; unique_id=&quot;10075&quot;&gt;&lt;property id=&quot;20148&quot; value=&quot;5&quot;/&gt;&lt;property id=&quot;20300&quot; value=&quot;Slide 53 - &amp;quot;Союз с Христом&amp;quot;&quot;/&gt;&lt;property id=&quot;20307&quot; value=&quot;555&quot;/&gt;&lt;/object&gt;&lt;object type=&quot;3&quot; unique_id=&quot;10076&quot;&gt;&lt;property id=&quot;20148&quot; value=&quot;5&quot;/&gt;&lt;property id=&quot;20300&quot; value=&quot;Slide 54 - &amp;quot;Союз с Христом&amp;quot;&quot;/&gt;&lt;property id=&quot;20307&quot; value=&quot;556&quot;/&gt;&lt;/object&gt;&lt;object type=&quot;3&quot; unique_id=&quot;10077&quot;&gt;&lt;property id=&quot;20148&quot; value=&quot;5&quot;/&gt;&lt;property id=&quot;20300&quot; value=&quot;Slide 55 - &amp;quot;Союз с Христом&amp;quot;&quot;/&gt;&lt;property id=&quot;20307&quot; value=&quot;557&quot;/&gt;&lt;/object&gt;&lt;object type=&quot;3&quot; unique_id=&quot;10078&quot;&gt;&lt;property id=&quot;20148&quot; value=&quot;5&quot;/&gt;&lt;property id=&quot;20300&quot; value=&quot;Slide 56 - &amp;quot;Союз с Христом&amp;quot;&quot;/&gt;&lt;property id=&quot;20307&quot; value=&quot;481&quot;/&gt;&lt;/object&gt;&lt;object type=&quot;3&quot; unique_id=&quot;10079&quot;&gt;&lt;property id=&quot;20148&quot; value=&quot;5&quot;/&gt;&lt;property id=&quot;20300&quot; value=&quot;Slide 57 - &amp;quot;Союз с Христом&amp;quot;&quot;/&gt;&lt;property id=&quot;20307&quot; value=&quot;792&quot;/&gt;&lt;/object&gt;&lt;object type=&quot;3&quot; unique_id=&quot;10082&quot;&gt;&lt;property id=&quot;20148&quot; value=&quot;5&quot;/&gt;&lt;property id=&quot;20300&quot; value=&quot;Slide 78 - &amp;quot;Библейские образы&amp;quot;&quot;/&gt;&lt;property id=&quot;20307&quot; value=&quot;779&quot;/&gt;&lt;/object&gt;&lt;object type=&quot;3&quot; unique_id=&quot;10083&quot;&gt;&lt;property id=&quot;20148&quot; value=&quot;5&quot;/&gt;&lt;property id=&quot;20300&quot; value=&quot;Slide 80 - &amp;quot;Библейские образы&amp;quot;&quot;/&gt;&lt;property id=&quot;20307&quot; value=&quot;770&quot;/&gt;&lt;/object&gt;&lt;object type=&quot;3&quot; unique_id=&quot;10084&quot;&gt;&lt;property id=&quot;20148&quot; value=&quot;5&quot;/&gt;&lt;property id=&quot;20300&quot; value=&quot;Slide 81 - &amp;quot;Неверные понимания&amp;quot;&quot;/&gt;&lt;property id=&quot;20307&quot; value=&quot;774&quot;/&gt;&lt;/object&gt;&lt;object type=&quot;3&quot; unique_id=&quot;10086&quot;&gt;&lt;property id=&quot;20148&quot; value=&quot;5&quot;/&gt;&lt;property id=&quot;20300&quot; value=&quot;Slide 93 - &amp;quot;Участие в смерти Иисуса&amp;quot;&quot;/&gt;&lt;property id=&quot;20307&quot; value=&quot;657&quot;/&gt;&lt;/object&gt;&lt;object type=&quot;3&quot; unique_id=&quot;10087&quot;&gt;&lt;property id=&quot;20148&quot; value=&quot;5&quot;/&gt;&lt;property id=&quot;20300&quot; value=&quot;Slide 94 - &amp;quot;Участие в воскресении Иисуса&amp;quot;&quot;/&gt;&lt;property id=&quot;20307&quot; value=&quot;472&quot;/&gt;&lt;/object&gt;&lt;object type=&quot;3&quot; unique_id=&quot;10091&quot;&gt;&lt;property id=&quot;20148&quot; value=&quot;5&quot;/&gt;&lt;property id=&quot;20300&quot; value=&quot;Slide 95 - &amp;quot;Участие в воскресении Иисуса&amp;quot;&quot;/&gt;&lt;property id=&quot;20307&quot; value=&quot;674&quot;/&gt;&lt;/object&gt;&lt;object type=&quot;3&quot; unique_id=&quot;10097&quot;&gt;&lt;property id=&quot;20148&quot; value=&quot;5&quot;/&gt;&lt;property id=&quot;20300&quot; value=&quot;Slide 96 - &amp;quot;Время осуществления&amp;quot;&quot;/&gt;&lt;property id=&quot;20307&quot; value=&quot;782&quot;/&gt;&lt;/object&gt;&lt;object type=&quot;3&quot; unique_id=&quot;10098&quot;&gt;&lt;property id=&quot;20148&quot; value=&quot;5&quot;/&gt;&lt;property id=&quot;20300&quot; value=&quot;Slide 105 - &amp;quot;Иисус стал грехом?&amp;quot;&quot;/&gt;&lt;property id=&quot;20307&quot; value=&quot;492&quot;/&gt;&lt;/object&gt;&lt;object type=&quot;3&quot; unique_id=&quot;10101&quot;&gt;&lt;property id=&quot;20148&quot; value=&quot;5&quot;/&gt;&lt;property id=&quot;20300&quot; value=&quot;Slide 109 - &amp;quot;Иисус стал грехом?&amp;quot;&quot;/&gt;&lt;property id=&quot;20307&quot; value=&quot;495&quot;/&gt;&lt;/object&gt;&lt;object type=&quot;3&quot; unique_id=&quot;10104&quot;&gt;&lt;property id=&quot;20148&quot; value=&quot;5&quot;/&gt;&lt;property id=&quot;20300&quot; value=&quot;Slide 110 - &amp;quot;Иисус стал грехом?&amp;quot;&quot;/&gt;&lt;property id=&quot;20307&quot; value=&quot;803&quot;/&gt;&lt;/object&gt;&lt;object type=&quot;3&quot; unique_id=&quot;10105&quot;&gt;&lt;property id=&quot;20148&quot; value=&quot;5&quot;/&gt;&lt;property id=&quot;20300&quot; value=&quot;Slide 112 - &amp;quot;Иисус стал грехом?&amp;quot;&quot;/&gt;&lt;property id=&quot;20307&quot; value=&quot;503&quot;/&gt;&lt;/object&gt;&lt;object type=&quot;3&quot; unique_id=&quot;10106&quot;&gt;&lt;property id=&quot;20148&quot; value=&quot;5&quot;/&gt;&lt;property id=&quot;20300&quot; value=&quot;Slide 114 - &amp;quot;Мы станем богами?&amp;quot;&quot;/&gt;&lt;property id=&quot;20307&quot; value=&quot;493&quot;/&gt;&lt;/object&gt;&lt;object type=&quot;3&quot; unique_id=&quot;10107&quot;&gt;&lt;property id=&quot;20148&quot; value=&quot;5&quot;/&gt;&lt;property id=&quot;20300&quot; value=&quot;Slide 115 - &amp;quot;Мы станем богами?&amp;quot;&quot;/&gt;&lt;property id=&quot;20307&quot; value=&quot;775&quot;/&gt;&lt;/object&gt;&lt;object type=&quot;3&quot; unique_id=&quot;10108&quot;&gt;&lt;property id=&quot;20148&quot; value=&quot;5&quot;/&gt;&lt;property id=&quot;20300&quot; value=&quot;Slide 116 - &amp;quot;Мы станем богами?&amp;quot;&quot;/&gt;&lt;property id=&quot;20307&quot; value=&quot;518&quot;/&gt;&lt;/object&gt;&lt;object type=&quot;3&quot; unique_id=&quot;10109&quot;&gt;&lt;property id=&quot;20148&quot; value=&quot;5&quot;/&gt;&lt;property id=&quot;20300&quot; value=&quot;Slide 117 - &amp;quot;Инаугуративная эсхатология&amp;quot;&quot;/&gt;&lt;property id=&quot;20307&quot; value=&quot;784&quot;/&gt;&lt;/object&gt;&lt;object type=&quot;3&quot; unique_id=&quot;10110&quot;&gt;&lt;property id=&quot;20148&quot; value=&quot;5&quot;/&gt;&lt;property id=&quot;20300&quot; value=&quot;Slide 118 - &amp;quot;Инаугуративная эсхатология&amp;quot;&quot;/&gt;&lt;property id=&quot;20307&quot; value=&quot;786&quot;/&gt;&lt;/object&gt;&lt;object type=&quot;3&quot; unique_id=&quot;10111&quot;&gt;&lt;property id=&quot;20148&quot; value=&quot;5&quot;/&gt;&lt;property id=&quot;20300&quot; value=&quot;Slide 119 - &amp;quot;Инаугуративная эсхатология&amp;quot;&quot;/&gt;&lt;property id=&quot;20307&quot; value=&quot;787&quot;/&gt;&lt;/object&gt;&lt;object type=&quot;3&quot; unique_id=&quot;10112&quot;&gt;&lt;property id=&quot;20148&quot; value=&quot;5&quot;/&gt;&lt;property id=&quot;20300&quot; value=&quot;Slide 120 - &amp;quot;Инаугуративная эсхатология&amp;quot;&quot;/&gt;&lt;property id=&quot;20307&quot; value=&quot;785&quot;/&gt;&lt;/object&gt;&lt;object type=&quot;3&quot; unique_id=&quot;10113&quot;&gt;&lt;property id=&quot;20148&quot; value=&quot;5&quot;/&gt;&lt;property id=&quot;20300&quot; value=&quot;Slide 121 - &amp;quot;2 Коринфянам 5:21&amp;quot;&quot;/&gt;&lt;property id=&quot;20307&quot; value=&quot;502&quot;/&gt;&lt;/object&gt;&lt;object type=&quot;3&quot; unique_id=&quot;10114&quot;&gt;&lt;property id=&quot;20148&quot; value=&quot;5&quot;/&gt;&lt;property id=&quot;20300&quot; value=&quot;Slide 122 - &amp;quot;2 Коринфянам 5:21&amp;quot;&quot;/&gt;&lt;property id=&quot;20307&quot; value=&quot;498&quot;/&gt;&lt;/object&gt;&lt;object type=&quot;3&quot; unique_id=&quot;10115&quot;&gt;&lt;property id=&quot;20148&quot; value=&quot;5&quot;/&gt;&lt;property id=&quot;20300&quot; value=&quot;Slide 123 - &amp;quot;2 Коринфянам 5:21&amp;quot;&quot;/&gt;&lt;property id=&quot;20307&quot; value=&quot;806&quot;/&gt;&lt;/object&gt;&lt;object type=&quot;3&quot; unique_id=&quot;10116&quot;&gt;&lt;property id=&quot;20148&quot; value=&quot;5&quot;/&gt;&lt;property id=&quot;20300&quot; value=&quot;Slide 124 - &amp;quot;2 Коринфянам 5:21&amp;quot;&quot;/&gt;&lt;property id=&quot;20307&quot; value=&quot;767&quot;/&gt;&lt;/object&gt;&lt;object type=&quot;3&quot; unique_id=&quot;10117&quot;&gt;&lt;property id=&quot;20148&quot; value=&quot;5&quot;/&gt;&lt;property id=&quot;20300&quot; value=&quot;Slide 125 - &amp;quot;2 Коринфянам 5:21&amp;quot;&quot;/&gt;&lt;property id=&quot;20307&quot; value=&quot;804&quot;/&gt;&lt;/object&gt;&lt;object type=&quot;3&quot; unique_id=&quot;10118&quot;&gt;&lt;property id=&quot;20148&quot; value=&quot;5&quot;/&gt;&lt;property id=&quot;20300&quot; value=&quot;Slide 126 - &amp;quot;1 Петра 2:24&amp;quot;&quot;/&gt;&lt;property id=&quot;20307&quot; value=&quot;499&quot;/&gt;&lt;/object&gt;&lt;object type=&quot;3&quot; unique_id=&quot;10119&quot;&gt;&lt;property id=&quot;20148&quot; value=&quot;5&quot;/&gt;&lt;property id=&quot;20300&quot; value=&quot;Slide 127 - &amp;quot;1 Петра 2:24&amp;quot;&quot;/&gt;&lt;property id=&quot;20307&quot; value=&quot;793&quot;/&gt;&lt;/object&gt;&lt;object type=&quot;3&quot; unique_id=&quot;10120&quot;&gt;&lt;property id=&quot;20148&quot; value=&quot;5&quot;/&gt;&lt;property id=&quot;20300&quot; value=&quot;Slide 128 - &amp;quot;К Ефессянам 4:9&amp;quot;&quot;/&gt;&lt;property id=&quot;20307&quot; value=&quot;500&quot;/&gt;&lt;/object&gt;&lt;object type=&quot;3&quot; unique_id=&quot;10121&quot;&gt;&lt;property id=&quot;20148&quot; value=&quot;5&quot;/&gt;&lt;property id=&quot;20300&quot; value=&quot;Slide 129 - &amp;quot;К Ефессянам 4:9&amp;quot;&quot;/&gt;&lt;property id=&quot;20307&quot; value=&quot;796&quot;/&gt;&lt;/object&gt;&lt;object type=&quot;3&quot; unique_id=&quot;10122&quot;&gt;&lt;property id=&quot;20148&quot; value=&quot;5&quot;/&gt;&lt;property id=&quot;20300&quot; value=&quot;Slide 130 - &amp;quot;1 Тимофею 3:16&amp;quot;&quot;/&gt;&lt;property id=&quot;20307&quot; value=&quot;777&quot;/&gt;&lt;/object&gt;&lt;object type=&quot;3&quot; unique_id=&quot;10123&quot;&gt;&lt;property id=&quot;20148&quot; value=&quot;5&quot;/&gt;&lt;property id=&quot;20300&quot; value=&quot;Slide 131 - &amp;quot;1 Тимофею 3:16&amp;quot;&quot;/&gt;&lt;property id=&quot;20307&quot; value=&quot;797&quot;/&gt;&lt;/object&gt;&lt;object type=&quot;3&quot; unique_id=&quot;10124&quot;&gt;&lt;property id=&quot;20148&quot; value=&quot;5&quot;/&gt;&lt;property id=&quot;20300&quot; value=&quot;Slide 132 - &amp;quot;1 Петра 4:6&amp;quot;&quot;/&gt;&lt;property id=&quot;20307&quot; value=&quot;778&quot;/&gt;&lt;/object&gt;&lt;object type=&quot;3&quot; unique_id=&quot;10125&quot;&gt;&lt;property id=&quot;20148&quot; value=&quot;5&quot;/&gt;&lt;property id=&quot;20300&quot; value=&quot;Slide 133 - &amp;quot;1 Петра 4:6&amp;quot;&quot;/&gt;&lt;property id=&quot;20307&quot; value=&quot;798&quot;/&gt;&lt;/object&gt;&lt;object type=&quot;3&quot; unique_id=&quot;10126&quot;&gt;&lt;property id=&quot;20148&quot; value=&quot;5&quot;/&gt;&lt;property id=&quot;20300&quot; value=&quot;Slide 134 - &amp;quot;1 Петра 3:18-20&amp;quot;&quot;/&gt;&lt;property id=&quot;20307&quot; value=&quot;504&quot;/&gt;&lt;/object&gt;&lt;object type=&quot;3&quot; unique_id=&quot;10127&quot;&gt;&lt;property id=&quot;20148&quot; value=&quot;5&quot;/&gt;&lt;property id=&quot;20300&quot; value=&quot;Slide 135 - &amp;quot;1 Петра 3:18-20&amp;quot;&quot;/&gt;&lt;property id=&quot;20307&quot; value=&quot;799&quot;/&gt;&lt;/object&gt;&lt;object type=&quot;3&quot; unique_id=&quot;10128&quot;&gt;&lt;property id=&quot;20148&quot; value=&quot;5&quot;/&gt;&lt;property id=&quot;20300&quot; value=&quot;Slide 136 - &amp;quot;1 Петра 3:18-20&amp;quot;&quot;/&gt;&lt;property id=&quot;20307&quot; value=&quot;513&quot;/&gt;&lt;/object&gt;&lt;object type=&quot;3&quot; unique_id=&quot;10129&quot;&gt;&lt;property id=&quot;20148&quot; value=&quot;5&quot;/&gt;&lt;property id=&quot;20300&quot; value=&quot;Slide 137 - &amp;quot;От Матфея 12:40&amp;quot;&quot;/&gt;&lt;property id=&quot;20307&quot; value=&quot;507&quot;/&gt;&lt;/object&gt;&lt;object type=&quot;3&quot; unique_id=&quot;10130&quot;&gt;&lt;property id=&quot;20148&quot; value=&quot;5&quot;/&gt;&lt;property id=&quot;20300&quot; value=&quot;Slide 138 - &amp;quot;От Матфея 12:40&amp;quot;&quot;/&gt;&lt;property id=&quot;20307&quot; value=&quot;800&quot;/&gt;&lt;/object&gt;&lt;object type=&quot;3&quot; unique_id=&quot;10131&quot;&gt;&lt;property id=&quot;20148&quot; value=&quot;5&quot;/&gt;&lt;property id=&quot;20300&quot; value=&quot;Slide 139 - &amp;quot;К Римлянам 10:7&amp;quot;&quot;/&gt;&lt;property id=&quot;20307&quot; value=&quot;506&quot;/&gt;&lt;/object&gt;&lt;object type=&quot;3&quot; unique_id=&quot;10132&quot;&gt;&lt;property id=&quot;20148&quot; value=&quot;5&quot;/&gt;&lt;property id=&quot;20300&quot; value=&quot;Slide 140 - &amp;quot;К Римлянам 10:7&amp;quot;&quot;/&gt;&lt;property id=&quot;20307&quot; value=&quot;801&quot;/&gt;&lt;/object&gt;&lt;object type=&quot;3&quot; unique_id=&quot;10133&quot;&gt;&lt;property id=&quot;20148&quot; value=&quot;5&quot;/&gt;&lt;property id=&quot;20300&quot; value=&quot;Slide 141 - &amp;quot;К Римлянам 10:7&amp;quot;&quot;/&gt;&lt;property id=&quot;20307&quot; value=&quot;514&quot;/&gt;&lt;/object&gt;&lt;object type=&quot;3&quot; unique_id=&quot;10134&quot;&gt;&lt;property id=&quot;20148&quot; value=&quot;5&quot;/&gt;&lt;property id=&quot;20300&quot; value=&quot;Slide 142 - &amp;quot;Деяния 2:27&amp;quot;&quot;/&gt;&lt;property id=&quot;20307&quot; value=&quot;505&quot;/&gt;&lt;/object&gt;&lt;object type=&quot;3&quot; unique_id=&quot;10135&quot;&gt;&lt;property id=&quot;20148&quot; value=&quot;5&quot;/&gt;&lt;property id=&quot;20300&quot; value=&quot;Slide 143 - &amp;quot;Деяния 2:27&amp;quot;&quot;/&gt;&lt;property id=&quot;20307&quot; value=&quot;802&quot;/&gt;&lt;/object&gt;&lt;object type=&quot;3&quot; unique_id=&quot;10136&quot;&gt;&lt;property id=&quot;20148&quot; value=&quot;5&quot;/&gt;&lt;property id=&quot;20300&quot; value=&quot;Slide 144 - &amp;quot;Деяния 2:27&amp;quot;&quot;/&gt;&lt;property id=&quot;20307&quot; value=&quot;515&quot;/&gt;&lt;/object&gt;&lt;object type=&quot;3&quot; unique_id=&quot;10137&quot;&gt;&lt;property id=&quot;20148&quot; value=&quot;5&quot;/&gt;&lt;property id=&quot;20300&quot; value=&quot;Slide 145 - &amp;quot;Деяния 2:27&amp;quot;&quot;/&gt;&lt;property id=&quot;20307&quot; value=&quot;516&quot;/&gt;&lt;/object&gt;&lt;object type=&quot;3&quot; unique_id=&quot;10138&quot;&gt;&lt;property id=&quot;20148&quot; value=&quot;5&quot;/&gt;&lt;property id=&quot;20300&quot; value=&quot;Slide 146 - &amp;quot;2 Петра 1:4&amp;quot;&quot;/&gt;&lt;property id=&quot;20307&quot; value=&quot;512&quot;/&gt;&lt;/object&gt;&lt;object type=&quot;3&quot; unique_id=&quot;10139&quot;&gt;&lt;property id=&quot;20148&quot; value=&quot;5&quot;/&gt;&lt;property id=&quot;20300&quot; value=&quot;Slide 147 - &amp;quot;От Иоанна 10:34-36&amp;quot;&quot;/&gt;&lt;property id=&quot;20307&quot; value=&quot;511&quot;/&gt;&lt;/object&gt;&lt;object type=&quot;3&quot; unique_id=&quot;10140&quot;&gt;&lt;property id=&quot;20148&quot; value=&quot;5&quot;/&gt;&lt;property id=&quot;20300&quot; value=&quot;Slide 148 - &amp;quot;От Иоанна 10:34-36&amp;quot;&quot;/&gt;&lt;property id=&quot;20307&quot; value=&quot;521&quot;/&gt;&lt;/object&gt;&lt;object type=&quot;3&quot; unique_id=&quot;10141&quot;&gt;&lt;property id=&quot;20148&quot; value=&quot;5&quot;/&gt;&lt;property id=&quot;20300&quot; value=&quot;Slide 149 - &amp;quot;От Иоанна 10:34-36&amp;quot;&quot;/&gt;&lt;property id=&quot;20307&quot; value=&quot;522&quot;/&gt;&lt;/object&gt;&lt;object type=&quot;3&quot; unique_id=&quot;10142&quot;&gt;&lt;property id=&quot;20148&quot; value=&quot;5&quot;/&gt;&lt;property id=&quot;20300&quot; value=&quot;Slide 150 - &amp;quot;От Иоанна 10:34-36&amp;quot;&quot;/&gt;&lt;property id=&quot;20307&quot; value=&quot;520&quot;/&gt;&lt;/object&gt;&lt;object type=&quot;3&quot; unique_id=&quot;10143&quot;&gt;&lt;property id=&quot;20148&quot; value=&quot;5&quot;/&gt;&lt;property id=&quot;20300&quot; value=&quot;Slide 151 - &amp;quot;1 Коринфянам 6:16-17&amp;quot;&quot;/&gt;&lt;property id=&quot;20307&quot; value=&quot;510&quot;/&gt;&lt;/object&gt;&lt;object type=&quot;3&quot; unique_id=&quot;10146&quot;&gt;&lt;property id=&quot;20148&quot; value=&quot;5&quot;/&gt;&lt;property id=&quot;20300&quot; value=&quot;Slide 152 - &amp;quot;Союз со Христом&amp;quot;&quot;/&gt;&lt;property id=&quot;20307&quot; value=&quot;564&quot;/&gt;&lt;/object&gt;&lt;object type=&quot;3&quot; unique_id=&quot;12504&quot;&gt;&lt;property id=&quot;20148&quot; value=&quot;5&quot;/&gt;&lt;property id=&quot;20300&quot; value=&quot;Slide 32 - &amp;quot;Союз с Христом&amp;quot;&quot;/&gt;&lt;property id=&quot;20307&quot; value=&quot;808&quot;/&gt;&lt;/object&gt;&lt;object type=&quot;3&quot; unique_id=&quot;12505&quot;&gt;&lt;property id=&quot;20148&quot; value=&quot;5&quot;/&gt;&lt;property id=&quot;20300&quot; value=&quot;Slide 33 - &amp;quot;Союз с Христом&amp;quot;&quot;/&gt;&lt;property id=&quot;20307&quot; value=&quot;809&quot;/&gt;&lt;/object&gt;&lt;object type=&quot;3&quot; unique_id=&quot;12506&quot;&gt;&lt;property id=&quot;20148&quot; value=&quot;5&quot;/&gt;&lt;property id=&quot;20300&quot; value=&quot;Slide 34 - &amp;quot;Союз с Христом&amp;quot;&quot;/&gt;&lt;property id=&quot;20307&quot; value=&quot;810&quot;/&gt;&lt;/object&gt;&lt;object type=&quot;3&quot; unique_id=&quot;12507&quot;&gt;&lt;property id=&quot;20148&quot; value=&quot;5&quot;/&gt;&lt;property id=&quot;20300&quot; value=&quot;Slide 35 - &amp;quot;Союз с Христом&amp;quot;&quot;/&gt;&lt;property id=&quot;20307&quot; value=&quot;811&quot;/&gt;&lt;/object&gt;&lt;object type=&quot;3&quot; unique_id=&quot;12508&quot;&gt;&lt;property id=&quot;20148&quot; value=&quot;5&quot;/&gt;&lt;property id=&quot;20300&quot; value=&quot;Slide 36 - &amp;quot;Союз с Христом&amp;quot;&quot;/&gt;&lt;property id=&quot;20307&quot; value=&quot;812&quot;/&gt;&lt;/object&gt;&lt;object type=&quot;3&quot; unique_id=&quot;12510&quot;&gt;&lt;property id=&quot;20148&quot; value=&quot;5&quot;/&gt;&lt;property id=&quot;20300&quot; value=&quot;Slide 37 - &amp;quot;Союз с Христом&amp;quot;&quot;/&gt;&lt;property id=&quot;20307&quot; value=&quot;814&quot;/&gt;&lt;/object&gt;&lt;object type=&quot;3&quot; unique_id=&quot;12511&quot;&gt;&lt;property id=&quot;20148&quot; value=&quot;5&quot;/&gt;&lt;property id=&quot;20300&quot; value=&quot;Slide 38 - &amp;quot;Союз с Христом&amp;quot;&quot;/&gt;&lt;property id=&quot;20307&quot; value=&quot;815&quot;/&gt;&lt;/object&gt;&lt;object type=&quot;3&quot; unique_id=&quot;12512&quot;&gt;&lt;property id=&quot;20148&quot; value=&quot;5&quot;/&gt;&lt;property id=&quot;20300&quot; value=&quot;Slide 39 - &amp;quot;Союз с Христом&amp;quot;&quot;/&gt;&lt;property id=&quot;20307&quot; value=&quot;816&quot;/&gt;&lt;/object&gt;&lt;object type=&quot;3&quot; unique_id=&quot;12513&quot;&gt;&lt;property id=&quot;20148&quot; value=&quot;5&quot;/&gt;&lt;property id=&quot;20300&quot; value=&quot;Slide 40 - &amp;quot;Союз с Христом&amp;quot;&quot;/&gt;&lt;property id=&quot;20307&quot; value=&quot;817&quot;/&gt;&lt;/object&gt;&lt;object type=&quot;3&quot; unique_id=&quot;12515&quot;&gt;&lt;property id=&quot;20148&quot; value=&quot;5&quot;/&gt;&lt;property id=&quot;20300&quot; value=&quot;Slide 41 - &amp;quot;Союз с Христом&amp;quot;&quot;/&gt;&lt;property id=&quot;20307&quot; value=&quot;819&quot;/&gt;&lt;/object&gt;&lt;object type=&quot;3&quot; unique_id=&quot;12516&quot;&gt;&lt;property id=&quot;20148&quot; value=&quot;5&quot;/&gt;&lt;property id=&quot;20300&quot; value=&quot;Slide 42 - &amp;quot;Союз с Христом&amp;quot;&quot;/&gt;&lt;property id=&quot;20307&quot; value=&quot;820&quot;/&gt;&lt;/object&gt;&lt;object type=&quot;3&quot; unique_id=&quot;12517&quot;&gt;&lt;property id=&quot;20148&quot; value=&quot;5&quot;/&gt;&lt;property id=&quot;20300&quot; value=&quot;Slide 43 - &amp;quot;Союз с Христом&amp;quot;&quot;/&gt;&lt;property id=&quot;20307&quot; value=&quot;821&quot;/&gt;&lt;/object&gt;&lt;object type=&quot;3&quot; unique_id=&quot;12518&quot;&gt;&lt;property id=&quot;20148&quot; value=&quot;5&quot;/&gt;&lt;property id=&quot;20300&quot; value=&quot;Slide 44 - &amp;quot;Союз с Христом&amp;quot;&quot;/&gt;&lt;property id=&quot;20307&quot; value=&quot;822&quot;/&gt;&lt;/object&gt;&lt;object type=&quot;3&quot; unique_id=&quot;12519&quot;&gt;&lt;property id=&quot;20148&quot; value=&quot;5&quot;/&gt;&lt;property id=&quot;20300&quot; value=&quot;Slide 45 - &amp;quot;Союз с Христом&amp;quot;&quot;/&gt;&lt;property id=&quot;20307&quot; value=&quot;823&quot;/&gt;&lt;/object&gt;&lt;object type=&quot;3&quot; unique_id=&quot;12520&quot;&gt;&lt;property id=&quot;20148&quot; value=&quot;5&quot;/&gt;&lt;property id=&quot;20300&quot; value=&quot;Slide 46 - &amp;quot;Союз с Христом&amp;quot;&quot;/&gt;&lt;property id=&quot;20307&quot; value=&quot;824&quot;/&gt;&lt;/object&gt;&lt;object type=&quot;3&quot; unique_id=&quot;12521&quot;&gt;&lt;property id=&quot;20148&quot; value=&quot;5&quot;/&gt;&lt;property id=&quot;20300&quot; value=&quot;Slide 47 - &amp;quot;Союз с Христом&amp;quot;&quot;/&gt;&lt;property id=&quot;20307&quot; value=&quot;825&quot;/&gt;&lt;/object&gt;&lt;object type=&quot;3&quot; unique_id=&quot;12523&quot;&gt;&lt;property id=&quot;20148&quot; value=&quot;5&quot;/&gt;&lt;property id=&quot;20300&quot; value=&quot;Slide 48 - &amp;quot;Союз с Христом&amp;quot;&quot;/&gt;&lt;property id=&quot;20307&quot; value=&quot;827&quot;/&gt;&lt;/object&gt;&lt;object type=&quot;3&quot; unique_id=&quot;13478&quot;&gt;&lt;property id=&quot;20148&quot; value=&quot;5&quot;/&gt;&lt;property id=&quot;20300&quot; value=&quot;Slide 6 - &amp;quot;Союз с Христом&amp;quot;&quot;/&gt;&lt;property id=&quot;20307&quot; value=&quot;828&quot;/&gt;&lt;/object&gt;&lt;object type=&quot;3&quot; unique_id=&quot;13479&quot;&gt;&lt;property id=&quot;20148&quot; value=&quot;5&quot;/&gt;&lt;property id=&quot;20300&quot; value=&quot;Slide 71 - &amp;quot;Благословения во Христе&amp;quot;&quot;/&gt;&lt;property id=&quot;20307&quot; value=&quot;829&quot;/&gt;&lt;/object&gt;&lt;object type=&quot;3&quot; unique_id=&quot;13480&quot;&gt;&lt;property id=&quot;20148&quot; value=&quot;5&quot;/&gt;&lt;property id=&quot;20300&quot; value=&quot;Slide 72 - &amp;quot;Благословения во Христе&amp;quot;&quot;/&gt;&lt;property id=&quot;20307&quot; value=&quot;830&quot;/&gt;&lt;/object&gt;&lt;object type=&quot;3&quot; unique_id=&quot;13481&quot;&gt;&lt;property id=&quot;20148&quot; value=&quot;5&quot;/&gt;&lt;property id=&quot;20300&quot; value=&quot;Slide 73 - &amp;quot;Благословения во Христе&amp;quot;&quot;/&gt;&lt;property id=&quot;20307&quot; value=&quot;831&quot;/&gt;&lt;/object&gt;&lt;object type=&quot;3&quot; unique_id=&quot;13482&quot;&gt;&lt;property id=&quot;20148&quot; value=&quot;5&quot;/&gt;&lt;property id=&quot;20300&quot; value=&quot;Slide 74 - &amp;quot;Благословения во Христе&amp;quot;&quot;/&gt;&lt;property id=&quot;20307&quot; value=&quot;832&quot;/&gt;&lt;/object&gt;&lt;object type=&quot;3&quot; unique_id=&quot;13927&quot;&gt;&lt;property id=&quot;20148&quot; value=&quot;5&quot;/&gt;&lt;property id=&quot;20300&quot; value=&quot;Slide 79 - &amp;quot;Библейские образы&amp;quot;&quot;/&gt;&lt;property id=&quot;20307&quot; value=&quot;833&quot;/&gt;&lt;/object&gt;&lt;object type=&quot;3&quot; unique_id=&quot;15832&quot;&gt;&lt;property id=&quot;20148&quot; value=&quot;5&quot;/&gt;&lt;property id=&quot;20300&quot; value=&quot;Slide 8 - &amp;quot;Союз с Христом&amp;quot;&quot;/&gt;&lt;property id=&quot;20307&quot; value=&quot;834&quot;/&gt;&lt;/object&gt;&lt;object type=&quot;3&quot; unique_id=&quot;15833&quot;&gt;&lt;property id=&quot;20148&quot; value=&quot;5&quot;/&gt;&lt;property id=&quot;20300&quot; value=&quot;Slide 9 - &amp;quot;Союз с Христом&amp;quot;&quot;/&gt;&lt;property id=&quot;20307&quot; value=&quot;839&quot;/&gt;&lt;/object&gt;&lt;object type=&quot;3&quot; unique_id=&quot;15834&quot;&gt;&lt;property id=&quot;20148&quot; value=&quot;5&quot;/&gt;&lt;property id=&quot;20300&quot; value=&quot;Slide 10 - &amp;quot;Союз с Христом&amp;quot;&quot;/&gt;&lt;property id=&quot;20307&quot; value=&quot;840&quot;/&gt;&lt;/object&gt;&lt;object type=&quot;3&quot; unique_id=&quot;15835&quot;&gt;&lt;property id=&quot;20148&quot; value=&quot;5&quot;/&gt;&lt;property id=&quot;20300&quot; value=&quot;Slide 11 - &amp;quot;Союз с Христом&amp;quot;&quot;/&gt;&lt;property id=&quot;20307&quot; value=&quot;835&quot;/&gt;&lt;/object&gt;&lt;object type=&quot;3&quot; unique_id=&quot;15836&quot;&gt;&lt;property id=&quot;20148&quot; value=&quot;5&quot;/&gt;&lt;property id=&quot;20300&quot; value=&quot;Slide 16 - &amp;quot;Союз с Христом&amp;quot;&quot;/&gt;&lt;property id=&quot;20307&quot; value=&quot;841&quot;/&gt;&lt;/object&gt;&lt;object type=&quot;3&quot; unique_id=&quot;15837&quot;&gt;&lt;property id=&quot;20148&quot; value=&quot;5&quot;/&gt;&lt;property id=&quot;20300&quot; value=&quot;Slide 19 - &amp;quot;Союз с Христом&amp;quot;&quot;/&gt;&lt;property id=&quot;20307&quot; value=&quot;843&quot;/&gt;&lt;/object&gt;&lt;object type=&quot;3&quot; unique_id=&quot;15839&quot;&gt;&lt;property id=&quot;20148&quot; value=&quot;5&quot;/&gt;&lt;property id=&quot;20300&quot; value=&quot;Slide 20 - &amp;quot;Союз с Христом&amp;quot;&quot;/&gt;&lt;property id=&quot;20307&quot; value=&quot;845&quot;/&gt;&lt;/object&gt;&lt;object type=&quot;3&quot; unique_id=&quot;15840&quot;&gt;&lt;property id=&quot;20148&quot; value=&quot;5&quot;/&gt;&lt;property id=&quot;20300&quot; value=&quot;Slide 21 - &amp;quot;Союз с Христом&amp;quot;&quot;/&gt;&lt;property id=&quot;20307&quot; value=&quot;844&quot;/&gt;&lt;/object&gt;&lt;object type=&quot;3&quot; unique_id=&quot;15841&quot;&gt;&lt;property id=&quot;20148&quot; value=&quot;5&quot;/&gt;&lt;property id=&quot;20300&quot; value=&quot;Slide 75 - &amp;quot;Жизнь во Христе&amp;quot;&quot;/&gt;&lt;property id=&quot;20307&quot; value=&quot;836&quot;/&gt;&lt;/object&gt;&lt;object type=&quot;3&quot; unique_id=&quot;15842&quot;&gt;&lt;property id=&quot;20148&quot; value=&quot;5&quot;/&gt;&lt;property id=&quot;20300&quot; value=&quot;Slide 76 - &amp;quot;Жизнь во Христе&amp;quot;&quot;/&gt;&lt;property id=&quot;20307&quot; value=&quot;837&quot;/&gt;&lt;/object&gt;&lt;object type=&quot;3&quot; unique_id=&quot;15843&quot;&gt;&lt;property id=&quot;20148&quot; value=&quot;5&quot;/&gt;&lt;property id=&quot;20300&quot; value=&quot;Slide 77 - &amp;quot;Жизнь во Христе&amp;quot;&quot;/&gt;&lt;property id=&quot;20307&quot; value=&quot;838&quot;/&gt;&lt;/object&gt;&lt;object type=&quot;3&quot; unique_id=&quot;17208&quot;&gt;&lt;property id=&quot;20148&quot; value=&quot;5&quot;/&gt;&lt;property id=&quot;20300&quot; value=&quot;Slide 25 - &amp;quot;Союз с Христом&amp;quot;&quot;/&gt;&lt;property id=&quot;20307&quot; value=&quot;846&quot;/&gt;&lt;/object&gt;&lt;object type=&quot;3&quot; unique_id=&quot;17209&quot;&gt;&lt;property id=&quot;20148&quot; value=&quot;5&quot;/&gt;&lt;property id=&quot;20300&quot; value=&quot;Slide 26 - &amp;quot;Союз с Христом&amp;quot;&quot;/&gt;&lt;property id=&quot;20307&quot; value=&quot;847&quot;/&gt;&lt;/object&gt;&lt;object type=&quot;3&quot; unique_id=&quot;17210&quot;&gt;&lt;property id=&quot;20148&quot; value=&quot;5&quot;/&gt;&lt;property id=&quot;20300&quot; value=&quot;Slide 31 - &amp;quot;Союз с Христом&amp;quot;&quot;/&gt;&lt;property id=&quot;20307&quot; value=&quot;853&quot;/&gt;&lt;/object&gt;&lt;object type=&quot;3&quot; unique_id=&quot;17211&quot;&gt;&lt;property id=&quot;20148&quot; value=&quot;5&quot;/&gt;&lt;property id=&quot;20300&quot; value=&quot;Slide 97 - &amp;quot;Прекращение системы?&amp;quot;&quot;/&gt;&lt;property id=&quot;20307&quot; value=&quot;848&quot;/&gt;&lt;/object&gt;&lt;object type=&quot;3&quot; unique_id=&quot;17212&quot;&gt;&lt;property id=&quot;20148&quot; value=&quot;5&quot;/&gt;&lt;property id=&quot;20300&quot; value=&quot;Slide 99 - &amp;quot;Прекращение системы?&amp;quot;&quot;/&gt;&lt;property id=&quot;20307&quot; value=&quot;849&quot;/&gt;&lt;/object&gt;&lt;object type=&quot;3&quot; unique_id=&quot;17213&quot;&gt;&lt;property id=&quot;20148&quot; value=&quot;5&quot;/&gt;&lt;property id=&quot;20300&quot; value=&quot;Slide 103 - &amp;quot;Прекращение системы?&amp;quot;&quot;/&gt;&lt;property id=&quot;20307&quot; value=&quot;851&quot;/&gt;&lt;/object&gt;&lt;object type=&quot;3&quot; unique_id=&quot;17214&quot;&gt;&lt;property id=&quot;20148&quot; value=&quot;5&quot;/&gt;&lt;property id=&quot;20300&quot; value=&quot;Slide 98 - &amp;quot;Прекращение системы?&amp;quot;&quot;/&gt;&lt;property id=&quot;20307&quot; value=&quot;850&quot;/&gt;&lt;/object&gt;&lt;object type=&quot;3&quot; unique_id=&quot;47703&quot;&gt;&lt;property id=&quot;20148&quot; value=&quot;5&quot;/&gt;&lt;property id=&quot;20300&quot; value=&quot;Slide 70 - &amp;quot;Союз с Христом&amp;quot;&quot;/&gt;&lt;property id=&quot;20307&quot; value=&quot;854&quot;/&gt;&lt;/object&gt;&lt;object type=&quot;3&quot; unique_id=&quot;49409&quot;&gt;&lt;property id=&quot;20148&quot; value=&quot;5&quot;/&gt;&lt;property id=&quot;20300&quot; value=&quot;Slide 58 - &amp;quot;Союз с Христом&amp;quot;&quot;/&gt;&lt;property id=&quot;20307&quot; value=&quot;855&quot;/&gt;&lt;/object&gt;&lt;object type=&quot;3&quot; unique_id=&quot;49410&quot;&gt;&lt;property id=&quot;20148&quot; value=&quot;5&quot;/&gt;&lt;property id=&quot;20300&quot; value=&quot;Slide 59 - &amp;quot;Союз с Христом&amp;quot;&quot;/&gt;&lt;property id=&quot;20307&quot; value=&quot;859&quot;/&gt;&lt;/object&gt;&lt;object type=&quot;3&quot; unique_id=&quot;49411&quot;&gt;&lt;property id=&quot;20148&quot; value=&quot;5&quot;/&gt;&lt;property id=&quot;20300&quot; value=&quot;Slide 65 - &amp;quot;Союз с Христом&amp;quot;&quot;/&gt;&lt;property id=&quot;20307&quot; value=&quot;863&quot;/&gt;&lt;/object&gt;&lt;object type=&quot;3&quot; unique_id=&quot;49412&quot;&gt;&lt;property id=&quot;20148&quot; value=&quot;5&quot;/&gt;&lt;property id=&quot;20300&quot; value=&quot;Slide 66 - &amp;quot;Союз с Христом&amp;quot;&quot;/&gt;&lt;property id=&quot;20307&quot; value=&quot;861&quot;/&gt;&lt;/object&gt;&lt;object type=&quot;3&quot; unique_id=&quot;49413&quot;&gt;&lt;property id=&quot;20148&quot; value=&quot;5&quot;/&gt;&lt;property id=&quot;20300&quot; value=&quot;Slide 67 - &amp;quot;Союз с Христом&amp;quot;&quot;/&gt;&lt;property id=&quot;20307&quot; value=&quot;862&quot;/&gt;&lt;/object&gt;&lt;object type=&quot;3&quot; unique_id=&quot;49414&quot;&gt;&lt;property id=&quot;20148&quot; value=&quot;5&quot;/&gt;&lt;property id=&quot;20300&quot; value=&quot;Slide 62 - &amp;quot;Союз с Христом&amp;quot;&quot;/&gt;&lt;property id=&quot;20307&quot; value=&quot;858&quot;/&gt;&lt;/object&gt;&lt;object type=&quot;3&quot; unique_id=&quot;49415&quot;&gt;&lt;property id=&quot;20148&quot; value=&quot;5&quot;/&gt;&lt;property id=&quot;20300&quot; value=&quot;Slide 63 - &amp;quot;Союз с Христом&amp;quot;&quot;/&gt;&lt;property id=&quot;20307&quot; value=&quot;857&quot;/&gt;&lt;/object&gt;&lt;object type=&quot;3&quot; unique_id=&quot;49416&quot;&gt;&lt;property id=&quot;20148&quot; value=&quot;5&quot;/&gt;&lt;property id=&quot;20300&quot; value=&quot;Slide 64 - &amp;quot;Союз с Христом&amp;quot;&quot;/&gt;&lt;property id=&quot;20307&quot; value=&quot;856&quot;/&gt;&lt;/object&gt;&lt;object type=&quot;3&quot; unique_id=&quot;49417&quot;&gt;&lt;property id=&quot;20148&quot; value=&quot;5&quot;/&gt;&lt;property id=&quot;20300&quot; value=&quot;Slide 68 - &amp;quot;Союз с Христом&amp;quot;&quot;/&gt;&lt;property id=&quot;20307&quot; value=&quot;860&quot;/&gt;&lt;/object&gt;&lt;object type=&quot;3&quot; unique_id=&quot;49418&quot;&gt;&lt;property id=&quot;20148&quot; value=&quot;5&quot;/&gt;&lt;property id=&quot;20300&quot; value=&quot;Slide 69 - &amp;quot;Союз с Христом&amp;quot;&quot;/&gt;&lt;property id=&quot;20307&quot; value=&quot;864&quot;/&gt;&lt;/object&gt;&lt;object type=&quot;3&quot; unique_id=&quot;49842&quot;&gt;&lt;property id=&quot;20148&quot; value=&quot;5&quot;/&gt;&lt;property id=&quot;20300&quot; value=&quot;Slide 83 - &amp;quot;Неверные понимания&amp;quot;&quot;/&gt;&lt;property id=&quot;20307&quot; value=&quot;865&quot;/&gt;&lt;/object&gt;&lt;object type=&quot;3&quot; unique_id=&quot;51547&quot;&gt;&lt;property id=&quot;20148&quot; value=&quot;5&quot;/&gt;&lt;property id=&quot;20300&quot; value=&quot;Slide 85 - &amp;quot;Неверные понимания&amp;quot;&quot;/&gt;&lt;property id=&quot;20307&quot; value=&quot;867&quot;/&gt;&lt;/object&gt;&lt;object type=&quot;3&quot; unique_id=&quot;51548&quot;&gt;&lt;property id=&quot;20148&quot; value=&quot;5&quot;/&gt;&lt;property id=&quot;20300&quot; value=&quot;Slide 87 - &amp;quot;Неверные понимания&amp;quot;&quot;/&gt;&lt;property id=&quot;20307&quot; value=&quot;869&quot;/&gt;&lt;/object&gt;&lt;object type=&quot;3&quot; unique_id=&quot;52557&quot;&gt;&lt;property id=&quot;20148&quot; value=&quot;5&quot;/&gt;&lt;property id=&quot;20300&quot; value=&quot;Slide 106 - &amp;quot;Иисус стал грехом?&amp;quot;&quot;/&gt;&lt;property id=&quot;20307&quot; value=&quot;870&quot;/&gt;&lt;/object&gt;&lt;object type=&quot;3&quot; unique_id=&quot;52558&quot;&gt;&lt;property id=&quot;20148&quot; value=&quot;5&quot;/&gt;&lt;property id=&quot;20300&quot; value=&quot;Slide 107 - &amp;quot;Иисус стал грехом?&amp;quot;&quot;/&gt;&lt;property id=&quot;20307&quot; value=&quot;872&quot;/&gt;&lt;/object&gt;&lt;object type=&quot;3&quot; unique_id=&quot;52559&quot;&gt;&lt;property id=&quot;20148&quot; value=&quot;5&quot;/&gt;&lt;property id=&quot;20300&quot; value=&quot;Slide 108 - &amp;quot;Иисус стал грехом?&amp;quot;&quot;/&gt;&lt;property id=&quot;20307&quot; value=&quot;871&quot;/&gt;&lt;/object&gt;&lt;object type=&quot;3&quot; unique_id=&quot;52703&quot;&gt;&lt;property id=&quot;20148&quot; value=&quot;5&quot;/&gt;&lt;property id=&quot;20300&quot; value=&quot;Slide 12 - &amp;quot;Союз с Христом&amp;quot;&quot;/&gt;&lt;property id=&quot;20307&quot; value=&quot;873&quot;/&gt;&lt;/object&gt;&lt;object type=&quot;3&quot; unique_id=&quot;53707&quot;&gt;&lt;property id=&quot;20148&quot; value=&quot;5&quot;/&gt;&lt;property id=&quot;20300&quot; value=&quot;Slide 89 - &amp;quot;«Рассеяние» Иисуса&amp;quot;&quot;/&gt;&lt;property id=&quot;20307&quot; value=&quot;874&quot;/&gt;&lt;/object&gt;&lt;object type=&quot;3&quot; unique_id=&quot;53708&quot;&gt;&lt;property id=&quot;20148&quot; value=&quot;5&quot;/&gt;&lt;property id=&quot;20300&quot; value=&quot;Slide 90 - &amp;quot;Развитие осознания Бога&amp;quot;&quot;/&gt;&lt;property id=&quot;20307&quot; value=&quot;875&quot;/&gt;&lt;/object&gt;&lt;object type=&quot;3&quot; unique_id=&quot;53709&quot;&gt;&lt;property id=&quot;20148&quot; value=&quot;5&quot;/&gt;&lt;property id=&quot;20300&quot; value=&quot;Slide 91 - &amp;quot;Преодоление «экзистенциального отчуждения»&amp;quot;&quot;/&gt;&lt;property id=&quot;20307&quot; value=&quot;876&quot;/&gt;&lt;/object&gt;&lt;object type=&quot;3&quot; unique_id=&quot;53710&quot;&gt;&lt;property id=&quot;20148&quot; value=&quot;5&quot;/&gt;&lt;property id=&quot;20300&quot; value=&quot;Slide 92 - &amp;quot;Обожение&amp;quot;&quot;/&gt;&lt;property id=&quot;20307&quot; value=&quot;877&quot;/&gt;&lt;/object&gt;&lt;object type=&quot;3&quot; unique_id=&quot;54299&quot;&gt;&lt;property id=&quot;20148&quot; value=&quot;5&quot;/&gt;&lt;property id=&quot;20300&quot; value=&quot;Slide 28 - &amp;quot;Союз с Христом&amp;quot;&quot;/&gt;&lt;property id=&quot;20307&quot; value=&quot;878&quot;/&gt;&lt;/object&gt;&lt;object type=&quot;3&quot; unique_id=&quot;264570&quot;&gt;&lt;property id=&quot;20148&quot; value=&quot;5&quot;/&gt;&lt;property id=&quot;20300&quot; value=&quot;Slide 60 - &amp;quot;Союз с Христом&amp;quot;&quot;/&gt;&lt;property id=&quot;20307&quot; value=&quot;885&quot;/&gt;&lt;/object&gt;&lt;object type=&quot;3&quot; unique_id=&quot;264571&quot;&gt;&lt;property id=&quot;20148&quot; value=&quot;5&quot;/&gt;&lt;property id=&quot;20300&quot; value=&quot;Slide 61 - &amp;quot;Союз с Христом&amp;quot;&quot;/&gt;&lt;property id=&quot;20307&quot; value=&quot;886&quot;/&gt;&lt;/object&gt;&lt;object type=&quot;3&quot; unique_id=&quot;264572&quot;&gt;&lt;property id=&quot;20148&quot; value=&quot;5&quot;/&gt;&lt;property id=&quot;20300&quot; value=&quot;Slide 86 - &amp;quot;Неверные понимания&amp;quot;&quot;/&gt;&lt;property id=&quot;20307&quot; value=&quot;882&quot;/&gt;&lt;/object&gt;&lt;object type=&quot;3&quot; unique_id=&quot;264573&quot;&gt;&lt;property id=&quot;20148&quot; value=&quot;5&quot;/&gt;&lt;property id=&quot;20300&quot; value=&quot;Slide 88 - &amp;quot;Неверные понимания&amp;quot;&quot;/&gt;&lt;property id=&quot;20307&quot; value=&quot;883&quot;/&gt;&lt;/object&gt;&lt;object type=&quot;3&quot; unique_id=&quot;264574&quot;&gt;&lt;property id=&quot;20148&quot; value=&quot;5&quot;/&gt;&lt;property id=&quot;20300&quot; value=&quot;Slide 100 - &amp;quot;Прекращение системы?&amp;quot;&quot;/&gt;&lt;property id=&quot;20307&quot; value=&quot;881&quot;/&gt;&lt;/object&gt;&lt;object type=&quot;3&quot; unique_id=&quot;264575&quot;&gt;&lt;property id=&quot;20148&quot; value=&quot;5&quot;/&gt;&lt;property id=&quot;20300&quot; value=&quot;Slide 101 - &amp;quot;Прекращение системы?&amp;quot;&quot;/&gt;&lt;property id=&quot;20307&quot; value=&quot;879&quot;/&gt;&lt;/object&gt;&lt;object type=&quot;3&quot; unique_id=&quot;264576&quot;&gt;&lt;property id=&quot;20148&quot; value=&quot;5&quot;/&gt;&lt;property id=&quot;20300&quot; value=&quot;Slide 102 - &amp;quot;Прекращение системы?&amp;quot;&quot;/&gt;&lt;property id=&quot;20307&quot; value=&quot;887&quot;/&gt;&lt;/object&gt;&lt;object type=&quot;3&quot; unique_id=&quot;264577&quot;&gt;&lt;property id=&quot;20148&quot; value=&quot;5&quot;/&gt;&lt;property id=&quot;20300&quot; value=&quot;Slide 104 - &amp;quot;Прекращение системы?&amp;quot;&quot;/&gt;&lt;property id=&quot;20307&quot; value=&quot;880&quot;/&gt;&lt;/object&gt;&lt;object type=&quot;3&quot; unique_id=&quot;264578&quot;&gt;&lt;property id=&quot;20148&quot; value=&quot;5&quot;/&gt;&lt;property id=&quot;20300&quot; value=&quot;Slide 111 - &amp;quot;Иисус стал грехом?&amp;quot;&quot;/&gt;&lt;property id=&quot;20307&quot; value=&quot;884&quot;/&gt;&lt;/object&gt;&lt;object type=&quot;3&quot; unique_id=&quot;265866&quot;&gt;&lt;property id=&quot;20148&quot; value=&quot;5&quot;/&gt;&lt;property id=&quot;20300&quot; value=&quot;Slide 82 - &amp;quot;Неверные понимания&amp;quot;&quot;/&gt;&lt;property id=&quot;20307&quot; value=&quot;889&quot;/&gt;&lt;/object&gt;&lt;object type=&quot;3&quot; unique_id=&quot;265867&quot;&gt;&lt;property id=&quot;20148&quot; value=&quot;5&quot;/&gt;&lt;property id=&quot;20300&quot; value=&quot;Slide 84 - &amp;quot;Неверные понимания&amp;quot;&quot;/&gt;&lt;property id=&quot;20307&quot; value=&quot;888&quot;/&gt;&lt;/object&gt;&lt;object type=&quot;3&quot; unique_id=&quot;266336&quot;&gt;&lt;property id=&quot;20148&quot; value=&quot;5&quot;/&gt;&lt;property id=&quot;20300&quot; value=&quot;Slide 15 - &amp;quot;Союз с Христом&amp;quot;&quot;/&gt;&lt;property id=&quot;20307&quot; value=&quot;890&quot;/&gt;&lt;/object&gt;&lt;object type=&quot;3&quot; unique_id=&quot;266808&quot;&gt;&lt;property id=&quot;20148&quot; value=&quot;5&quot;/&gt;&lt;property id=&quot;20300&quot; value=&quot;Slide 113 - &amp;quot;Иисус стал грехом?&amp;quot;&quot;/&gt;&lt;property id=&quot;20307&quot; value=&quot;89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2.6|12.3|2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7.6|11.1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4|6.5|14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0.2|1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0.5|5.4|2|7.3|2.5|2.6|2.8|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0.5|5.4|2|7.3|2.5|2.6|2.8|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0.5|5.4|2|7.3|2.5|2.6|2.8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0.5|5.4|2|7.3|2.5|2.6|2.8|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0.5|5.4|2|7.3|2.5|2.6|2.8|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0.5|5.4|2|7.3|2.5|2.6|2.8|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0.5|5.4|2|7.3|2.5|2.6|2.8|2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0.5|5.4|2|7.3|2.5|2.6|2.8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1|7.3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1|12.4|1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5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3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5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9|5.3|5.5|4.2|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7.6|6.3"/>
</p:tagLst>
</file>

<file path=ppt/theme/theme1.xml><?xml version="1.0" encoding="utf-8"?>
<a:theme xmlns:a="http://schemas.openxmlformats.org/drawingml/2006/main" name="Ocean">
  <a:themeElements>
    <a:clrScheme name="Ocean 12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FFFFFF"/>
      </a:hlink>
      <a:folHlink>
        <a:srgbClr val="FFFFFF"/>
      </a:folHlink>
    </a:clrScheme>
    <a:fontScheme name="Ocea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CCFF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2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10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11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12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13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14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15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16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17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18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19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20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21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22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23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24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25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26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27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28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29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30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31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32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33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34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35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36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37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38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39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40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2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3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4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5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6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7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8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9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50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51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52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53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54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55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56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57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58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59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60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61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62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63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64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65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66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67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68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69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70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71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Ocean 10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15043</TotalTime>
  <Words>4652</Words>
  <Application>Microsoft Office PowerPoint</Application>
  <PresentationFormat>On-screen Show (4:3)</PresentationFormat>
  <Paragraphs>839</Paragraphs>
  <Slides>152</Slides>
  <Notes>152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66" baseType="lpstr">
      <vt:lpstr>Arial</vt:lpstr>
      <vt:lpstr>Arial Black</vt:lpstr>
      <vt:lpstr>Bookman Old Style</vt:lpstr>
      <vt:lpstr>Franklin Gothic Medium</vt:lpstr>
      <vt:lpstr>Graeca</vt:lpstr>
      <vt:lpstr>Hebraica</vt:lpstr>
      <vt:lpstr>HebraicaII</vt:lpstr>
      <vt:lpstr>Impact</vt:lpstr>
      <vt:lpstr>MS Sans Serif</vt:lpstr>
      <vt:lpstr>Tahoma</vt:lpstr>
      <vt:lpstr>Times New Roman</vt:lpstr>
      <vt:lpstr>Wingdings</vt:lpstr>
      <vt:lpstr>Ocean</vt:lpstr>
      <vt:lpstr>A&amp;L Draw Graphic</vt:lpstr>
      <vt:lpstr>Союз с Христом</vt:lpstr>
      <vt:lpstr>PowerPoint Presentation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PowerPoint Presentation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Союз с Христом</vt:lpstr>
      <vt:lpstr>Благословения во Христе</vt:lpstr>
      <vt:lpstr>Благословения во Христе</vt:lpstr>
      <vt:lpstr>Благословения во Христе</vt:lpstr>
      <vt:lpstr>Благословения во Христе</vt:lpstr>
      <vt:lpstr>Жизнь во Христе</vt:lpstr>
      <vt:lpstr>Жизнь во Христе</vt:lpstr>
      <vt:lpstr>Жизнь во Христе</vt:lpstr>
      <vt:lpstr>Библейские образы</vt:lpstr>
      <vt:lpstr>Библейские образы</vt:lpstr>
      <vt:lpstr>Библейские образы</vt:lpstr>
      <vt:lpstr>Неверные понимания</vt:lpstr>
      <vt:lpstr>Неверные понимания</vt:lpstr>
      <vt:lpstr>Неверные понимания</vt:lpstr>
      <vt:lpstr>Неверные понимания</vt:lpstr>
      <vt:lpstr>Неверные понимания</vt:lpstr>
      <vt:lpstr>Неверные понимания</vt:lpstr>
      <vt:lpstr>Неверные понимания</vt:lpstr>
      <vt:lpstr>Неверные понимания</vt:lpstr>
      <vt:lpstr>«Рассеяние» Иисуса</vt:lpstr>
      <vt:lpstr>Развитие осознания Бога</vt:lpstr>
      <vt:lpstr>Преодоление «экзистенциального отчуждения»</vt:lpstr>
      <vt:lpstr>Обожение</vt:lpstr>
      <vt:lpstr>Участие в смерти Иисуса</vt:lpstr>
      <vt:lpstr>Участие в воскресении Иисуса</vt:lpstr>
      <vt:lpstr>Участие в воскресении Иисуса</vt:lpstr>
      <vt:lpstr>Время осуществления</vt:lpstr>
      <vt:lpstr>Прекращение системы?</vt:lpstr>
      <vt:lpstr>Прекращение системы?</vt:lpstr>
      <vt:lpstr>Прекращение системы?</vt:lpstr>
      <vt:lpstr>Прекращение системы?</vt:lpstr>
      <vt:lpstr>Прекращение системы?</vt:lpstr>
      <vt:lpstr>Прекращение системы?</vt:lpstr>
      <vt:lpstr>Прекращение системы?</vt:lpstr>
      <vt:lpstr>Прекращение системы?</vt:lpstr>
      <vt:lpstr>Иисус стал грехом?</vt:lpstr>
      <vt:lpstr>Иисус стал грехом?</vt:lpstr>
      <vt:lpstr>Иисус стал грехом?</vt:lpstr>
      <vt:lpstr>Иисус стал грехом?</vt:lpstr>
      <vt:lpstr>Иисус стал грехом?</vt:lpstr>
      <vt:lpstr>Иисус стал грехом?</vt:lpstr>
      <vt:lpstr>Иисус стал грехом?</vt:lpstr>
      <vt:lpstr>Иисус стал грехом?</vt:lpstr>
      <vt:lpstr>Иисус стал грехом?</vt:lpstr>
      <vt:lpstr>Мы станем богами?</vt:lpstr>
      <vt:lpstr>Мы станем богами?</vt:lpstr>
      <vt:lpstr>Мы станем богами?</vt:lpstr>
      <vt:lpstr>Инаугуративная эсхатология</vt:lpstr>
      <vt:lpstr>Инаугуративная эсхатология</vt:lpstr>
      <vt:lpstr>Инаугуративная эсхатология</vt:lpstr>
      <vt:lpstr>Инаугуративная эсхатология</vt:lpstr>
      <vt:lpstr>2 Коринфянам 5:21</vt:lpstr>
      <vt:lpstr>2 Коринфянам 5:21</vt:lpstr>
      <vt:lpstr>2 Коринфянам 5:21</vt:lpstr>
      <vt:lpstr>2 Коринфянам 5:21</vt:lpstr>
      <vt:lpstr>2 Коринфянам 5:21</vt:lpstr>
      <vt:lpstr>1 Петра 2:24</vt:lpstr>
      <vt:lpstr>1 Петра 2:24</vt:lpstr>
      <vt:lpstr>К Ефессянам 4:9</vt:lpstr>
      <vt:lpstr>К Ефессянам 4:9</vt:lpstr>
      <vt:lpstr>1 Тимофею 3:16</vt:lpstr>
      <vt:lpstr>1 Тимофею 3:16</vt:lpstr>
      <vt:lpstr>1 Петра 4:6</vt:lpstr>
      <vt:lpstr>1 Петра 4:6</vt:lpstr>
      <vt:lpstr>1 Петра 3:18-20</vt:lpstr>
      <vt:lpstr>1 Петра 3:18-20</vt:lpstr>
      <vt:lpstr>1 Петра 3:18-20</vt:lpstr>
      <vt:lpstr>От Матфея 12:40</vt:lpstr>
      <vt:lpstr>От Матфея 12:40</vt:lpstr>
      <vt:lpstr>К Римлянам 10:7</vt:lpstr>
      <vt:lpstr>К Римлянам 10:7</vt:lpstr>
      <vt:lpstr>К Римлянам 10:7</vt:lpstr>
      <vt:lpstr>Деяния 2:27</vt:lpstr>
      <vt:lpstr>Деяния 2:27</vt:lpstr>
      <vt:lpstr>Деяния 2:27</vt:lpstr>
      <vt:lpstr>Деяния 2:27</vt:lpstr>
      <vt:lpstr>2 Петра 1:4</vt:lpstr>
      <vt:lpstr>От Иоанна 10:34-36</vt:lpstr>
      <vt:lpstr>От Иоанна 10:34-36</vt:lpstr>
      <vt:lpstr>От Иоанна 10:34-36</vt:lpstr>
      <vt:lpstr>От Иоанна 10:34-36</vt:lpstr>
      <vt:lpstr>1 Коринфянам 6:16-17</vt:lpstr>
      <vt:lpstr>Союз со Христом</vt:lpstr>
    </vt:vector>
  </TitlesOfParts>
  <Company>preferred customer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Спасение</dc:title>
  <dc:creator>preferred customerPK</dc:creator>
  <cp:lastModifiedBy>Tom and Nancy Wespetal</cp:lastModifiedBy>
  <cp:revision>264</cp:revision>
  <dcterms:created xsi:type="dcterms:W3CDTF">2002-04-14T10:11:35Z</dcterms:created>
  <dcterms:modified xsi:type="dcterms:W3CDTF">2017-09-22T14:23:57Z</dcterms:modified>
</cp:coreProperties>
</file>