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heme/themeOverride1.xml" ContentType="application/vnd.openxmlformats-officedocument.themeOverr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heme/themeOverride2.xml" ContentType="application/vnd.openxmlformats-officedocument.themeOverride+xml"/>
  <Override PartName="/ppt/notesSlides/notesSlide110.xml" ContentType="application/vnd.openxmlformats-officedocument.presentationml.notesSlide+xml"/>
  <Override PartName="/ppt/theme/themeOverride3.xml" ContentType="application/vnd.openxmlformats-officedocument.themeOverride+xml"/>
  <Override PartName="/ppt/notesSlides/notesSlide111.xml" ContentType="application/vnd.openxmlformats-officedocument.presentationml.notesSlide+xml"/>
  <Override PartName="/ppt/theme/themeOverride4.xml" ContentType="application/vnd.openxmlformats-officedocument.themeOverride+xml"/>
  <Override PartName="/ppt/notesSlides/notesSlide112.xml" ContentType="application/vnd.openxmlformats-officedocument.presentationml.notesSlide+xml"/>
  <Override PartName="/ppt/theme/themeOverride5.xml" ContentType="application/vnd.openxmlformats-officedocument.themeOverride+xml"/>
  <Override PartName="/ppt/notesSlides/notesSlide113.xml" ContentType="application/vnd.openxmlformats-officedocument.presentationml.notesSlide+xml"/>
  <Override PartName="/ppt/theme/themeOverride6.xml" ContentType="application/vnd.openxmlformats-officedocument.themeOverride+xml"/>
  <Override PartName="/ppt/notesSlides/notesSlide114.xml" ContentType="application/vnd.openxmlformats-officedocument.presentationml.notesSlide+xml"/>
  <Override PartName="/ppt/theme/themeOverride7.xml" ContentType="application/vnd.openxmlformats-officedocument.themeOverride+xml"/>
  <Override PartName="/ppt/notesSlides/notesSlide115.xml" ContentType="application/vnd.openxmlformats-officedocument.presentationml.notesSlide+xml"/>
  <Override PartName="/ppt/theme/themeOverride8.xml" ContentType="application/vnd.openxmlformats-officedocument.themeOverride+xml"/>
  <Override PartName="/ppt/notesSlides/notesSlide116.xml" ContentType="application/vnd.openxmlformats-officedocument.presentationml.notesSlide+xml"/>
  <Override PartName="/ppt/theme/themeOverride9.xml" ContentType="application/vnd.openxmlformats-officedocument.themeOverride+xml"/>
  <Override PartName="/ppt/notesSlides/notesSlide117.xml" ContentType="application/vnd.openxmlformats-officedocument.presentationml.notesSlide+xml"/>
  <Override PartName="/ppt/theme/themeOverride10.xml" ContentType="application/vnd.openxmlformats-officedocument.themeOverride+xml"/>
  <Override PartName="/ppt/notesSlides/notesSlide118.xml" ContentType="application/vnd.openxmlformats-officedocument.presentationml.notesSlide+xml"/>
  <Override PartName="/ppt/theme/themeOverride11.xml" ContentType="application/vnd.openxmlformats-officedocument.themeOverride+xml"/>
  <Override PartName="/ppt/notesSlides/notesSlide119.xml" ContentType="application/vnd.openxmlformats-officedocument.presentationml.notesSlide+xml"/>
  <Override PartName="/ppt/theme/themeOverride12.xml" ContentType="application/vnd.openxmlformats-officedocument.themeOverride+xml"/>
  <Override PartName="/ppt/notesSlides/notesSlide120.xml" ContentType="application/vnd.openxmlformats-officedocument.presentationml.notesSlide+xml"/>
  <Override PartName="/ppt/theme/themeOverride13.xml" ContentType="application/vnd.openxmlformats-officedocument.themeOverride+xml"/>
  <Override PartName="/ppt/notesSlides/notesSlide121.xml" ContentType="application/vnd.openxmlformats-officedocument.presentationml.notesSlide+xml"/>
  <Override PartName="/ppt/theme/themeOverride14.xml" ContentType="application/vnd.openxmlformats-officedocument.themeOverride+xml"/>
  <Override PartName="/ppt/notesSlides/notesSlide122.xml" ContentType="application/vnd.openxmlformats-officedocument.presentationml.notesSlide+xml"/>
  <Override PartName="/ppt/theme/themeOverride15.xml" ContentType="application/vnd.openxmlformats-officedocument.themeOverride+xml"/>
  <Override PartName="/ppt/notesSlides/notesSlide123.xml" ContentType="application/vnd.openxmlformats-officedocument.presentationml.notesSlide+xml"/>
  <Override PartName="/ppt/theme/themeOverride16.xml" ContentType="application/vnd.openxmlformats-officedocument.themeOverride+xml"/>
  <Override PartName="/ppt/notesSlides/notesSlide124.xml" ContentType="application/vnd.openxmlformats-officedocument.presentationml.notesSlide+xml"/>
  <Override PartName="/ppt/theme/themeOverride17.xml" ContentType="application/vnd.openxmlformats-officedocument.themeOverride+xml"/>
  <Override PartName="/ppt/notesSlides/notesSlide125.xml" ContentType="application/vnd.openxmlformats-officedocument.presentationml.notesSlide+xml"/>
  <Override PartName="/ppt/theme/themeOverride18.xml" ContentType="application/vnd.openxmlformats-officedocument.themeOverride+xml"/>
  <Override PartName="/ppt/notesSlides/notesSlide126.xml" ContentType="application/vnd.openxmlformats-officedocument.presentationml.notesSlide+xml"/>
  <Override PartName="/ppt/theme/themeOverride19.xml" ContentType="application/vnd.openxmlformats-officedocument.themeOverride+xml"/>
  <Override PartName="/ppt/notesSlides/notesSlide127.xml" ContentType="application/vnd.openxmlformats-officedocument.presentationml.notesSlide+xml"/>
  <Override PartName="/ppt/theme/themeOverride20.xml" ContentType="application/vnd.openxmlformats-officedocument.themeOverride+xml"/>
  <Override PartName="/ppt/notesSlides/notesSlide128.xml" ContentType="application/vnd.openxmlformats-officedocument.presentationml.notesSlide+xml"/>
  <Override PartName="/ppt/theme/themeOverride21.xml" ContentType="application/vnd.openxmlformats-officedocument.themeOverride+xml"/>
  <Override PartName="/ppt/notesSlides/notesSlide129.xml" ContentType="application/vnd.openxmlformats-officedocument.presentationml.notesSlide+xml"/>
  <Override PartName="/ppt/theme/themeOverride22.xml" ContentType="application/vnd.openxmlformats-officedocument.themeOverride+xml"/>
  <Override PartName="/ppt/notesSlides/notesSlide130.xml" ContentType="application/vnd.openxmlformats-officedocument.presentationml.notesSlide+xml"/>
  <Override PartName="/ppt/theme/themeOverride23.xml" ContentType="application/vnd.openxmlformats-officedocument.themeOverride+xml"/>
  <Override PartName="/ppt/notesSlides/notesSlide131.xml" ContentType="application/vnd.openxmlformats-officedocument.presentationml.notesSlide+xml"/>
  <Override PartName="/ppt/theme/themeOverride24.xml" ContentType="application/vnd.openxmlformats-officedocument.themeOverride+xml"/>
  <Override PartName="/ppt/notesSlides/notesSlide132.xml" ContentType="application/vnd.openxmlformats-officedocument.presentationml.notesSlide+xml"/>
  <Override PartName="/ppt/theme/themeOverride25.xml" ContentType="application/vnd.openxmlformats-officedocument.themeOverride+xml"/>
  <Override PartName="/ppt/notesSlides/notesSlide133.xml" ContentType="application/vnd.openxmlformats-officedocument.presentationml.notesSlide+xml"/>
  <Override PartName="/ppt/theme/themeOverride26.xml" ContentType="application/vnd.openxmlformats-officedocument.themeOverride+xml"/>
  <Override PartName="/ppt/notesSlides/notesSlide134.xml" ContentType="application/vnd.openxmlformats-officedocument.presentationml.notesSlide+xml"/>
  <Override PartName="/ppt/theme/themeOverride27.xml" ContentType="application/vnd.openxmlformats-officedocument.themeOverr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65"/>
  </p:notesMasterIdLst>
  <p:sldIdLst>
    <p:sldId id="762" r:id="rId2"/>
    <p:sldId id="870" r:id="rId3"/>
    <p:sldId id="871" r:id="rId4"/>
    <p:sldId id="1002" r:id="rId5"/>
    <p:sldId id="906" r:id="rId6"/>
    <p:sldId id="1001" r:id="rId7"/>
    <p:sldId id="1000" r:id="rId8"/>
    <p:sldId id="816" r:id="rId9"/>
    <p:sldId id="1006" r:id="rId10"/>
    <p:sldId id="894" r:id="rId11"/>
    <p:sldId id="904" r:id="rId12"/>
    <p:sldId id="813" r:id="rId13"/>
    <p:sldId id="1007" r:id="rId14"/>
    <p:sldId id="1008" r:id="rId15"/>
    <p:sldId id="1009" r:id="rId16"/>
    <p:sldId id="1115" r:id="rId17"/>
    <p:sldId id="1010" r:id="rId18"/>
    <p:sldId id="1011" r:id="rId19"/>
    <p:sldId id="895" r:id="rId20"/>
    <p:sldId id="1012" r:id="rId21"/>
    <p:sldId id="1013" r:id="rId22"/>
    <p:sldId id="1017" r:id="rId23"/>
    <p:sldId id="1020" r:id="rId24"/>
    <p:sldId id="1021" r:id="rId25"/>
    <p:sldId id="900" r:id="rId26"/>
    <p:sldId id="907" r:id="rId27"/>
    <p:sldId id="1022" r:id="rId28"/>
    <p:sldId id="847" r:id="rId29"/>
    <p:sldId id="956" r:id="rId30"/>
    <p:sldId id="1005" r:id="rId31"/>
    <p:sldId id="1023" r:id="rId32"/>
    <p:sldId id="841" r:id="rId33"/>
    <p:sldId id="987" r:id="rId34"/>
    <p:sldId id="1028" r:id="rId35"/>
    <p:sldId id="996" r:id="rId36"/>
    <p:sldId id="994" r:id="rId37"/>
    <p:sldId id="1026" r:id="rId38"/>
    <p:sldId id="988" r:id="rId39"/>
    <p:sldId id="1030" r:id="rId40"/>
    <p:sldId id="990" r:id="rId41"/>
    <p:sldId id="1041" r:id="rId42"/>
    <p:sldId id="1116" r:id="rId43"/>
    <p:sldId id="1042" r:id="rId44"/>
    <p:sldId id="1033" r:id="rId45"/>
    <p:sldId id="1035" r:id="rId46"/>
    <p:sldId id="992" r:id="rId47"/>
    <p:sldId id="991" r:id="rId48"/>
    <p:sldId id="1034" r:id="rId49"/>
    <p:sldId id="1043" r:id="rId50"/>
    <p:sldId id="1046" r:id="rId51"/>
    <p:sldId id="1047" r:id="rId52"/>
    <p:sldId id="1048" r:id="rId53"/>
    <p:sldId id="909" r:id="rId54"/>
    <p:sldId id="1051" r:id="rId55"/>
    <p:sldId id="1052" r:id="rId56"/>
    <p:sldId id="1045" r:id="rId57"/>
    <p:sldId id="1050" r:id="rId58"/>
    <p:sldId id="818" r:id="rId59"/>
    <p:sldId id="910" r:id="rId60"/>
    <p:sldId id="1053" r:id="rId61"/>
    <p:sldId id="873" r:id="rId62"/>
    <p:sldId id="798" r:id="rId63"/>
    <p:sldId id="911" r:id="rId64"/>
    <p:sldId id="912" r:id="rId65"/>
    <p:sldId id="767" r:id="rId66"/>
    <p:sldId id="821" r:id="rId67"/>
    <p:sldId id="924" r:id="rId68"/>
    <p:sldId id="812" r:id="rId69"/>
    <p:sldId id="926" r:id="rId70"/>
    <p:sldId id="927" r:id="rId71"/>
    <p:sldId id="925" r:id="rId72"/>
    <p:sldId id="930" r:id="rId73"/>
    <p:sldId id="1065" r:id="rId74"/>
    <p:sldId id="933" r:id="rId75"/>
    <p:sldId id="934" r:id="rId76"/>
    <p:sldId id="1068" r:id="rId77"/>
    <p:sldId id="935" r:id="rId78"/>
    <p:sldId id="1071" r:id="rId79"/>
    <p:sldId id="1072" r:id="rId80"/>
    <p:sldId id="941" r:id="rId81"/>
    <p:sldId id="1075" r:id="rId82"/>
    <p:sldId id="1076" r:id="rId83"/>
    <p:sldId id="1077" r:id="rId84"/>
    <p:sldId id="1078" r:id="rId85"/>
    <p:sldId id="1079" r:id="rId86"/>
    <p:sldId id="1080" r:id="rId87"/>
    <p:sldId id="1081" r:id="rId88"/>
    <p:sldId id="1082" r:id="rId89"/>
    <p:sldId id="1083" r:id="rId90"/>
    <p:sldId id="883" r:id="rId91"/>
    <p:sldId id="785" r:id="rId92"/>
    <p:sldId id="1097" r:id="rId93"/>
    <p:sldId id="1100" r:id="rId94"/>
    <p:sldId id="938" r:id="rId95"/>
    <p:sldId id="902" r:id="rId96"/>
    <p:sldId id="899" r:id="rId97"/>
    <p:sldId id="1089" r:id="rId98"/>
    <p:sldId id="928" r:id="rId99"/>
    <p:sldId id="929" r:id="rId100"/>
    <p:sldId id="793" r:id="rId101"/>
    <p:sldId id="880" r:id="rId102"/>
    <p:sldId id="1101" r:id="rId103"/>
    <p:sldId id="1093" r:id="rId104"/>
    <p:sldId id="851" r:id="rId105"/>
    <p:sldId id="1090" r:id="rId106"/>
    <p:sldId id="1092" r:id="rId107"/>
    <p:sldId id="997" r:id="rId108"/>
    <p:sldId id="1096" r:id="rId109"/>
    <p:sldId id="788" r:id="rId110"/>
    <p:sldId id="849" r:id="rId111"/>
    <p:sldId id="872" r:id="rId112"/>
    <p:sldId id="850" r:id="rId113"/>
    <p:sldId id="1085" r:id="rId114"/>
    <p:sldId id="1086" r:id="rId115"/>
    <p:sldId id="876" r:id="rId116"/>
    <p:sldId id="877" r:id="rId117"/>
    <p:sldId id="875" r:id="rId118"/>
    <p:sldId id="1114" r:id="rId119"/>
    <p:sldId id="794" r:id="rId120"/>
    <p:sldId id="931" r:id="rId121"/>
    <p:sldId id="932" r:id="rId122"/>
    <p:sldId id="884" r:id="rId123"/>
    <p:sldId id="923" r:id="rId124"/>
    <p:sldId id="886" r:id="rId125"/>
    <p:sldId id="844" r:id="rId126"/>
    <p:sldId id="887" r:id="rId127"/>
    <p:sldId id="1040" r:id="rId128"/>
    <p:sldId id="890" r:id="rId129"/>
    <p:sldId id="1066" r:id="rId130"/>
    <p:sldId id="811" r:id="rId131"/>
    <p:sldId id="1064" r:id="rId132"/>
    <p:sldId id="1067" r:id="rId133"/>
    <p:sldId id="1063" r:id="rId134"/>
    <p:sldId id="1058" r:id="rId135"/>
    <p:sldId id="1073" r:id="rId136"/>
    <p:sldId id="795" r:id="rId137"/>
    <p:sldId id="917" r:id="rId138"/>
    <p:sldId id="918" r:id="rId139"/>
    <p:sldId id="919" r:id="rId140"/>
    <p:sldId id="920" r:id="rId141"/>
    <p:sldId id="921" r:id="rId142"/>
    <p:sldId id="922" r:id="rId143"/>
    <p:sldId id="796" r:id="rId144"/>
    <p:sldId id="809" r:id="rId145"/>
    <p:sldId id="799" r:id="rId146"/>
    <p:sldId id="1098" r:id="rId147"/>
    <p:sldId id="1099" r:id="rId148"/>
    <p:sldId id="915" r:id="rId149"/>
    <p:sldId id="916" r:id="rId150"/>
    <p:sldId id="800" r:id="rId151"/>
    <p:sldId id="808" r:id="rId152"/>
    <p:sldId id="801" r:id="rId153"/>
    <p:sldId id="802" r:id="rId154"/>
    <p:sldId id="1057" r:id="rId155"/>
    <p:sldId id="803" r:id="rId156"/>
    <p:sldId id="804" r:id="rId157"/>
    <p:sldId id="805" r:id="rId158"/>
    <p:sldId id="806" r:id="rId159"/>
    <p:sldId id="807" r:id="rId160"/>
    <p:sldId id="810" r:id="rId161"/>
    <p:sldId id="998" r:id="rId162"/>
    <p:sldId id="999" r:id="rId163"/>
    <p:sldId id="787" r:id="rId164"/>
  </p:sldIdLst>
  <p:sldSz cx="9144000" cy="6858000" type="screen4x3"/>
  <p:notesSz cx="6858000" cy="9144000"/>
  <p:custDataLst>
    <p:tags r:id="rId16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067">
          <p15:clr>
            <a:srgbClr val="A4A3A4"/>
          </p15:clr>
        </p15:guide>
        <p15:guide id="2" pos="21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a:srgbClr val="000000"/>
    <a:srgbClr val="660033"/>
    <a:srgbClr val="669900"/>
    <a:srgbClr val="FF3399"/>
    <a:srgbClr val="99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6846" autoAdjust="0"/>
  </p:normalViewPr>
  <p:slideViewPr>
    <p:cSldViewPr>
      <p:cViewPr varScale="1">
        <p:scale>
          <a:sx n="69" d="100"/>
          <a:sy n="69" d="100"/>
        </p:scale>
        <p:origin x="1458" y="72"/>
      </p:cViewPr>
      <p:guideLst>
        <p:guide orient="horz" pos="3067"/>
        <p:guide pos="210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Lst>
  </p:outlineViewPr>
  <p:notesTextViewPr>
    <p:cViewPr>
      <p:scale>
        <a:sx n="100" d="100"/>
        <a:sy n="100" d="100"/>
      </p:scale>
      <p:origin x="0" y="0"/>
    </p:cViewPr>
  </p:notesTextViewPr>
  <p:sorterViewPr>
    <p:cViewPr>
      <p:scale>
        <a:sx n="66" d="100"/>
        <a:sy n="66" d="100"/>
      </p:scale>
      <p:origin x="0" y="38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26" Type="http://schemas.openxmlformats.org/officeDocument/2006/relationships/slide" Target="slides/slide31.xml"/><Relationship Id="rId117" Type="http://schemas.openxmlformats.org/officeDocument/2006/relationships/slide" Target="slides/slide153.xml"/><Relationship Id="rId21" Type="http://schemas.openxmlformats.org/officeDocument/2006/relationships/slide" Target="slides/slide21.xml"/><Relationship Id="rId42" Type="http://schemas.openxmlformats.org/officeDocument/2006/relationships/slide" Target="slides/slide47.xml"/><Relationship Id="rId47" Type="http://schemas.openxmlformats.org/officeDocument/2006/relationships/slide" Target="slides/slide52.xml"/><Relationship Id="rId63" Type="http://schemas.openxmlformats.org/officeDocument/2006/relationships/slide" Target="slides/slide92.xml"/><Relationship Id="rId68" Type="http://schemas.openxmlformats.org/officeDocument/2006/relationships/slide" Target="slides/slide97.xml"/><Relationship Id="rId84" Type="http://schemas.openxmlformats.org/officeDocument/2006/relationships/slide" Target="slides/slide120.xml"/><Relationship Id="rId89" Type="http://schemas.openxmlformats.org/officeDocument/2006/relationships/slide" Target="slides/slide125.xml"/><Relationship Id="rId112" Type="http://schemas.openxmlformats.org/officeDocument/2006/relationships/slide" Target="slides/slide148.xml"/><Relationship Id="rId16" Type="http://schemas.openxmlformats.org/officeDocument/2006/relationships/slide" Target="slides/slide16.xml"/><Relationship Id="rId107" Type="http://schemas.openxmlformats.org/officeDocument/2006/relationships/slide" Target="slides/slide143.xml"/><Relationship Id="rId11" Type="http://schemas.openxmlformats.org/officeDocument/2006/relationships/slide" Target="slides/slide11.xml"/><Relationship Id="rId32" Type="http://schemas.openxmlformats.org/officeDocument/2006/relationships/slide" Target="slides/slide37.xml"/><Relationship Id="rId37" Type="http://schemas.openxmlformats.org/officeDocument/2006/relationships/slide" Target="slides/slide42.xml"/><Relationship Id="rId53" Type="http://schemas.openxmlformats.org/officeDocument/2006/relationships/slide" Target="slides/slide58.xml"/><Relationship Id="rId58" Type="http://schemas.openxmlformats.org/officeDocument/2006/relationships/slide" Target="slides/slide63.xml"/><Relationship Id="rId74" Type="http://schemas.openxmlformats.org/officeDocument/2006/relationships/slide" Target="slides/slide105.xml"/><Relationship Id="rId79" Type="http://schemas.openxmlformats.org/officeDocument/2006/relationships/slide" Target="slides/slide115.xml"/><Relationship Id="rId102" Type="http://schemas.openxmlformats.org/officeDocument/2006/relationships/slide" Target="slides/slide138.xml"/><Relationship Id="rId123" Type="http://schemas.openxmlformats.org/officeDocument/2006/relationships/slide" Target="slides/slide159.xml"/><Relationship Id="rId5" Type="http://schemas.openxmlformats.org/officeDocument/2006/relationships/slide" Target="slides/slide5.xml"/><Relationship Id="rId61" Type="http://schemas.openxmlformats.org/officeDocument/2006/relationships/slide" Target="slides/slide90.xml"/><Relationship Id="rId82" Type="http://schemas.openxmlformats.org/officeDocument/2006/relationships/slide" Target="slides/slide118.xml"/><Relationship Id="rId90" Type="http://schemas.openxmlformats.org/officeDocument/2006/relationships/slide" Target="slides/slide126.xml"/><Relationship Id="rId95" Type="http://schemas.openxmlformats.org/officeDocument/2006/relationships/slide" Target="slides/slide13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0.xml"/><Relationship Id="rId43" Type="http://schemas.openxmlformats.org/officeDocument/2006/relationships/slide" Target="slides/slide48.xml"/><Relationship Id="rId48" Type="http://schemas.openxmlformats.org/officeDocument/2006/relationships/slide" Target="slides/slide53.xml"/><Relationship Id="rId56" Type="http://schemas.openxmlformats.org/officeDocument/2006/relationships/slide" Target="slides/slide61.xml"/><Relationship Id="rId64" Type="http://schemas.openxmlformats.org/officeDocument/2006/relationships/slide" Target="slides/slide93.xml"/><Relationship Id="rId69" Type="http://schemas.openxmlformats.org/officeDocument/2006/relationships/slide" Target="slides/slide100.xml"/><Relationship Id="rId77" Type="http://schemas.openxmlformats.org/officeDocument/2006/relationships/slide" Target="slides/slide108.xml"/><Relationship Id="rId100" Type="http://schemas.openxmlformats.org/officeDocument/2006/relationships/slide" Target="slides/slide136.xml"/><Relationship Id="rId105" Type="http://schemas.openxmlformats.org/officeDocument/2006/relationships/slide" Target="slides/slide141.xml"/><Relationship Id="rId113" Type="http://schemas.openxmlformats.org/officeDocument/2006/relationships/slide" Target="slides/slide149.xml"/><Relationship Id="rId118" Type="http://schemas.openxmlformats.org/officeDocument/2006/relationships/slide" Target="slides/slide154.xml"/><Relationship Id="rId8" Type="http://schemas.openxmlformats.org/officeDocument/2006/relationships/slide" Target="slides/slide8.xml"/><Relationship Id="rId51" Type="http://schemas.openxmlformats.org/officeDocument/2006/relationships/slide" Target="slides/slide56.xml"/><Relationship Id="rId72" Type="http://schemas.openxmlformats.org/officeDocument/2006/relationships/slide" Target="slides/slide103.xml"/><Relationship Id="rId80" Type="http://schemas.openxmlformats.org/officeDocument/2006/relationships/slide" Target="slides/slide116.xml"/><Relationship Id="rId85" Type="http://schemas.openxmlformats.org/officeDocument/2006/relationships/slide" Target="slides/slide121.xml"/><Relationship Id="rId93" Type="http://schemas.openxmlformats.org/officeDocument/2006/relationships/slide" Target="slides/slide129.xml"/><Relationship Id="rId98" Type="http://schemas.openxmlformats.org/officeDocument/2006/relationships/slide" Target="slides/slide134.xml"/><Relationship Id="rId121" Type="http://schemas.openxmlformats.org/officeDocument/2006/relationships/slide" Target="slides/slide157.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30.xml"/><Relationship Id="rId33" Type="http://schemas.openxmlformats.org/officeDocument/2006/relationships/slide" Target="slides/slide38.xml"/><Relationship Id="rId38" Type="http://schemas.openxmlformats.org/officeDocument/2006/relationships/slide" Target="slides/slide43.xml"/><Relationship Id="rId46" Type="http://schemas.openxmlformats.org/officeDocument/2006/relationships/slide" Target="slides/slide51.xml"/><Relationship Id="rId59" Type="http://schemas.openxmlformats.org/officeDocument/2006/relationships/slide" Target="slides/slide64.xml"/><Relationship Id="rId67" Type="http://schemas.openxmlformats.org/officeDocument/2006/relationships/slide" Target="slides/slide96.xml"/><Relationship Id="rId103" Type="http://schemas.openxmlformats.org/officeDocument/2006/relationships/slide" Target="slides/slide139.xml"/><Relationship Id="rId108" Type="http://schemas.openxmlformats.org/officeDocument/2006/relationships/slide" Target="slides/slide144.xml"/><Relationship Id="rId116" Type="http://schemas.openxmlformats.org/officeDocument/2006/relationships/slide" Target="slides/slide152.xml"/><Relationship Id="rId124" Type="http://schemas.openxmlformats.org/officeDocument/2006/relationships/slide" Target="slides/slide160.xml"/><Relationship Id="rId20" Type="http://schemas.openxmlformats.org/officeDocument/2006/relationships/slide" Target="slides/slide20.xml"/><Relationship Id="rId41" Type="http://schemas.openxmlformats.org/officeDocument/2006/relationships/slide" Target="slides/slide46.xml"/><Relationship Id="rId54" Type="http://schemas.openxmlformats.org/officeDocument/2006/relationships/slide" Target="slides/slide59.xml"/><Relationship Id="rId62" Type="http://schemas.openxmlformats.org/officeDocument/2006/relationships/slide" Target="slides/slide91.xml"/><Relationship Id="rId70" Type="http://schemas.openxmlformats.org/officeDocument/2006/relationships/slide" Target="slides/slide101.xml"/><Relationship Id="rId75" Type="http://schemas.openxmlformats.org/officeDocument/2006/relationships/slide" Target="slides/slide106.xml"/><Relationship Id="rId83" Type="http://schemas.openxmlformats.org/officeDocument/2006/relationships/slide" Target="slides/slide119.xml"/><Relationship Id="rId88" Type="http://schemas.openxmlformats.org/officeDocument/2006/relationships/slide" Target="slides/slide124.xml"/><Relationship Id="rId91" Type="http://schemas.openxmlformats.org/officeDocument/2006/relationships/slide" Target="slides/slide127.xml"/><Relationship Id="rId96" Type="http://schemas.openxmlformats.org/officeDocument/2006/relationships/slide" Target="slides/slide132.xml"/><Relationship Id="rId111" Type="http://schemas.openxmlformats.org/officeDocument/2006/relationships/slide" Target="slides/slide147.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33.xml"/><Relationship Id="rId36" Type="http://schemas.openxmlformats.org/officeDocument/2006/relationships/slide" Target="slides/slide41.xml"/><Relationship Id="rId49" Type="http://schemas.openxmlformats.org/officeDocument/2006/relationships/slide" Target="slides/slide54.xml"/><Relationship Id="rId57" Type="http://schemas.openxmlformats.org/officeDocument/2006/relationships/slide" Target="slides/slide62.xml"/><Relationship Id="rId106" Type="http://schemas.openxmlformats.org/officeDocument/2006/relationships/slide" Target="slides/slide142.xml"/><Relationship Id="rId114" Type="http://schemas.openxmlformats.org/officeDocument/2006/relationships/slide" Target="slides/slide150.xml"/><Relationship Id="rId119" Type="http://schemas.openxmlformats.org/officeDocument/2006/relationships/slide" Target="slides/slide155.xml"/><Relationship Id="rId10" Type="http://schemas.openxmlformats.org/officeDocument/2006/relationships/slide" Target="slides/slide10.xml"/><Relationship Id="rId31" Type="http://schemas.openxmlformats.org/officeDocument/2006/relationships/slide" Target="slides/slide36.xml"/><Relationship Id="rId44" Type="http://schemas.openxmlformats.org/officeDocument/2006/relationships/slide" Target="slides/slide49.xml"/><Relationship Id="rId52" Type="http://schemas.openxmlformats.org/officeDocument/2006/relationships/slide" Target="slides/slide57.xml"/><Relationship Id="rId60" Type="http://schemas.openxmlformats.org/officeDocument/2006/relationships/slide" Target="slides/slide65.xml"/><Relationship Id="rId65" Type="http://schemas.openxmlformats.org/officeDocument/2006/relationships/slide" Target="slides/slide94.xml"/><Relationship Id="rId73" Type="http://schemas.openxmlformats.org/officeDocument/2006/relationships/slide" Target="slides/slide104.xml"/><Relationship Id="rId78" Type="http://schemas.openxmlformats.org/officeDocument/2006/relationships/slide" Target="slides/slide109.xml"/><Relationship Id="rId81" Type="http://schemas.openxmlformats.org/officeDocument/2006/relationships/slide" Target="slides/slide117.xml"/><Relationship Id="rId86" Type="http://schemas.openxmlformats.org/officeDocument/2006/relationships/slide" Target="slides/slide122.xml"/><Relationship Id="rId94" Type="http://schemas.openxmlformats.org/officeDocument/2006/relationships/slide" Target="slides/slide130.xml"/><Relationship Id="rId99" Type="http://schemas.openxmlformats.org/officeDocument/2006/relationships/slide" Target="slides/slide135.xml"/><Relationship Id="rId101" Type="http://schemas.openxmlformats.org/officeDocument/2006/relationships/slide" Target="slides/slide137.xml"/><Relationship Id="rId122" Type="http://schemas.openxmlformats.org/officeDocument/2006/relationships/slide" Target="slides/slide158.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44.xml"/><Relationship Id="rId109" Type="http://schemas.openxmlformats.org/officeDocument/2006/relationships/slide" Target="slides/slide145.xml"/><Relationship Id="rId34" Type="http://schemas.openxmlformats.org/officeDocument/2006/relationships/slide" Target="slides/slide39.xml"/><Relationship Id="rId50" Type="http://schemas.openxmlformats.org/officeDocument/2006/relationships/slide" Target="slides/slide55.xml"/><Relationship Id="rId55" Type="http://schemas.openxmlformats.org/officeDocument/2006/relationships/slide" Target="slides/slide60.xml"/><Relationship Id="rId76" Type="http://schemas.openxmlformats.org/officeDocument/2006/relationships/slide" Target="slides/slide107.xml"/><Relationship Id="rId97" Type="http://schemas.openxmlformats.org/officeDocument/2006/relationships/slide" Target="slides/slide133.xml"/><Relationship Id="rId104" Type="http://schemas.openxmlformats.org/officeDocument/2006/relationships/slide" Target="slides/slide140.xml"/><Relationship Id="rId120" Type="http://schemas.openxmlformats.org/officeDocument/2006/relationships/slide" Target="slides/slide156.xml"/><Relationship Id="rId125" Type="http://schemas.openxmlformats.org/officeDocument/2006/relationships/slide" Target="slides/slide163.xml"/><Relationship Id="rId7" Type="http://schemas.openxmlformats.org/officeDocument/2006/relationships/slide" Target="slides/slide7.xml"/><Relationship Id="rId71" Type="http://schemas.openxmlformats.org/officeDocument/2006/relationships/slide" Target="slides/slide102.xml"/><Relationship Id="rId92" Type="http://schemas.openxmlformats.org/officeDocument/2006/relationships/slide" Target="slides/slide128.xml"/><Relationship Id="rId2" Type="http://schemas.openxmlformats.org/officeDocument/2006/relationships/slide" Target="slides/slide2.xml"/><Relationship Id="rId29" Type="http://schemas.openxmlformats.org/officeDocument/2006/relationships/slide" Target="slides/slide34.xml"/><Relationship Id="rId24" Type="http://schemas.openxmlformats.org/officeDocument/2006/relationships/slide" Target="slides/slide24.xml"/><Relationship Id="rId40" Type="http://schemas.openxmlformats.org/officeDocument/2006/relationships/slide" Target="slides/slide45.xml"/><Relationship Id="rId45" Type="http://schemas.openxmlformats.org/officeDocument/2006/relationships/slide" Target="slides/slide50.xml"/><Relationship Id="rId66" Type="http://schemas.openxmlformats.org/officeDocument/2006/relationships/slide" Target="slides/slide95.xml"/><Relationship Id="rId87" Type="http://schemas.openxmlformats.org/officeDocument/2006/relationships/slide" Target="slides/slide123.xml"/><Relationship Id="rId110" Type="http://schemas.openxmlformats.org/officeDocument/2006/relationships/slide" Target="slides/slide146.xml"/><Relationship Id="rId11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C69BE25-EAB4-4099-8C7E-632D39FD7927}" type="slidenum">
              <a:rPr lang="en-US" altLang="en-US"/>
              <a:pPr>
                <a:defRPr/>
              </a:pPr>
              <a:t>‹#›</a:t>
            </a:fld>
            <a:endParaRPr lang="en-US" altLang="en-US"/>
          </a:p>
        </p:txBody>
      </p:sp>
    </p:spTree>
    <p:extLst>
      <p:ext uri="{BB962C8B-B14F-4D97-AF65-F5344CB8AC3E}">
        <p14:creationId xmlns:p14="http://schemas.microsoft.com/office/powerpoint/2010/main" val="4232927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F13A40-6386-4AA3-AA2F-F918690CFC35}"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424516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4E87F8-7642-4EEC-AF35-4DC43E569BF2}" type="slidenum">
              <a:rPr lang="en-US" altLang="en-US" smtClean="0">
                <a:latin typeface="Times New Roman" panose="02020603050405020304" pitchFamily="18" charset="0"/>
              </a:rPr>
              <a:pPr/>
              <a:t>10</a:t>
            </a:fld>
            <a:endParaRPr lang="en-US" altLang="en-US"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2249671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0A2B11-C5E2-4313-BED3-6FA063182978}" type="slidenum">
              <a:rPr lang="en-US" altLang="en-US" smtClean="0">
                <a:latin typeface="Times New Roman" panose="02020603050405020304" pitchFamily="18" charset="0"/>
              </a:rPr>
              <a:pPr/>
              <a:t>100</a:t>
            </a:fld>
            <a:endParaRPr lang="en-US" altLang="en-US" smtClean="0">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6674819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718DE4-5EC3-4C73-A5DF-4C035EBE6725}" type="slidenum">
              <a:rPr lang="en-US" altLang="en-US" smtClean="0">
                <a:latin typeface="Times New Roman" panose="02020603050405020304" pitchFamily="18" charset="0"/>
              </a:rPr>
              <a:pPr/>
              <a:t>101</a:t>
            </a:fld>
            <a:endParaRPr lang="en-US" altLang="en-US" smtClean="0">
              <a:latin typeface="Times New Roman" panose="02020603050405020304" pitchFamily="18" charset="0"/>
            </a:endParaRPr>
          </a:p>
        </p:txBody>
      </p:sp>
      <p:sp>
        <p:nvSpPr>
          <p:cNvPr id="239619" name="Rectangle 2"/>
          <p:cNvSpPr>
            <a:spLocks noGrp="1" noRot="1" noChangeAspect="1" noChangeArrowheads="1" noTextEdit="1"/>
          </p:cNvSpPr>
          <p:nvPr>
            <p:ph type="sldImg"/>
          </p:nvPr>
        </p:nvSpPr>
        <p:spPr>
          <a:solidFill>
            <a:srgbClr val="FFFFFF"/>
          </a:solidFill>
          <a:ln/>
        </p:spPr>
      </p:sp>
      <p:sp>
        <p:nvSpPr>
          <p:cNvPr id="2396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8541625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FD36CE-DEE3-4B93-A91C-5CB911045B8B}" type="slidenum">
              <a:rPr lang="en-US" altLang="en-US" smtClean="0">
                <a:latin typeface="Times New Roman" panose="02020603050405020304" pitchFamily="18" charset="0"/>
              </a:rPr>
              <a:pPr/>
              <a:t>102</a:t>
            </a:fld>
            <a:endParaRPr lang="en-US" altLang="en-US" smtClean="0">
              <a:latin typeface="Times New Roman" panose="02020603050405020304" pitchFamily="18" charset="0"/>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5979604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4C1B1C-AEFF-4090-93C3-5361172927F2}" type="slidenum">
              <a:rPr lang="en-US" altLang="en-US" smtClean="0">
                <a:latin typeface="Times New Roman" panose="02020603050405020304" pitchFamily="18" charset="0"/>
              </a:rPr>
              <a:pPr/>
              <a:t>103</a:t>
            </a:fld>
            <a:endParaRPr lang="en-US" altLang="en-US" smtClean="0">
              <a:latin typeface="Times New Roman" panose="02020603050405020304" pitchFamily="18" charset="0"/>
            </a:endParaRPr>
          </a:p>
        </p:txBody>
      </p:sp>
      <p:sp>
        <p:nvSpPr>
          <p:cNvPr id="243715" name="Rectangle 2"/>
          <p:cNvSpPr>
            <a:spLocks noGrp="1" noRot="1" noChangeAspect="1" noChangeArrowheads="1" noTextEdit="1"/>
          </p:cNvSpPr>
          <p:nvPr>
            <p:ph type="sldImg"/>
          </p:nvPr>
        </p:nvSpPr>
        <p:spPr>
          <a:solidFill>
            <a:srgbClr val="FFFFFF"/>
          </a:solidFill>
          <a:ln/>
        </p:spPr>
      </p:sp>
      <p:sp>
        <p:nvSpPr>
          <p:cNvPr id="2437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4257414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F9C0BD-58E7-4915-8896-D025FAAAF8C7}" type="slidenum">
              <a:rPr lang="en-US" altLang="en-US" smtClean="0">
                <a:latin typeface="Times New Roman" panose="02020603050405020304" pitchFamily="18" charset="0"/>
              </a:rPr>
              <a:pPr/>
              <a:t>104</a:t>
            </a:fld>
            <a:endParaRPr lang="en-US" altLang="en-US" smtClean="0">
              <a:latin typeface="Times New Roman" panose="02020603050405020304" pitchFamily="18"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41362517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926F64-FFFA-4BFA-A659-D9A776EFE06E}" type="slidenum">
              <a:rPr lang="en-US" altLang="en-US" smtClean="0">
                <a:latin typeface="Times New Roman" panose="02020603050405020304" pitchFamily="18" charset="0"/>
              </a:rPr>
              <a:pPr/>
              <a:t>105</a:t>
            </a:fld>
            <a:endParaRPr lang="en-US" altLang="en-US" smtClean="0">
              <a:latin typeface="Times New Roman" panose="02020603050405020304" pitchFamily="18" charset="0"/>
            </a:endParaRPr>
          </a:p>
        </p:txBody>
      </p:sp>
      <p:sp>
        <p:nvSpPr>
          <p:cNvPr id="247811" name="Rectangle 2"/>
          <p:cNvSpPr>
            <a:spLocks noGrp="1" noRot="1" noChangeAspect="1" noChangeArrowheads="1" noTextEdit="1"/>
          </p:cNvSpPr>
          <p:nvPr>
            <p:ph type="sldImg"/>
          </p:nvPr>
        </p:nvSpPr>
        <p:spPr>
          <a:solidFill>
            <a:srgbClr val="FFFFFF"/>
          </a:solidFill>
          <a:ln/>
        </p:spPr>
      </p:sp>
      <p:sp>
        <p:nvSpPr>
          <p:cNvPr id="2478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0755412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0903E5-9CAE-4510-9BA3-0E7DC1680AF5}" type="slidenum">
              <a:rPr lang="en-US" altLang="en-US" smtClean="0">
                <a:latin typeface="Times New Roman" panose="02020603050405020304" pitchFamily="18" charset="0"/>
              </a:rPr>
              <a:pPr/>
              <a:t>106</a:t>
            </a:fld>
            <a:endParaRPr lang="en-US" altLang="en-US" smtClean="0">
              <a:latin typeface="Times New Roman" panose="02020603050405020304" pitchFamily="18" charset="0"/>
            </a:endParaRPr>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1339036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A61288-8F79-45D9-BCF7-A19F1071F77A}" type="slidenum">
              <a:rPr lang="en-US" altLang="en-US" smtClean="0">
                <a:latin typeface="Times New Roman" panose="02020603050405020304" pitchFamily="18" charset="0"/>
              </a:rPr>
              <a:pPr/>
              <a:t>107</a:t>
            </a:fld>
            <a:endParaRPr lang="en-US" altLang="en-US" smtClean="0">
              <a:latin typeface="Times New Roman" panose="02020603050405020304"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3231826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5F4A88-6206-4D4D-A11D-5E5ECF3FD4A2}" type="slidenum">
              <a:rPr lang="en-US" altLang="en-US" smtClean="0">
                <a:latin typeface="Times New Roman" panose="02020603050405020304" pitchFamily="18" charset="0"/>
              </a:rPr>
              <a:pPr/>
              <a:t>108</a:t>
            </a:fld>
            <a:endParaRPr lang="en-US" altLang="en-US" smtClean="0">
              <a:latin typeface="Times New Roman" panose="02020603050405020304"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9318139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D5D0C7-ECA7-4554-BB69-A539FAD71360}" type="slidenum">
              <a:rPr lang="en-US" altLang="en-US" smtClean="0">
                <a:latin typeface="Times New Roman" panose="02020603050405020304" pitchFamily="18" charset="0"/>
              </a:rPr>
              <a:pPr/>
              <a:t>109</a:t>
            </a:fld>
            <a:endParaRPr lang="en-US" altLang="en-US" smtClean="0">
              <a:latin typeface="Times New Roman" panose="02020603050405020304" pitchFamily="18" charset="0"/>
            </a:endParaRPr>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79665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0ED1DF-9983-4703-8783-361225658814}" type="slidenum">
              <a:rPr lang="en-US" altLang="en-US" smtClean="0">
                <a:latin typeface="Times New Roman" panose="02020603050405020304" pitchFamily="18" charset="0"/>
              </a:rPr>
              <a:pPr/>
              <a:t>11</a:t>
            </a:fld>
            <a:endParaRPr lang="en-US" altLang="en-US" smtClean="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4102517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04F830-8A88-437C-909F-61EB8FB33392}" type="slidenum">
              <a:rPr lang="en-US" altLang="en-US" smtClean="0">
                <a:latin typeface="Times New Roman" panose="02020603050405020304" pitchFamily="18" charset="0"/>
              </a:rPr>
              <a:pPr/>
              <a:t>110</a:t>
            </a:fld>
            <a:endParaRPr lang="en-US" altLang="en-US" smtClean="0">
              <a:latin typeface="Times New Roman" panose="02020603050405020304" pitchFamily="18"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8840619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78B6B8-B21D-4C98-BDE6-4F79A88DA189}" type="slidenum">
              <a:rPr lang="en-US" altLang="en-US" smtClean="0">
                <a:latin typeface="Times New Roman" panose="02020603050405020304" pitchFamily="18" charset="0"/>
              </a:rPr>
              <a:pPr/>
              <a:t>111</a:t>
            </a:fld>
            <a:endParaRPr lang="en-US" altLang="en-US" smtClean="0">
              <a:latin typeface="Times New Roman" panose="02020603050405020304" pitchFamily="18" charset="0"/>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6774731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AF1F5D-63A9-4F88-957D-0A8FCA0E4944}" type="slidenum">
              <a:rPr lang="en-US" altLang="en-US" smtClean="0">
                <a:latin typeface="Times New Roman" panose="02020603050405020304" pitchFamily="18" charset="0"/>
              </a:rPr>
              <a:pPr/>
              <a:t>112</a:t>
            </a:fld>
            <a:endParaRPr lang="en-US" altLang="en-US" smtClean="0">
              <a:latin typeface="Times New Roman" panose="02020603050405020304" pitchFamily="18" charset="0"/>
            </a:endParaRPr>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pPr>
            <a:endParaRPr lang="ru-RU" altLang="en-US" sz="800" dirty="0" smtClean="0"/>
          </a:p>
        </p:txBody>
      </p:sp>
    </p:spTree>
    <p:extLst>
      <p:ext uri="{BB962C8B-B14F-4D97-AF65-F5344CB8AC3E}">
        <p14:creationId xmlns:p14="http://schemas.microsoft.com/office/powerpoint/2010/main" val="4033193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999F3C-FA34-4A9E-904F-7AAEFEE262CC}" type="slidenum">
              <a:rPr lang="en-US" altLang="en-US" smtClean="0">
                <a:latin typeface="Times New Roman" panose="02020603050405020304" pitchFamily="18" charset="0"/>
              </a:rPr>
              <a:pPr/>
              <a:t>113</a:t>
            </a:fld>
            <a:endParaRPr lang="en-US" altLang="en-US" smtClean="0">
              <a:latin typeface="Times New Roman" panose="02020603050405020304" pitchFamily="18" charset="0"/>
            </a:endParaRPr>
          </a:p>
        </p:txBody>
      </p:sp>
      <p:sp>
        <p:nvSpPr>
          <p:cNvPr id="268291" name="Rectangle 2"/>
          <p:cNvSpPr>
            <a:spLocks noGrp="1" noRot="1" noChangeAspect="1" noChangeArrowheads="1" noTextEdit="1"/>
          </p:cNvSpPr>
          <p:nvPr>
            <p:ph type="sldImg"/>
          </p:nvPr>
        </p:nvSpPr>
        <p:spPr>
          <a:solidFill>
            <a:srgbClr val="FFFFFF"/>
          </a:solidFill>
          <a:ln/>
        </p:spPr>
      </p:sp>
      <p:sp>
        <p:nvSpPr>
          <p:cNvPr id="268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1531144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EF34C2-B410-439F-A9C7-F685FDDB0ED3}" type="slidenum">
              <a:rPr lang="en-US" altLang="en-US" smtClean="0">
                <a:latin typeface="Times New Roman" panose="02020603050405020304" pitchFamily="18" charset="0"/>
              </a:rPr>
              <a:pPr/>
              <a:t>114</a:t>
            </a:fld>
            <a:endParaRPr lang="en-US" altLang="en-US" smtClean="0">
              <a:latin typeface="Times New Roman" panose="02020603050405020304" pitchFamily="18"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6634907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13998-C02C-4859-9538-7ECCFFA75E7A}" type="slidenum">
              <a:rPr lang="en-US" altLang="en-US" smtClean="0">
                <a:latin typeface="Times New Roman" panose="02020603050405020304" pitchFamily="18" charset="0"/>
              </a:rPr>
              <a:pPr/>
              <a:t>115</a:t>
            </a:fld>
            <a:endParaRPr lang="en-US" altLang="en-US" smtClean="0">
              <a:latin typeface="Times New Roman" panose="02020603050405020304" pitchFamily="18"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z="1800" smtClean="0">
              <a:latin typeface="Arial" panose="020B0604020202020204" pitchFamily="34" charset="0"/>
            </a:endParaRPr>
          </a:p>
        </p:txBody>
      </p:sp>
    </p:spTree>
    <p:extLst>
      <p:ext uri="{BB962C8B-B14F-4D97-AF65-F5344CB8AC3E}">
        <p14:creationId xmlns:p14="http://schemas.microsoft.com/office/powerpoint/2010/main" val="37650599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1DC91D-729C-4E2B-A031-2262AFD45CA5}" type="slidenum">
              <a:rPr lang="en-US" altLang="en-US" smtClean="0">
                <a:latin typeface="Times New Roman" panose="02020603050405020304" pitchFamily="18" charset="0"/>
              </a:rPr>
              <a:pPr/>
              <a:t>116</a:t>
            </a:fld>
            <a:endParaRPr lang="en-US" altLang="en-US" smtClean="0">
              <a:latin typeface="Times New Roman" panose="02020603050405020304" pitchFamily="18" charset="0"/>
            </a:endParaRPr>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z="1800" smtClean="0">
              <a:latin typeface="Arial" panose="020B0604020202020204" pitchFamily="34" charset="0"/>
            </a:endParaRPr>
          </a:p>
        </p:txBody>
      </p:sp>
    </p:spTree>
    <p:extLst>
      <p:ext uri="{BB962C8B-B14F-4D97-AF65-F5344CB8AC3E}">
        <p14:creationId xmlns:p14="http://schemas.microsoft.com/office/powerpoint/2010/main" val="38119320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0FB524-F085-4B9C-8392-48748944C30A}" type="slidenum">
              <a:rPr lang="en-US" altLang="en-US" smtClean="0">
                <a:latin typeface="Times New Roman" panose="02020603050405020304" pitchFamily="18" charset="0"/>
              </a:rPr>
              <a:pPr/>
              <a:t>117</a:t>
            </a:fld>
            <a:endParaRPr lang="en-US" altLang="en-US" smtClean="0">
              <a:latin typeface="Times New Roman" panose="02020603050405020304" pitchFamily="18"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z="1800" smtClean="0">
              <a:latin typeface="Arial" panose="020B0604020202020204" pitchFamily="34" charset="0"/>
            </a:endParaRPr>
          </a:p>
        </p:txBody>
      </p:sp>
    </p:spTree>
    <p:extLst>
      <p:ext uri="{BB962C8B-B14F-4D97-AF65-F5344CB8AC3E}">
        <p14:creationId xmlns:p14="http://schemas.microsoft.com/office/powerpoint/2010/main" val="7289500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0FB524-F085-4B9C-8392-48748944C30A}" type="slidenum">
              <a:rPr lang="en-US" altLang="en-US" smtClean="0">
                <a:latin typeface="Times New Roman" panose="02020603050405020304" pitchFamily="18" charset="0"/>
              </a:rPr>
              <a:pPr/>
              <a:t>118</a:t>
            </a:fld>
            <a:endParaRPr lang="en-US" altLang="en-US" smtClean="0">
              <a:latin typeface="Times New Roman" panose="02020603050405020304" pitchFamily="18"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z="1800" smtClean="0">
              <a:latin typeface="Arial" panose="020B0604020202020204" pitchFamily="34" charset="0"/>
            </a:endParaRPr>
          </a:p>
        </p:txBody>
      </p:sp>
    </p:spTree>
    <p:extLst>
      <p:ext uri="{BB962C8B-B14F-4D97-AF65-F5344CB8AC3E}">
        <p14:creationId xmlns:p14="http://schemas.microsoft.com/office/powerpoint/2010/main" val="14020728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470A10-3157-4FA6-AABA-122D6696F323}" type="slidenum">
              <a:rPr lang="en-US" altLang="en-US" smtClean="0">
                <a:latin typeface="Times New Roman" panose="02020603050405020304" pitchFamily="18" charset="0"/>
              </a:rPr>
              <a:pPr/>
              <a:t>119</a:t>
            </a:fld>
            <a:endParaRPr lang="en-US" altLang="en-US" smtClean="0">
              <a:latin typeface="Times New Roman" panose="02020603050405020304" pitchFamily="18" charset="0"/>
            </a:endParaRPr>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14899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860A9E-C462-4B8C-B06E-F370000DF3AD}" type="slidenum">
              <a:rPr lang="en-US" altLang="en-US" smtClean="0">
                <a:latin typeface="Times New Roman" panose="02020603050405020304" pitchFamily="18" charset="0"/>
              </a:rPr>
              <a:pPr/>
              <a:t>12</a:t>
            </a:fld>
            <a:endParaRPr lang="en-US" altLang="en-US" smtClean="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dirty="0" smtClean="0"/>
          </a:p>
        </p:txBody>
      </p:sp>
    </p:spTree>
    <p:extLst>
      <p:ext uri="{BB962C8B-B14F-4D97-AF65-F5344CB8AC3E}">
        <p14:creationId xmlns:p14="http://schemas.microsoft.com/office/powerpoint/2010/main" val="4937306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0D39EA-30BB-4B32-83B8-28D8E6CE99B1}" type="slidenum">
              <a:rPr lang="en-US" altLang="en-US" smtClean="0">
                <a:latin typeface="Times New Roman" panose="02020603050405020304" pitchFamily="18" charset="0"/>
              </a:rPr>
              <a:pPr/>
              <a:t>120</a:t>
            </a:fld>
            <a:endParaRPr lang="en-US" altLang="en-US" smtClean="0">
              <a:latin typeface="Times New Roman" panose="02020603050405020304" pitchFamily="18" charset="0"/>
            </a:endParaRPr>
          </a:p>
        </p:txBody>
      </p:sp>
      <p:sp>
        <p:nvSpPr>
          <p:cNvPr id="280579" name="Rectangle 2"/>
          <p:cNvSpPr>
            <a:spLocks noGrp="1" noRot="1" noChangeAspect="1" noChangeArrowheads="1" noTextEdit="1"/>
          </p:cNvSpPr>
          <p:nvPr>
            <p:ph type="sldImg"/>
          </p:nvPr>
        </p:nvSpPr>
        <p:spPr>
          <a:solidFill>
            <a:srgbClr val="FFFFFF"/>
          </a:solidFill>
          <a:ln/>
        </p:spPr>
      </p:sp>
      <p:sp>
        <p:nvSpPr>
          <p:cNvPr id="280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2051073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6CB65-9CA3-4C2F-8426-5A0DA5744F2C}" type="slidenum">
              <a:rPr lang="en-US" altLang="en-US" smtClean="0">
                <a:latin typeface="Times New Roman" panose="02020603050405020304" pitchFamily="18" charset="0"/>
              </a:rPr>
              <a:pPr/>
              <a:t>121</a:t>
            </a:fld>
            <a:endParaRPr lang="en-US" altLang="en-US" smtClean="0">
              <a:latin typeface="Times New Roman" panose="02020603050405020304" pitchFamily="18" charset="0"/>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sz="3200" smtClean="0"/>
          </a:p>
        </p:txBody>
      </p:sp>
    </p:spTree>
    <p:extLst>
      <p:ext uri="{BB962C8B-B14F-4D97-AF65-F5344CB8AC3E}">
        <p14:creationId xmlns:p14="http://schemas.microsoft.com/office/powerpoint/2010/main" val="204895902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6D1EDE-C8F9-44D0-B879-FABB786DF0EF}" type="slidenum">
              <a:rPr lang="en-US" altLang="en-US" smtClean="0">
                <a:latin typeface="Times New Roman" panose="02020603050405020304" pitchFamily="18" charset="0"/>
              </a:rPr>
              <a:pPr/>
              <a:t>122</a:t>
            </a:fld>
            <a:endParaRPr lang="en-US" altLang="en-US" smtClean="0">
              <a:latin typeface="Times New Roman" panose="02020603050405020304" pitchFamily="18" charset="0"/>
            </a:endParaRPr>
          </a:p>
        </p:txBody>
      </p:sp>
      <p:sp>
        <p:nvSpPr>
          <p:cNvPr id="284675" name="Rectangle 2"/>
          <p:cNvSpPr>
            <a:spLocks noGrp="1" noRot="1" noChangeAspect="1" noChangeArrowheads="1" noTextEdit="1"/>
          </p:cNvSpPr>
          <p:nvPr>
            <p:ph type="sldImg"/>
          </p:nvPr>
        </p:nvSpPr>
        <p:spPr>
          <a:solidFill>
            <a:srgbClr val="FFFFFF"/>
          </a:solidFill>
          <a:ln/>
        </p:spPr>
      </p:sp>
      <p:sp>
        <p:nvSpPr>
          <p:cNvPr id="284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40508570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8A23A6-4138-4A53-9D3E-791CD8C1FDB7}" type="slidenum">
              <a:rPr lang="en-US" altLang="en-US" smtClean="0">
                <a:latin typeface="Times New Roman" panose="02020603050405020304" pitchFamily="18" charset="0"/>
              </a:rPr>
              <a:pPr/>
              <a:t>123</a:t>
            </a:fld>
            <a:endParaRPr lang="en-US" altLang="en-US" smtClean="0">
              <a:latin typeface="Times New Roman" panose="02020603050405020304" pitchFamily="18" charset="0"/>
            </a:endParaRPr>
          </a:p>
        </p:txBody>
      </p:sp>
      <p:sp>
        <p:nvSpPr>
          <p:cNvPr id="286723" name="Rectangle 2"/>
          <p:cNvSpPr>
            <a:spLocks noGrp="1" noRot="1" noChangeAspect="1"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0865021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E14682-829A-490C-A897-DD76D12E2F37}" type="slidenum">
              <a:rPr lang="en-US" altLang="en-US" smtClean="0">
                <a:latin typeface="Times New Roman" panose="02020603050405020304" pitchFamily="18" charset="0"/>
              </a:rPr>
              <a:pPr/>
              <a:t>124</a:t>
            </a:fld>
            <a:endParaRPr lang="en-US" altLang="en-US" smtClean="0">
              <a:latin typeface="Times New Roman" panose="02020603050405020304" pitchFamily="18" charset="0"/>
            </a:endParaRPr>
          </a:p>
        </p:txBody>
      </p:sp>
      <p:sp>
        <p:nvSpPr>
          <p:cNvPr id="288771" name="Rectangle 2"/>
          <p:cNvSpPr>
            <a:spLocks noGrp="1" noRot="1" noChangeAspect="1" noChangeArrowheads="1" noTextEdit="1"/>
          </p:cNvSpPr>
          <p:nvPr>
            <p:ph type="sldImg"/>
          </p:nvPr>
        </p:nvSpPr>
        <p:spPr>
          <a:solidFill>
            <a:srgbClr val="FFFFFF"/>
          </a:solidFill>
          <a:ln/>
        </p:spPr>
      </p:sp>
      <p:sp>
        <p:nvSpPr>
          <p:cNvPr id="288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b="1" dirty="0" smtClean="0"/>
          </a:p>
        </p:txBody>
      </p:sp>
    </p:spTree>
    <p:extLst>
      <p:ext uri="{BB962C8B-B14F-4D97-AF65-F5344CB8AC3E}">
        <p14:creationId xmlns:p14="http://schemas.microsoft.com/office/powerpoint/2010/main" val="10160297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8EBA9-37E7-49A0-BC1E-A1CE0CF73BA8}" type="slidenum">
              <a:rPr lang="en-US" altLang="en-US" smtClean="0">
                <a:latin typeface="Times New Roman" panose="02020603050405020304" pitchFamily="18" charset="0"/>
              </a:rPr>
              <a:pPr/>
              <a:t>125</a:t>
            </a:fld>
            <a:endParaRPr lang="en-US" altLang="en-US" smtClean="0">
              <a:latin typeface="Times New Roman" panose="02020603050405020304" pitchFamily="18" charset="0"/>
            </a:endParaRPr>
          </a:p>
        </p:txBody>
      </p:sp>
      <p:sp>
        <p:nvSpPr>
          <p:cNvPr id="290819" name="Rectangle 2"/>
          <p:cNvSpPr>
            <a:spLocks noGrp="1" noRot="1" noChangeAspect="1" noChangeArrowheads="1" noTextEdit="1"/>
          </p:cNvSpPr>
          <p:nvPr>
            <p:ph type="sldImg"/>
          </p:nvPr>
        </p:nvSpPr>
        <p:spPr>
          <a:solidFill>
            <a:srgbClr val="FFFFFF"/>
          </a:solidFill>
          <a:ln/>
        </p:spPr>
      </p:sp>
      <p:sp>
        <p:nvSpPr>
          <p:cNvPr id="290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b="1" smtClean="0"/>
          </a:p>
        </p:txBody>
      </p:sp>
    </p:spTree>
    <p:extLst>
      <p:ext uri="{BB962C8B-B14F-4D97-AF65-F5344CB8AC3E}">
        <p14:creationId xmlns:p14="http://schemas.microsoft.com/office/powerpoint/2010/main" val="8683790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647FBE-2A9F-47EA-B4DB-95896CEA59D4}" type="slidenum">
              <a:rPr lang="en-US" altLang="en-US" smtClean="0">
                <a:latin typeface="Times New Roman" panose="02020603050405020304" pitchFamily="18" charset="0"/>
              </a:rPr>
              <a:pPr/>
              <a:t>126</a:t>
            </a:fld>
            <a:endParaRPr lang="en-US" altLang="en-US" smtClean="0">
              <a:latin typeface="Times New Roman" panose="02020603050405020304" pitchFamily="18" charset="0"/>
            </a:endParaRPr>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b="1" smtClean="0"/>
          </a:p>
        </p:txBody>
      </p:sp>
    </p:spTree>
    <p:extLst>
      <p:ext uri="{BB962C8B-B14F-4D97-AF65-F5344CB8AC3E}">
        <p14:creationId xmlns:p14="http://schemas.microsoft.com/office/powerpoint/2010/main" val="40792316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748BC6-745C-4E47-B7A5-266D1F940AF8}" type="slidenum">
              <a:rPr lang="en-US" altLang="en-US" smtClean="0">
                <a:latin typeface="Times New Roman" panose="02020603050405020304" pitchFamily="18" charset="0"/>
              </a:rPr>
              <a:pPr/>
              <a:t>127</a:t>
            </a:fld>
            <a:endParaRPr lang="en-US" altLang="en-US" smtClean="0">
              <a:latin typeface="Times New Roman" panose="02020603050405020304" pitchFamily="18" charset="0"/>
            </a:endParaRPr>
          </a:p>
        </p:txBody>
      </p:sp>
      <p:sp>
        <p:nvSpPr>
          <p:cNvPr id="303107" name="Rectangle 2"/>
          <p:cNvSpPr>
            <a:spLocks noGrp="1" noRot="1" noChangeAspect="1" noChangeArrowheads="1" noTextEdit="1"/>
          </p:cNvSpPr>
          <p:nvPr>
            <p:ph type="sldImg"/>
          </p:nvPr>
        </p:nvSpPr>
        <p:spPr>
          <a:solidFill>
            <a:srgbClr val="FFFFFF"/>
          </a:solidFill>
          <a:ln/>
        </p:spPr>
      </p:sp>
      <p:sp>
        <p:nvSpPr>
          <p:cNvPr id="303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9160285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B962D-1A4C-4CA6-9685-524A4E11BEB3}" type="slidenum">
              <a:rPr lang="en-US" altLang="en-US" smtClean="0">
                <a:latin typeface="Times New Roman" panose="02020603050405020304" pitchFamily="18" charset="0"/>
              </a:rPr>
              <a:pPr/>
              <a:t>128</a:t>
            </a:fld>
            <a:endParaRPr lang="en-US" altLang="en-US" smtClean="0">
              <a:latin typeface="Times New Roman" panose="02020603050405020304" pitchFamily="18" charset="0"/>
            </a:endParaRPr>
          </a:p>
        </p:txBody>
      </p:sp>
      <p:sp>
        <p:nvSpPr>
          <p:cNvPr id="305155" name="Rectangle 2"/>
          <p:cNvSpPr>
            <a:spLocks noGrp="1" noRot="1" noChangeAspect="1" noChangeArrowheads="1" noTextEdit="1"/>
          </p:cNvSpPr>
          <p:nvPr>
            <p:ph type="sldImg"/>
          </p:nvPr>
        </p:nvSpPr>
        <p:spPr>
          <a:solidFill>
            <a:srgbClr val="FFFFFF"/>
          </a:solidFill>
          <a:ln/>
        </p:spPr>
      </p:sp>
      <p:sp>
        <p:nvSpPr>
          <p:cNvPr id="305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ja-JP" dirty="0" smtClean="0"/>
          </a:p>
        </p:txBody>
      </p:sp>
    </p:spTree>
    <p:extLst>
      <p:ext uri="{BB962C8B-B14F-4D97-AF65-F5344CB8AC3E}">
        <p14:creationId xmlns:p14="http://schemas.microsoft.com/office/powerpoint/2010/main" val="8549456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C7549-8C62-4EF2-8E68-B02230494BD0}" type="slidenum">
              <a:rPr lang="en-US" altLang="en-US" smtClean="0">
                <a:latin typeface="Times New Roman" panose="02020603050405020304" pitchFamily="18" charset="0"/>
              </a:rPr>
              <a:pPr/>
              <a:t>129</a:t>
            </a:fld>
            <a:endParaRPr lang="en-US" altLang="en-US" smtClean="0">
              <a:latin typeface="Times New Roman" panose="02020603050405020304" pitchFamily="18" charset="0"/>
            </a:endParaRPr>
          </a:p>
        </p:txBody>
      </p:sp>
      <p:sp>
        <p:nvSpPr>
          <p:cNvPr id="307203" name="Rectangle 2"/>
          <p:cNvSpPr>
            <a:spLocks noGrp="1" noRot="1" noChangeAspect="1" noChangeArrowheads="1" noTextEdit="1"/>
          </p:cNvSpPr>
          <p:nvPr>
            <p:ph type="sldImg"/>
          </p:nvPr>
        </p:nvSpPr>
        <p:spPr>
          <a:solidFill>
            <a:srgbClr val="FFFFFF"/>
          </a:solidFill>
          <a:ln/>
        </p:spPr>
      </p:sp>
      <p:sp>
        <p:nvSpPr>
          <p:cNvPr id="307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ru-RU" altLang="ja-JP" sz="1600" dirty="0" smtClean="0"/>
          </a:p>
        </p:txBody>
      </p:sp>
    </p:spTree>
    <p:extLst>
      <p:ext uri="{BB962C8B-B14F-4D97-AF65-F5344CB8AC3E}">
        <p14:creationId xmlns:p14="http://schemas.microsoft.com/office/powerpoint/2010/main" val="120778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E75289-1379-441A-9697-0B064B2F4D00}" type="slidenum">
              <a:rPr lang="en-US" altLang="en-US" smtClean="0">
                <a:latin typeface="Times New Roman" panose="02020603050405020304" pitchFamily="18" charset="0"/>
              </a:rPr>
              <a:pPr/>
              <a:t>13</a:t>
            </a:fld>
            <a:endParaRPr lang="en-US" altLang="en-US"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dirty="0" smtClean="0"/>
          </a:p>
        </p:txBody>
      </p:sp>
    </p:spTree>
    <p:extLst>
      <p:ext uri="{BB962C8B-B14F-4D97-AF65-F5344CB8AC3E}">
        <p14:creationId xmlns:p14="http://schemas.microsoft.com/office/powerpoint/2010/main" val="32768094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714970-B626-4AD5-B283-A7E4CADE0E33}" type="slidenum">
              <a:rPr lang="en-US" altLang="en-US" smtClean="0">
                <a:latin typeface="Times New Roman" panose="02020603050405020304" pitchFamily="18" charset="0"/>
              </a:rPr>
              <a:pPr/>
              <a:t>130</a:t>
            </a:fld>
            <a:endParaRPr lang="en-US" altLang="en-US" smtClean="0">
              <a:latin typeface="Times New Roman" panose="02020603050405020304" pitchFamily="18" charset="0"/>
            </a:endParaRPr>
          </a:p>
        </p:txBody>
      </p:sp>
      <p:sp>
        <p:nvSpPr>
          <p:cNvPr id="309251" name="Rectangle 2"/>
          <p:cNvSpPr>
            <a:spLocks noGrp="1" noRot="1" noChangeAspect="1" noChangeArrowheads="1" noTextEdit="1"/>
          </p:cNvSpPr>
          <p:nvPr>
            <p:ph type="sldImg"/>
          </p:nvPr>
        </p:nvSpPr>
        <p:spPr>
          <a:solidFill>
            <a:srgbClr val="FFFFFF"/>
          </a:solidFill>
          <a:ln/>
        </p:spPr>
      </p:sp>
      <p:sp>
        <p:nvSpPr>
          <p:cNvPr id="309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1671177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EBEA7C-6D23-4FB7-AD80-82CD791AB9DD}" type="slidenum">
              <a:rPr lang="en-US" altLang="en-US" smtClean="0">
                <a:latin typeface="Times New Roman" panose="02020603050405020304" pitchFamily="18" charset="0"/>
              </a:rPr>
              <a:pPr/>
              <a:t>131</a:t>
            </a:fld>
            <a:endParaRPr lang="en-US" altLang="en-US" smtClean="0">
              <a:latin typeface="Times New Roman" panose="02020603050405020304" pitchFamily="18" charset="0"/>
            </a:endParaRPr>
          </a:p>
        </p:txBody>
      </p:sp>
      <p:sp>
        <p:nvSpPr>
          <p:cNvPr id="311299" name="Rectangle 2"/>
          <p:cNvSpPr>
            <a:spLocks noGrp="1" noRot="1" noChangeAspect="1" noChangeArrowheads="1" noTextEdit="1"/>
          </p:cNvSpPr>
          <p:nvPr>
            <p:ph type="sldImg"/>
          </p:nvPr>
        </p:nvSpPr>
        <p:spPr>
          <a:solidFill>
            <a:srgbClr val="FFFFFF"/>
          </a:solidFill>
          <a:ln/>
        </p:spPr>
      </p:sp>
      <p:sp>
        <p:nvSpPr>
          <p:cNvPr id="311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9208633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65AD62-4FB8-4AFC-927E-97E6BE3C4762}" type="slidenum">
              <a:rPr lang="en-US" altLang="en-US" smtClean="0">
                <a:latin typeface="Times New Roman" panose="02020603050405020304" pitchFamily="18" charset="0"/>
              </a:rPr>
              <a:pPr/>
              <a:t>132</a:t>
            </a:fld>
            <a:endParaRPr lang="en-US" altLang="en-US" smtClean="0">
              <a:latin typeface="Times New Roman" panose="02020603050405020304" pitchFamily="18" charset="0"/>
            </a:endParaRPr>
          </a:p>
        </p:txBody>
      </p:sp>
      <p:sp>
        <p:nvSpPr>
          <p:cNvPr id="313347" name="Rectangle 2"/>
          <p:cNvSpPr>
            <a:spLocks noGrp="1" noRot="1" noChangeAspect="1" noChangeArrowheads="1" noTextEdit="1"/>
          </p:cNvSpPr>
          <p:nvPr>
            <p:ph type="sldImg"/>
          </p:nvPr>
        </p:nvSpPr>
        <p:spPr>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ja-JP" smtClean="0"/>
              <a:t>. </a:t>
            </a:r>
            <a:endParaRPr lang="ru-RU" altLang="en-US" smtClean="0"/>
          </a:p>
        </p:txBody>
      </p:sp>
    </p:spTree>
    <p:extLst>
      <p:ext uri="{BB962C8B-B14F-4D97-AF65-F5344CB8AC3E}">
        <p14:creationId xmlns:p14="http://schemas.microsoft.com/office/powerpoint/2010/main" val="16173538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C877F0-26B8-41BB-93E1-C6F594EFA745}" type="slidenum">
              <a:rPr lang="en-US" altLang="en-US" smtClean="0">
                <a:latin typeface="Times New Roman" panose="02020603050405020304" pitchFamily="18" charset="0"/>
              </a:rPr>
              <a:pPr/>
              <a:t>133</a:t>
            </a:fld>
            <a:endParaRPr lang="en-US" altLang="en-US" smtClean="0">
              <a:latin typeface="Times New Roman" panose="02020603050405020304" pitchFamily="18" charset="0"/>
            </a:endParaRPr>
          </a:p>
        </p:txBody>
      </p:sp>
      <p:sp>
        <p:nvSpPr>
          <p:cNvPr id="315395" name="Rectangle 2"/>
          <p:cNvSpPr>
            <a:spLocks noGrp="1" noRot="1" noChangeAspect="1" noChangeArrowheads="1" noTextEdit="1"/>
          </p:cNvSpPr>
          <p:nvPr>
            <p:ph type="sldImg"/>
          </p:nvPr>
        </p:nvSpPr>
        <p:spPr>
          <a:solidFill>
            <a:srgbClr val="FFFFFF"/>
          </a:solidFill>
          <a:ln/>
        </p:spPr>
      </p:sp>
      <p:sp>
        <p:nvSpPr>
          <p:cNvPr id="315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5461699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9E0C5-B741-4453-B385-5D1489B607A8}" type="slidenum">
              <a:rPr lang="en-US" altLang="en-US" smtClean="0">
                <a:latin typeface="Times New Roman" panose="02020603050405020304" pitchFamily="18" charset="0"/>
              </a:rPr>
              <a:pPr/>
              <a:t>134</a:t>
            </a:fld>
            <a:endParaRPr lang="en-US" altLang="en-US" smtClean="0">
              <a:latin typeface="Times New Roman" panose="02020603050405020304" pitchFamily="18" charset="0"/>
            </a:endParaRPr>
          </a:p>
        </p:txBody>
      </p:sp>
      <p:sp>
        <p:nvSpPr>
          <p:cNvPr id="317443" name="Rectangle 2"/>
          <p:cNvSpPr>
            <a:spLocks noGrp="1" noRot="1" noChangeAspect="1" noChangeArrowheads="1" noTextEdit="1"/>
          </p:cNvSpPr>
          <p:nvPr>
            <p:ph type="sldImg"/>
          </p:nvPr>
        </p:nvSpPr>
        <p:spPr>
          <a:solidFill>
            <a:srgbClr val="FFFFFF"/>
          </a:solidFill>
          <a:ln/>
        </p:spPr>
      </p:sp>
      <p:sp>
        <p:nvSpPr>
          <p:cNvPr id="317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77272934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1981FD-B6BC-4B14-B3CE-7CF2B1558ACE}" type="slidenum">
              <a:rPr lang="en-US" altLang="en-US" smtClean="0">
                <a:latin typeface="Times New Roman" panose="02020603050405020304" pitchFamily="18" charset="0"/>
              </a:rPr>
              <a:pPr/>
              <a:t>135</a:t>
            </a:fld>
            <a:endParaRPr lang="en-US" altLang="en-US" smtClean="0">
              <a:latin typeface="Times New Roman" panose="02020603050405020304" pitchFamily="18" charset="0"/>
            </a:endParaRPr>
          </a:p>
        </p:txBody>
      </p:sp>
      <p:sp>
        <p:nvSpPr>
          <p:cNvPr id="319491" name="Rectangle 2"/>
          <p:cNvSpPr>
            <a:spLocks noGrp="1" noRot="1" noChangeAspect="1" noChangeArrowheads="1" noTextEdit="1"/>
          </p:cNvSpPr>
          <p:nvPr>
            <p:ph type="sldImg"/>
          </p:nvPr>
        </p:nvSpPr>
        <p:spPr>
          <a:solidFill>
            <a:srgbClr val="FFFFFF"/>
          </a:solidFill>
          <a:ln/>
        </p:spPr>
      </p:sp>
      <p:sp>
        <p:nvSpPr>
          <p:cNvPr id="319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5834734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332749-D338-4693-B6CC-D9E8672FF817}" type="slidenum">
              <a:rPr lang="en-US" altLang="en-US" smtClean="0">
                <a:latin typeface="Times New Roman" panose="02020603050405020304" pitchFamily="18" charset="0"/>
              </a:rPr>
              <a:pPr/>
              <a:t>136</a:t>
            </a:fld>
            <a:endParaRPr lang="en-US" altLang="en-US" smtClean="0">
              <a:latin typeface="Times New Roman" panose="02020603050405020304" pitchFamily="18" charset="0"/>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7111210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0EF311-E5A7-4345-B21D-522EDAD95D56}" type="slidenum">
              <a:rPr lang="en-US" altLang="en-US" smtClean="0">
                <a:latin typeface="Times New Roman" panose="02020603050405020304" pitchFamily="18" charset="0"/>
              </a:rPr>
              <a:pPr/>
              <a:t>137</a:t>
            </a:fld>
            <a:endParaRPr lang="en-US" altLang="en-US" smtClean="0">
              <a:latin typeface="Times New Roman" panose="02020603050405020304" pitchFamily="18" charset="0"/>
            </a:endParaRPr>
          </a:p>
        </p:txBody>
      </p:sp>
      <p:sp>
        <p:nvSpPr>
          <p:cNvPr id="323587" name="Rectangle 2"/>
          <p:cNvSpPr>
            <a:spLocks noGrp="1" noRot="1" noChangeAspect="1" noChangeArrowheads="1" noTextEdit="1"/>
          </p:cNvSpPr>
          <p:nvPr>
            <p:ph type="sldImg"/>
          </p:nvPr>
        </p:nvSpPr>
        <p:spPr>
          <a:solidFill>
            <a:srgbClr val="FFFFFF"/>
          </a:solidFill>
          <a:ln/>
        </p:spPr>
      </p:sp>
      <p:sp>
        <p:nvSpPr>
          <p:cNvPr id="323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9166702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3D2FAB-CCB1-42F6-A8EE-ED582C4AB104}" type="slidenum">
              <a:rPr lang="en-US" altLang="en-US" smtClean="0">
                <a:latin typeface="Times New Roman" panose="02020603050405020304" pitchFamily="18" charset="0"/>
              </a:rPr>
              <a:pPr/>
              <a:t>138</a:t>
            </a:fld>
            <a:endParaRPr lang="en-US" altLang="en-US" smtClean="0">
              <a:latin typeface="Times New Roman" panose="02020603050405020304" pitchFamily="18" charset="0"/>
            </a:endParaRPr>
          </a:p>
        </p:txBody>
      </p:sp>
      <p:sp>
        <p:nvSpPr>
          <p:cNvPr id="325635" name="Rectangle 2"/>
          <p:cNvSpPr>
            <a:spLocks noGrp="1" noRot="1" noChangeAspect="1" noChangeArrowheads="1" noTextEdit="1"/>
          </p:cNvSpPr>
          <p:nvPr>
            <p:ph type="sldImg"/>
          </p:nvPr>
        </p:nvSpPr>
        <p:spPr>
          <a:solidFill>
            <a:srgbClr val="FFFFFF"/>
          </a:solidFill>
          <a:ln/>
        </p:spPr>
      </p:sp>
      <p:sp>
        <p:nvSpPr>
          <p:cNvPr id="325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9551057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D80498-D397-43C5-AF2F-75CEAAEE3C86}" type="slidenum">
              <a:rPr lang="en-US" altLang="en-US" smtClean="0">
                <a:latin typeface="Times New Roman" panose="02020603050405020304" pitchFamily="18" charset="0"/>
              </a:rPr>
              <a:pPr/>
              <a:t>139</a:t>
            </a:fld>
            <a:endParaRPr lang="en-US" altLang="en-US" smtClean="0">
              <a:latin typeface="Times New Roman" panose="02020603050405020304" pitchFamily="18" charset="0"/>
            </a:endParaRPr>
          </a:p>
        </p:txBody>
      </p:sp>
      <p:sp>
        <p:nvSpPr>
          <p:cNvPr id="327683" name="Rectangle 2"/>
          <p:cNvSpPr>
            <a:spLocks noGrp="1" noRot="1" noChangeAspect="1" noChangeArrowheads="1" noTextEdit="1"/>
          </p:cNvSpPr>
          <p:nvPr>
            <p:ph type="sldImg"/>
          </p:nvPr>
        </p:nvSpPr>
        <p:spPr>
          <a:solidFill>
            <a:srgbClr val="FFFFFF"/>
          </a:solidFill>
          <a:ln/>
        </p:spPr>
      </p:sp>
      <p:sp>
        <p:nvSpPr>
          <p:cNvPr id="327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07174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4254E7-B5EE-43E1-A7F2-51FE7689BF52}" type="slidenum">
              <a:rPr lang="en-US" altLang="en-US" smtClean="0">
                <a:latin typeface="Times New Roman" panose="02020603050405020304" pitchFamily="18" charset="0"/>
              </a:rPr>
              <a:pPr/>
              <a:t>14</a:t>
            </a:fld>
            <a:endParaRPr lang="en-US" altLang="en-US"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dirty="0" smtClean="0"/>
          </a:p>
        </p:txBody>
      </p:sp>
    </p:spTree>
    <p:extLst>
      <p:ext uri="{BB962C8B-B14F-4D97-AF65-F5344CB8AC3E}">
        <p14:creationId xmlns:p14="http://schemas.microsoft.com/office/powerpoint/2010/main" val="36019401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7BEEB5-95FD-4BE0-9280-992A7DCC8B2C}" type="slidenum">
              <a:rPr lang="en-US" altLang="en-US" smtClean="0">
                <a:latin typeface="Times New Roman" panose="02020603050405020304" pitchFamily="18" charset="0"/>
              </a:rPr>
              <a:pPr/>
              <a:t>140</a:t>
            </a:fld>
            <a:endParaRPr lang="en-US" altLang="en-US" smtClean="0">
              <a:latin typeface="Times New Roman" panose="02020603050405020304" pitchFamily="18" charset="0"/>
            </a:endParaRPr>
          </a:p>
        </p:txBody>
      </p:sp>
      <p:sp>
        <p:nvSpPr>
          <p:cNvPr id="329731" name="Rectangle 2"/>
          <p:cNvSpPr>
            <a:spLocks noGrp="1" noRot="1" noChangeAspect="1" noChangeArrowheads="1" noTextEdit="1"/>
          </p:cNvSpPr>
          <p:nvPr>
            <p:ph type="sldImg"/>
          </p:nvPr>
        </p:nvSpPr>
        <p:spPr>
          <a:solidFill>
            <a:srgbClr val="FFFFFF"/>
          </a:solidFill>
          <a:ln/>
        </p:spPr>
      </p:sp>
      <p:sp>
        <p:nvSpPr>
          <p:cNvPr id="329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2164744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4DAC27-9574-4694-8E2E-8AE09E7662EF}" type="slidenum">
              <a:rPr lang="en-US" altLang="en-US" smtClean="0">
                <a:latin typeface="Times New Roman" panose="02020603050405020304" pitchFamily="18" charset="0"/>
              </a:rPr>
              <a:pPr/>
              <a:t>141</a:t>
            </a:fld>
            <a:endParaRPr lang="en-US" altLang="en-US" smtClean="0">
              <a:latin typeface="Times New Roman" panose="02020603050405020304" pitchFamily="18" charset="0"/>
            </a:endParaRPr>
          </a:p>
        </p:txBody>
      </p:sp>
      <p:sp>
        <p:nvSpPr>
          <p:cNvPr id="331779" name="Rectangle 2"/>
          <p:cNvSpPr>
            <a:spLocks noGrp="1" noRot="1" noChangeAspect="1" noChangeArrowheads="1" noTextEdit="1"/>
          </p:cNvSpPr>
          <p:nvPr>
            <p:ph type="sldImg"/>
          </p:nvPr>
        </p:nvSpPr>
        <p:spPr>
          <a:solidFill>
            <a:srgbClr val="FFFFFF"/>
          </a:solidFill>
          <a:ln/>
        </p:spPr>
      </p:sp>
      <p:sp>
        <p:nvSpPr>
          <p:cNvPr id="331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4562272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01587D-8944-4EFC-9D99-9269833A9857}" type="slidenum">
              <a:rPr lang="en-US" altLang="en-US" smtClean="0">
                <a:latin typeface="Times New Roman" panose="02020603050405020304" pitchFamily="18" charset="0"/>
              </a:rPr>
              <a:pPr/>
              <a:t>142</a:t>
            </a:fld>
            <a:endParaRPr lang="en-US" altLang="en-US" smtClean="0">
              <a:latin typeface="Times New Roman" panose="02020603050405020304" pitchFamily="18" charset="0"/>
            </a:endParaRPr>
          </a:p>
        </p:txBody>
      </p:sp>
      <p:sp>
        <p:nvSpPr>
          <p:cNvPr id="333827" name="Rectangle 2"/>
          <p:cNvSpPr>
            <a:spLocks noGrp="1" noRot="1" noChangeAspect="1" noChangeArrowheads="1" noTextEdit="1"/>
          </p:cNvSpPr>
          <p:nvPr>
            <p:ph type="sldImg"/>
          </p:nvPr>
        </p:nvSpPr>
        <p:spPr>
          <a:solidFill>
            <a:srgbClr val="FFFFFF"/>
          </a:solidFill>
          <a:ln/>
        </p:spPr>
      </p:sp>
      <p:sp>
        <p:nvSpPr>
          <p:cNvPr id="333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97590991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A5F9A8-5B65-4A70-82C0-BD80AD9E9D65}" type="slidenum">
              <a:rPr lang="en-US" altLang="en-US" smtClean="0">
                <a:latin typeface="Times New Roman" panose="02020603050405020304" pitchFamily="18" charset="0"/>
              </a:rPr>
              <a:pPr/>
              <a:t>143</a:t>
            </a:fld>
            <a:endParaRPr lang="en-US" altLang="en-US" smtClean="0">
              <a:latin typeface="Times New Roman" panose="02020603050405020304" pitchFamily="18" charset="0"/>
            </a:endParaRPr>
          </a:p>
        </p:txBody>
      </p:sp>
      <p:sp>
        <p:nvSpPr>
          <p:cNvPr id="335875" name="Rectangle 2"/>
          <p:cNvSpPr>
            <a:spLocks noGrp="1" noRot="1" noChangeAspect="1" noChangeArrowheads="1" noTextEdit="1"/>
          </p:cNvSpPr>
          <p:nvPr>
            <p:ph type="sldImg"/>
          </p:nvPr>
        </p:nvSpPr>
        <p:spPr>
          <a:solidFill>
            <a:srgbClr val="FFFFFF"/>
          </a:solidFill>
          <a:ln/>
        </p:spPr>
      </p:sp>
      <p:sp>
        <p:nvSpPr>
          <p:cNvPr id="335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15170621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D97065-0231-478C-AB9E-F637B1493070}" type="slidenum">
              <a:rPr lang="en-US" altLang="en-US" smtClean="0">
                <a:latin typeface="Times New Roman" panose="02020603050405020304" pitchFamily="18" charset="0"/>
              </a:rPr>
              <a:pPr/>
              <a:t>144</a:t>
            </a:fld>
            <a:endParaRPr lang="en-US" altLang="en-US" smtClean="0">
              <a:latin typeface="Times New Roman" panose="02020603050405020304" pitchFamily="18" charset="0"/>
            </a:endParaRPr>
          </a:p>
        </p:txBody>
      </p:sp>
      <p:sp>
        <p:nvSpPr>
          <p:cNvPr id="339971" name="Rectangle 2"/>
          <p:cNvSpPr>
            <a:spLocks noGrp="1" noRot="1" noChangeAspect="1" noChangeArrowheads="1" noTextEdit="1"/>
          </p:cNvSpPr>
          <p:nvPr>
            <p:ph type="sldImg"/>
          </p:nvPr>
        </p:nvSpPr>
        <p:spPr>
          <a:solidFill>
            <a:srgbClr val="FFFFFF"/>
          </a:solidFill>
          <a:ln/>
        </p:spPr>
      </p:sp>
      <p:sp>
        <p:nvSpPr>
          <p:cNvPr id="339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403598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16D17F-34F7-47DB-BDAA-BF293BE628CC}" type="slidenum">
              <a:rPr lang="en-US" altLang="en-US" smtClean="0">
                <a:latin typeface="Times New Roman" panose="02020603050405020304" pitchFamily="18" charset="0"/>
              </a:rPr>
              <a:pPr/>
              <a:t>145</a:t>
            </a:fld>
            <a:endParaRPr lang="en-US" altLang="en-US" smtClean="0">
              <a:latin typeface="Times New Roman" panose="02020603050405020304" pitchFamily="18" charset="0"/>
            </a:endParaRPr>
          </a:p>
        </p:txBody>
      </p:sp>
      <p:sp>
        <p:nvSpPr>
          <p:cNvPr id="342019" name="Rectangle 2"/>
          <p:cNvSpPr>
            <a:spLocks noGrp="1" noRot="1" noChangeAspect="1" noChangeArrowheads="1" noTextEdit="1"/>
          </p:cNvSpPr>
          <p:nvPr>
            <p:ph type="sldImg"/>
          </p:nvPr>
        </p:nvSpPr>
        <p:spPr>
          <a:solidFill>
            <a:srgbClr val="FFFFFF"/>
          </a:solidFill>
          <a:ln/>
        </p:spPr>
      </p:sp>
      <p:sp>
        <p:nvSpPr>
          <p:cNvPr id="3420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251025835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DE54A1-A206-43E9-A26C-B8A64F97C945}" type="slidenum">
              <a:rPr lang="en-US" altLang="en-US" smtClean="0">
                <a:latin typeface="Times New Roman" panose="02020603050405020304" pitchFamily="18" charset="0"/>
              </a:rPr>
              <a:pPr/>
              <a:t>146</a:t>
            </a:fld>
            <a:endParaRPr lang="en-US" altLang="en-US" smtClean="0">
              <a:latin typeface="Times New Roman" panose="02020603050405020304" pitchFamily="18" charset="0"/>
            </a:endParaRPr>
          </a:p>
        </p:txBody>
      </p:sp>
      <p:sp>
        <p:nvSpPr>
          <p:cNvPr id="344067" name="Rectangle 2"/>
          <p:cNvSpPr>
            <a:spLocks noGrp="1" noRot="1" noChangeAspect="1" noChangeArrowheads="1" noTextEdit="1"/>
          </p:cNvSpPr>
          <p:nvPr>
            <p:ph type="sldImg"/>
          </p:nvPr>
        </p:nvSpPr>
        <p:spPr>
          <a:solidFill>
            <a:srgbClr val="FFFFFF"/>
          </a:solidFill>
          <a:ln/>
        </p:spPr>
      </p:sp>
      <p:sp>
        <p:nvSpPr>
          <p:cNvPr id="344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0854261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D872A1-3580-4299-80A7-DDE28DF55399}" type="slidenum">
              <a:rPr lang="en-US" altLang="en-US" smtClean="0">
                <a:latin typeface="Times New Roman" panose="02020603050405020304" pitchFamily="18" charset="0"/>
              </a:rPr>
              <a:pPr/>
              <a:t>147</a:t>
            </a:fld>
            <a:endParaRPr lang="en-US" altLang="en-US" smtClean="0">
              <a:latin typeface="Times New Roman" panose="02020603050405020304" pitchFamily="18" charset="0"/>
            </a:endParaRPr>
          </a:p>
        </p:txBody>
      </p:sp>
      <p:sp>
        <p:nvSpPr>
          <p:cNvPr id="346115" name="Rectangle 2"/>
          <p:cNvSpPr>
            <a:spLocks noGrp="1" noRot="1" noChangeAspect="1" noChangeArrowheads="1" noTextEdit="1"/>
          </p:cNvSpPr>
          <p:nvPr>
            <p:ph type="sldImg"/>
          </p:nvPr>
        </p:nvSpPr>
        <p:spPr>
          <a:solidFill>
            <a:srgbClr val="FFFFFF"/>
          </a:solidFill>
          <a:ln/>
        </p:spPr>
      </p:sp>
      <p:sp>
        <p:nvSpPr>
          <p:cNvPr id="346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5747839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13F5CE-8768-4DAE-A290-75463FD8894C}" type="slidenum">
              <a:rPr lang="en-US" altLang="en-US" smtClean="0">
                <a:latin typeface="Times New Roman" panose="02020603050405020304" pitchFamily="18" charset="0"/>
              </a:rPr>
              <a:pPr/>
              <a:t>148</a:t>
            </a:fld>
            <a:endParaRPr lang="en-US" altLang="en-US" smtClean="0">
              <a:latin typeface="Times New Roman" panose="02020603050405020304" pitchFamily="18" charset="0"/>
            </a:endParaRPr>
          </a:p>
        </p:txBody>
      </p:sp>
      <p:sp>
        <p:nvSpPr>
          <p:cNvPr id="348163" name="Rectangle 2"/>
          <p:cNvSpPr>
            <a:spLocks noGrp="1" noRot="1" noChangeAspect="1" noChangeArrowheads="1" noTextEdit="1"/>
          </p:cNvSpPr>
          <p:nvPr>
            <p:ph type="sldImg"/>
          </p:nvPr>
        </p:nvSpPr>
        <p:spPr>
          <a:solidFill>
            <a:srgbClr val="FFFFFF"/>
          </a:solidFill>
          <a:ln/>
        </p:spPr>
      </p:sp>
      <p:sp>
        <p:nvSpPr>
          <p:cNvPr id="348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7335822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9AF9AF-EF73-401B-A0C4-2F842B1C8547}" type="slidenum">
              <a:rPr lang="en-US" altLang="en-US" smtClean="0">
                <a:latin typeface="Times New Roman" panose="02020603050405020304" pitchFamily="18" charset="0"/>
              </a:rPr>
              <a:pPr/>
              <a:t>149</a:t>
            </a:fld>
            <a:endParaRPr lang="en-US" altLang="en-US" smtClean="0">
              <a:latin typeface="Times New Roman" panose="02020603050405020304" pitchFamily="18" charset="0"/>
            </a:endParaRPr>
          </a:p>
        </p:txBody>
      </p:sp>
      <p:sp>
        <p:nvSpPr>
          <p:cNvPr id="350211" name="Rectangle 2"/>
          <p:cNvSpPr>
            <a:spLocks noGrp="1" noRot="1" noChangeAspect="1" noChangeArrowheads="1" noTextEdit="1"/>
          </p:cNvSpPr>
          <p:nvPr>
            <p:ph type="sldImg"/>
          </p:nvPr>
        </p:nvSpPr>
        <p:spPr>
          <a:solidFill>
            <a:srgbClr val="FFFFFF"/>
          </a:solidFill>
          <a:ln/>
        </p:spPr>
      </p:sp>
      <p:sp>
        <p:nvSpPr>
          <p:cNvPr id="350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22860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C0CFB8-E8FB-40CD-8825-2CF3721B3834}" type="slidenum">
              <a:rPr lang="en-US" altLang="en-US" smtClean="0">
                <a:latin typeface="Times New Roman" panose="02020603050405020304" pitchFamily="18" charset="0"/>
              </a:rPr>
              <a:pPr/>
              <a:t>15</a:t>
            </a:fld>
            <a:endParaRPr lang="en-US" altLang="en-US"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dirty="0" smtClean="0"/>
          </a:p>
        </p:txBody>
      </p:sp>
    </p:spTree>
    <p:extLst>
      <p:ext uri="{BB962C8B-B14F-4D97-AF65-F5344CB8AC3E}">
        <p14:creationId xmlns:p14="http://schemas.microsoft.com/office/powerpoint/2010/main" val="18093115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2174A8-8024-4CA2-9522-E2AB79EF9062}" type="slidenum">
              <a:rPr lang="en-US" altLang="en-US" smtClean="0">
                <a:latin typeface="Times New Roman" panose="02020603050405020304" pitchFamily="18" charset="0"/>
              </a:rPr>
              <a:pPr/>
              <a:t>150</a:t>
            </a:fld>
            <a:endParaRPr lang="en-US" altLang="en-US" smtClean="0">
              <a:latin typeface="Times New Roman" panose="02020603050405020304" pitchFamily="18" charset="0"/>
            </a:endParaRPr>
          </a:p>
        </p:txBody>
      </p:sp>
      <p:sp>
        <p:nvSpPr>
          <p:cNvPr id="352259" name="Rectangle 2"/>
          <p:cNvSpPr>
            <a:spLocks noGrp="1" noRot="1" noChangeAspect="1" noChangeArrowheads="1" noTextEdit="1"/>
          </p:cNvSpPr>
          <p:nvPr>
            <p:ph type="sldImg"/>
          </p:nvPr>
        </p:nvSpPr>
        <p:spPr>
          <a:solidFill>
            <a:srgbClr val="FFFFFF"/>
          </a:solidFill>
          <a:ln/>
        </p:spPr>
      </p:sp>
      <p:sp>
        <p:nvSpPr>
          <p:cNvPr id="352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3509823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1427CA-EB7F-4994-A82E-11681DEE9BDB}" type="slidenum">
              <a:rPr lang="en-US" altLang="en-US" smtClean="0">
                <a:latin typeface="Times New Roman" panose="02020603050405020304" pitchFamily="18" charset="0"/>
              </a:rPr>
              <a:pPr/>
              <a:t>151</a:t>
            </a:fld>
            <a:endParaRPr lang="en-US" altLang="en-US" smtClean="0">
              <a:latin typeface="Times New Roman" panose="02020603050405020304" pitchFamily="18" charset="0"/>
            </a:endParaRPr>
          </a:p>
        </p:txBody>
      </p:sp>
      <p:sp>
        <p:nvSpPr>
          <p:cNvPr id="354307" name="Rectangle 2"/>
          <p:cNvSpPr>
            <a:spLocks noGrp="1" noRot="1" noChangeAspect="1" noChangeArrowheads="1" noTextEdit="1"/>
          </p:cNvSpPr>
          <p:nvPr>
            <p:ph type="sldImg"/>
          </p:nvPr>
        </p:nvSpPr>
        <p:spPr>
          <a:solidFill>
            <a:srgbClr val="FFFFFF"/>
          </a:solidFill>
          <a:ln/>
        </p:spPr>
      </p:sp>
      <p:sp>
        <p:nvSpPr>
          <p:cNvPr id="354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16045576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6FC3A4-090C-4046-9795-B521109F1FF0}" type="slidenum">
              <a:rPr lang="en-US" altLang="en-US" smtClean="0">
                <a:latin typeface="Times New Roman" panose="02020603050405020304" pitchFamily="18" charset="0"/>
              </a:rPr>
              <a:pPr/>
              <a:t>152</a:t>
            </a:fld>
            <a:endParaRPr lang="en-US" altLang="en-US" smtClean="0">
              <a:latin typeface="Times New Roman" panose="02020603050405020304" pitchFamily="18" charset="0"/>
            </a:endParaRPr>
          </a:p>
        </p:txBody>
      </p:sp>
      <p:sp>
        <p:nvSpPr>
          <p:cNvPr id="356355" name="Rectangle 2"/>
          <p:cNvSpPr>
            <a:spLocks noGrp="1" noRot="1" noChangeAspect="1" noChangeArrowheads="1" noTextEdit="1"/>
          </p:cNvSpPr>
          <p:nvPr>
            <p:ph type="sldImg"/>
          </p:nvPr>
        </p:nvSpPr>
        <p:spPr>
          <a:solidFill>
            <a:srgbClr val="FFFFFF"/>
          </a:solidFill>
          <a:ln/>
        </p:spPr>
      </p:sp>
      <p:sp>
        <p:nvSpPr>
          <p:cNvPr id="356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214024926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D9A5F9-7659-4E21-BEB1-7302EEC72AA7}" type="slidenum">
              <a:rPr lang="en-US" altLang="en-US" smtClean="0">
                <a:latin typeface="Times New Roman" panose="02020603050405020304" pitchFamily="18" charset="0"/>
              </a:rPr>
              <a:pPr/>
              <a:t>153</a:t>
            </a:fld>
            <a:endParaRPr lang="en-US" altLang="en-US" smtClean="0">
              <a:latin typeface="Times New Roman" panose="02020603050405020304" pitchFamily="18" charset="0"/>
            </a:endParaRPr>
          </a:p>
        </p:txBody>
      </p:sp>
      <p:sp>
        <p:nvSpPr>
          <p:cNvPr id="358403" name="Rectangle 2"/>
          <p:cNvSpPr>
            <a:spLocks noGrp="1" noRot="1" noChangeAspect="1" noChangeArrowheads="1" noTextEdit="1"/>
          </p:cNvSpPr>
          <p:nvPr>
            <p:ph type="sldImg"/>
          </p:nvPr>
        </p:nvSpPr>
        <p:spPr>
          <a:solidFill>
            <a:srgbClr val="FFFFFF"/>
          </a:solidFill>
          <a:ln/>
        </p:spPr>
      </p:sp>
      <p:sp>
        <p:nvSpPr>
          <p:cNvPr id="3584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2181932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7292D-8CF3-4592-96CC-53E49CA6BAE8}" type="slidenum">
              <a:rPr lang="en-US" altLang="en-US" smtClean="0">
                <a:latin typeface="Times New Roman" panose="02020603050405020304" pitchFamily="18" charset="0"/>
              </a:rPr>
              <a:pPr/>
              <a:t>154</a:t>
            </a:fld>
            <a:endParaRPr lang="en-US" altLang="en-US" smtClean="0">
              <a:latin typeface="Times New Roman" panose="02020603050405020304" pitchFamily="18" charset="0"/>
            </a:endParaRPr>
          </a:p>
        </p:txBody>
      </p:sp>
      <p:sp>
        <p:nvSpPr>
          <p:cNvPr id="360451" name="Rectangle 2"/>
          <p:cNvSpPr>
            <a:spLocks noGrp="1" noRot="1" noChangeAspect="1" noChangeArrowheads="1" noTextEdit="1"/>
          </p:cNvSpPr>
          <p:nvPr>
            <p:ph type="sldImg"/>
          </p:nvPr>
        </p:nvSpPr>
        <p:spPr>
          <a:solidFill>
            <a:srgbClr val="FFFFFF"/>
          </a:solidFill>
          <a:ln/>
        </p:spPr>
      </p:sp>
      <p:sp>
        <p:nvSpPr>
          <p:cNvPr id="360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60352260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99B3AD-46B3-4312-9051-65F64099C220}" type="slidenum">
              <a:rPr lang="en-US" altLang="en-US" smtClean="0">
                <a:latin typeface="Times New Roman" panose="02020603050405020304" pitchFamily="18" charset="0"/>
              </a:rPr>
              <a:pPr/>
              <a:t>155</a:t>
            </a:fld>
            <a:endParaRPr lang="en-US" altLang="en-US" smtClean="0">
              <a:latin typeface="Times New Roman" panose="02020603050405020304" pitchFamily="18" charset="0"/>
            </a:endParaRPr>
          </a:p>
        </p:txBody>
      </p:sp>
      <p:sp>
        <p:nvSpPr>
          <p:cNvPr id="362499" name="Rectangle 2"/>
          <p:cNvSpPr>
            <a:spLocks noGrp="1" noRot="1" noChangeAspect="1" noChangeArrowheads="1" noTextEdit="1"/>
          </p:cNvSpPr>
          <p:nvPr>
            <p:ph type="sldImg"/>
          </p:nvPr>
        </p:nvSpPr>
        <p:spPr>
          <a:solidFill>
            <a:srgbClr val="FFFFFF"/>
          </a:solidFill>
          <a:ln/>
        </p:spPr>
      </p:sp>
      <p:sp>
        <p:nvSpPr>
          <p:cNvPr id="362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23802000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512F54-1B44-4942-B76B-5C8E7D4072E5}" type="slidenum">
              <a:rPr lang="en-US" altLang="en-US" smtClean="0">
                <a:latin typeface="Times New Roman" panose="02020603050405020304" pitchFamily="18" charset="0"/>
              </a:rPr>
              <a:pPr/>
              <a:t>156</a:t>
            </a:fld>
            <a:endParaRPr lang="en-US" altLang="en-US" smtClean="0">
              <a:latin typeface="Times New Roman" panose="02020603050405020304" pitchFamily="18" charset="0"/>
            </a:endParaRPr>
          </a:p>
        </p:txBody>
      </p:sp>
      <p:sp>
        <p:nvSpPr>
          <p:cNvPr id="364547" name="Rectangle 2"/>
          <p:cNvSpPr>
            <a:spLocks noGrp="1" noRot="1" noChangeAspect="1" noChangeArrowheads="1" noTextEdit="1"/>
          </p:cNvSpPr>
          <p:nvPr>
            <p:ph type="sldImg"/>
          </p:nvPr>
        </p:nvSpPr>
        <p:spPr>
          <a:solidFill>
            <a:srgbClr val="FFFFFF"/>
          </a:solidFill>
          <a:ln/>
        </p:spPr>
      </p:sp>
      <p:sp>
        <p:nvSpPr>
          <p:cNvPr id="364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234549813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A071BA-C6F0-4609-8B62-39BEDCAC8579}" type="slidenum">
              <a:rPr lang="en-US" altLang="en-US" smtClean="0">
                <a:latin typeface="Times New Roman" panose="02020603050405020304" pitchFamily="18" charset="0"/>
              </a:rPr>
              <a:pPr/>
              <a:t>157</a:t>
            </a:fld>
            <a:endParaRPr lang="en-US" altLang="en-US" smtClean="0">
              <a:latin typeface="Times New Roman" panose="02020603050405020304" pitchFamily="18" charset="0"/>
            </a:endParaRPr>
          </a:p>
        </p:txBody>
      </p:sp>
      <p:sp>
        <p:nvSpPr>
          <p:cNvPr id="366595" name="Rectangle 2"/>
          <p:cNvSpPr>
            <a:spLocks noGrp="1" noRot="1" noChangeAspect="1" noChangeArrowheads="1" noTextEdit="1"/>
          </p:cNvSpPr>
          <p:nvPr>
            <p:ph type="sldImg"/>
          </p:nvPr>
        </p:nvSpPr>
        <p:spPr>
          <a:solidFill>
            <a:srgbClr val="FFFFFF"/>
          </a:solidFill>
          <a:ln/>
        </p:spPr>
      </p:sp>
      <p:sp>
        <p:nvSpPr>
          <p:cNvPr id="366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9556194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274AB1-92B6-46D0-A37A-FD08C7D225B0}" type="slidenum">
              <a:rPr lang="en-US" altLang="en-US" smtClean="0">
                <a:latin typeface="Times New Roman" panose="02020603050405020304" pitchFamily="18" charset="0"/>
              </a:rPr>
              <a:pPr/>
              <a:t>158</a:t>
            </a:fld>
            <a:endParaRPr lang="en-US" altLang="en-US" smtClean="0">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solidFill>
            <a:srgbClr val="FFFFFF"/>
          </a:solidFill>
          <a:ln/>
        </p:spPr>
      </p:sp>
      <p:sp>
        <p:nvSpPr>
          <p:cNvPr id="3686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6071504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C3F939-E26A-464F-A3BD-60B1CCD934E4}" type="slidenum">
              <a:rPr lang="en-US" altLang="en-US" smtClean="0">
                <a:latin typeface="Times New Roman" panose="02020603050405020304" pitchFamily="18" charset="0"/>
              </a:rPr>
              <a:pPr/>
              <a:t>159</a:t>
            </a:fld>
            <a:endParaRPr lang="en-US" altLang="en-US" smtClean="0">
              <a:latin typeface="Times New Roman" panose="02020603050405020304" pitchFamily="18" charset="0"/>
            </a:endParaRPr>
          </a:p>
        </p:txBody>
      </p:sp>
      <p:sp>
        <p:nvSpPr>
          <p:cNvPr id="370691" name="Rectangle 2"/>
          <p:cNvSpPr>
            <a:spLocks noGrp="1" noRot="1" noChangeAspect="1" noChangeArrowheads="1" noTextEdit="1"/>
          </p:cNvSpPr>
          <p:nvPr>
            <p:ph type="sldImg"/>
          </p:nvPr>
        </p:nvSpPr>
        <p:spPr>
          <a:solidFill>
            <a:srgbClr val="FFFFFF"/>
          </a:solidFill>
          <a:ln/>
        </p:spPr>
      </p:sp>
      <p:sp>
        <p:nvSpPr>
          <p:cNvPr id="3706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42553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C0CFB8-E8FB-40CD-8825-2CF3721B3834}" type="slidenum">
              <a:rPr lang="en-US" altLang="en-US" smtClean="0">
                <a:latin typeface="Times New Roman" panose="02020603050405020304" pitchFamily="18" charset="0"/>
              </a:rPr>
              <a:pPr/>
              <a:t>16</a:t>
            </a:fld>
            <a:endParaRPr lang="en-US" altLang="en-US"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endParaRPr lang="ru-RU" altLang="en-US" dirty="0" smtClean="0"/>
          </a:p>
        </p:txBody>
      </p:sp>
    </p:spTree>
    <p:extLst>
      <p:ext uri="{BB962C8B-B14F-4D97-AF65-F5344CB8AC3E}">
        <p14:creationId xmlns:p14="http://schemas.microsoft.com/office/powerpoint/2010/main" val="282613553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112DEF-CC89-4C4B-B917-48D83D9E593C}" type="slidenum">
              <a:rPr lang="en-US" altLang="en-US" smtClean="0">
                <a:latin typeface="Times New Roman" panose="02020603050405020304" pitchFamily="18" charset="0"/>
              </a:rPr>
              <a:pPr/>
              <a:t>160</a:t>
            </a:fld>
            <a:endParaRPr lang="en-US" altLang="en-US" smtClean="0">
              <a:latin typeface="Times New Roman" panose="02020603050405020304" pitchFamily="18" charset="0"/>
            </a:endParaRPr>
          </a:p>
        </p:txBody>
      </p:sp>
      <p:sp>
        <p:nvSpPr>
          <p:cNvPr id="372739" name="Rectangle 2"/>
          <p:cNvSpPr>
            <a:spLocks noGrp="1" noRot="1" noChangeAspect="1" noChangeArrowheads="1" noTextEdit="1"/>
          </p:cNvSpPr>
          <p:nvPr>
            <p:ph type="sldImg"/>
          </p:nvPr>
        </p:nvSpPr>
        <p:spPr>
          <a:solidFill>
            <a:srgbClr val="FFFFFF"/>
          </a:solidFill>
          <a:ln/>
        </p:spPr>
      </p:sp>
      <p:sp>
        <p:nvSpPr>
          <p:cNvPr id="3727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10725012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49F370-4673-4744-ACF9-04C9892F165B}" type="slidenum">
              <a:rPr lang="en-US" altLang="en-US" smtClean="0">
                <a:latin typeface="Times New Roman" panose="02020603050405020304" pitchFamily="18" charset="0"/>
              </a:rPr>
              <a:pPr/>
              <a:t>161</a:t>
            </a:fld>
            <a:endParaRPr lang="en-US" altLang="en-US" smtClean="0">
              <a:latin typeface="Times New Roman" panose="02020603050405020304" pitchFamily="18" charset="0"/>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pPr eaLnBrk="1" hangingPunct="1"/>
            <a:endParaRPr lang="ru-RU" altLang="en-US" smtClean="0"/>
          </a:p>
        </p:txBody>
      </p:sp>
    </p:spTree>
    <p:extLst>
      <p:ext uri="{BB962C8B-B14F-4D97-AF65-F5344CB8AC3E}">
        <p14:creationId xmlns:p14="http://schemas.microsoft.com/office/powerpoint/2010/main" val="268552546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51300-AD0B-4DA4-B08B-B35E75CD7EB9}" type="slidenum">
              <a:rPr lang="en-US" altLang="en-US" smtClean="0">
                <a:latin typeface="Times New Roman" panose="02020603050405020304" pitchFamily="18" charset="0"/>
              </a:rPr>
              <a:pPr/>
              <a:t>162</a:t>
            </a:fld>
            <a:endParaRPr lang="en-US" altLang="en-US" smtClean="0">
              <a:latin typeface="Times New Roman" panose="02020603050405020304" pitchFamily="18" charset="0"/>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p:spPr>
        <p:txBody>
          <a:bodyPr/>
          <a:lstStyle/>
          <a:p>
            <a:pPr eaLnBrk="1" hangingPunct="1"/>
            <a:endParaRPr lang="ru-RU" altLang="en-US" smtClean="0"/>
          </a:p>
        </p:txBody>
      </p:sp>
    </p:spTree>
    <p:extLst>
      <p:ext uri="{BB962C8B-B14F-4D97-AF65-F5344CB8AC3E}">
        <p14:creationId xmlns:p14="http://schemas.microsoft.com/office/powerpoint/2010/main" val="327208400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3534E8-6775-4A78-9D1F-BD45A65359E0}" type="slidenum">
              <a:rPr lang="en-US" altLang="en-US" smtClean="0">
                <a:latin typeface="Times New Roman" panose="02020603050405020304" pitchFamily="18" charset="0"/>
              </a:rPr>
              <a:pPr/>
              <a:t>163</a:t>
            </a:fld>
            <a:endParaRPr lang="en-US" altLang="en-US" smtClean="0">
              <a:latin typeface="Times New Roman" panose="02020603050405020304" pitchFamily="18" charset="0"/>
            </a:endParaRPr>
          </a:p>
        </p:txBody>
      </p:sp>
      <p:sp>
        <p:nvSpPr>
          <p:cNvPr id="415747" name="Rectangle 2"/>
          <p:cNvSpPr>
            <a:spLocks noGrp="1" noRot="1" noChangeAspect="1" noChangeArrowheads="1" noTextEdit="1"/>
          </p:cNvSpPr>
          <p:nvPr>
            <p:ph type="sldImg"/>
          </p:nvPr>
        </p:nvSpPr>
        <p:spPr>
          <a:solidFill>
            <a:srgbClr val="FFFFFF"/>
          </a:solidFill>
          <a:ln/>
        </p:spPr>
      </p:sp>
      <p:sp>
        <p:nvSpPr>
          <p:cNvPr id="415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41549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024E1-552D-4008-A23D-FF59707843F0}" type="slidenum">
              <a:rPr lang="en-US" altLang="en-US" smtClean="0">
                <a:latin typeface="Times New Roman" panose="02020603050405020304" pitchFamily="18" charset="0"/>
              </a:rPr>
              <a:pPr/>
              <a:t>17</a:t>
            </a:fld>
            <a:endParaRPr lang="en-US" altLang="en-US"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014478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4E3E87-A0C2-499F-8B58-050E06050F75}" type="slidenum">
              <a:rPr lang="en-US" altLang="en-US" smtClean="0">
                <a:latin typeface="Times New Roman" panose="02020603050405020304" pitchFamily="18" charset="0"/>
              </a:rPr>
              <a:pPr/>
              <a:t>18</a:t>
            </a:fld>
            <a:endParaRPr lang="en-US" altLang="en-US"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39860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B67C8A-02B6-4778-A4C0-101427BFDDB3}" type="slidenum">
              <a:rPr lang="en-US" altLang="en-US" smtClean="0">
                <a:latin typeface="Times New Roman" panose="02020603050405020304" pitchFamily="18" charset="0"/>
              </a:rPr>
              <a:pPr/>
              <a:t>19</a:t>
            </a:fld>
            <a:endParaRPr lang="en-US" altLang="en-US"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53598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BB41D7-5F3A-4370-99C4-AD5C939F50AB}" type="slidenum">
              <a:rPr lang="en-US" altLang="en-US" smtClean="0">
                <a:latin typeface="Times New Roman" panose="02020603050405020304" pitchFamily="18" charset="0"/>
              </a:rPr>
              <a:pPr/>
              <a:t>2</a:t>
            </a:fld>
            <a:endParaRPr lang="en-US" altLang="en-US"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p>
        </p:txBody>
      </p:sp>
    </p:spTree>
    <p:extLst>
      <p:ext uri="{BB962C8B-B14F-4D97-AF65-F5344CB8AC3E}">
        <p14:creationId xmlns:p14="http://schemas.microsoft.com/office/powerpoint/2010/main" val="273425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CAF0E9-0022-40C4-8957-E2077C09AF15}"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hlinkClick r:id="" action="ppaction://noaction"/>
            </a:endParaRPr>
          </a:p>
        </p:txBody>
      </p:sp>
    </p:spTree>
    <p:extLst>
      <p:ext uri="{BB962C8B-B14F-4D97-AF65-F5344CB8AC3E}">
        <p14:creationId xmlns:p14="http://schemas.microsoft.com/office/powerpoint/2010/main" val="323344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D79F67-5BCE-40F9-9F55-0BA5E643D794}" type="slidenum">
              <a:rPr lang="en-US" altLang="en-US" smtClean="0">
                <a:latin typeface="Times New Roman" panose="02020603050405020304" pitchFamily="18" charset="0"/>
              </a:rPr>
              <a:pPr/>
              <a:t>21</a:t>
            </a:fld>
            <a:endParaRPr lang="en-US" altLang="en-US" smtClean="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hlinkClick r:id="" action="ppaction://noaction"/>
            </a:endParaRPr>
          </a:p>
        </p:txBody>
      </p:sp>
    </p:spTree>
    <p:extLst>
      <p:ext uri="{BB962C8B-B14F-4D97-AF65-F5344CB8AC3E}">
        <p14:creationId xmlns:p14="http://schemas.microsoft.com/office/powerpoint/2010/main" val="3005499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8928A5-F7DC-45BC-9D66-CFF829C773D5}" type="slidenum">
              <a:rPr lang="en-US" altLang="en-US" smtClean="0">
                <a:latin typeface="Times New Roman" panose="02020603050405020304" pitchFamily="18" charset="0"/>
              </a:rPr>
              <a:pPr/>
              <a:t>22</a:t>
            </a:fld>
            <a:endParaRPr lang="en-US" altLang="en-US" smtClean="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828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40CF31-B277-46F8-9543-E9A77DFCE675}" type="slidenum">
              <a:rPr lang="en-US" altLang="en-US" smtClean="0">
                <a:latin typeface="Times New Roman" panose="02020603050405020304" pitchFamily="18" charset="0"/>
              </a:rPr>
              <a:pPr/>
              <a:t>23</a:t>
            </a:fld>
            <a:endParaRPr lang="en-US" altLang="en-US" smtClean="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hlinkClick r:id="" action="ppaction://noaction"/>
            </a:endParaRPr>
          </a:p>
        </p:txBody>
      </p:sp>
    </p:spTree>
    <p:extLst>
      <p:ext uri="{BB962C8B-B14F-4D97-AF65-F5344CB8AC3E}">
        <p14:creationId xmlns:p14="http://schemas.microsoft.com/office/powerpoint/2010/main" val="3642589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4C0783-4E81-46BD-A544-604166E8C161}" type="slidenum">
              <a:rPr lang="en-US" altLang="en-US" smtClean="0">
                <a:latin typeface="Times New Roman" panose="02020603050405020304" pitchFamily="18" charset="0"/>
              </a:rPr>
              <a:pPr/>
              <a:t>24</a:t>
            </a:fld>
            <a:endParaRPr lang="en-US" altLang="en-US" smtClean="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hlinkClick r:id="" action="ppaction://noaction"/>
            </a:endParaRPr>
          </a:p>
        </p:txBody>
      </p:sp>
    </p:spTree>
    <p:extLst>
      <p:ext uri="{BB962C8B-B14F-4D97-AF65-F5344CB8AC3E}">
        <p14:creationId xmlns:p14="http://schemas.microsoft.com/office/powerpoint/2010/main" val="275285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A7FB3F-55B6-4B99-9329-3265030C0F65}" type="slidenum">
              <a:rPr lang="en-US" altLang="en-US" smtClean="0">
                <a:latin typeface="Times New Roman" panose="02020603050405020304" pitchFamily="18" charset="0"/>
              </a:rPr>
              <a:pPr/>
              <a:t>25</a:t>
            </a:fld>
            <a:endParaRPr lang="en-US" altLang="en-US" smtClean="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56820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30FAB6-C106-43ED-8A7C-5289B7C16D27}" type="slidenum">
              <a:rPr lang="en-US" altLang="en-US" smtClean="0">
                <a:latin typeface="Times New Roman" panose="02020603050405020304" pitchFamily="18" charset="0"/>
              </a:rPr>
              <a:pPr/>
              <a:t>26</a:t>
            </a:fld>
            <a:endParaRPr lang="en-US" altLang="en-US" smtClean="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90547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24EDC4-01F1-4350-A45C-158C2B6EB9EC}" type="slidenum">
              <a:rPr lang="en-US" altLang="en-US" smtClean="0">
                <a:latin typeface="Times New Roman" panose="02020603050405020304" pitchFamily="18" charset="0"/>
              </a:rPr>
              <a:pPr/>
              <a:t>27</a:t>
            </a:fld>
            <a:endParaRPr lang="en-US" altLang="en-US" smtClean="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425301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2628C9-C6C9-44DD-BA59-BF1E7922E476}" type="slidenum">
              <a:rPr lang="en-US" altLang="en-US" smtClean="0">
                <a:latin typeface="Times New Roman" panose="02020603050405020304" pitchFamily="18" charset="0"/>
              </a:rPr>
              <a:pPr/>
              <a:t>28</a:t>
            </a:fld>
            <a:endParaRPr lang="en-US" altLang="en-US" smtClean="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cs typeface="Times New Roman" panose="02020603050405020304" pitchFamily="18" charset="0"/>
            </a:endParaRPr>
          </a:p>
        </p:txBody>
      </p:sp>
    </p:spTree>
    <p:extLst>
      <p:ext uri="{BB962C8B-B14F-4D97-AF65-F5344CB8AC3E}">
        <p14:creationId xmlns:p14="http://schemas.microsoft.com/office/powerpoint/2010/main" val="283047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A02148-4470-44CD-B8B9-3E628105E159}" type="slidenum">
              <a:rPr lang="en-US" altLang="en-US" smtClean="0">
                <a:latin typeface="Times New Roman" panose="02020603050405020304" pitchFamily="18" charset="0"/>
              </a:rPr>
              <a:pPr/>
              <a:t>29</a:t>
            </a:fld>
            <a:endParaRPr lang="en-US" altLang="en-US" smtClean="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90154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E0B548-7BCF-4198-819B-562EC5F71584}" type="slidenum">
              <a:rPr lang="en-US" altLang="en-US" smtClean="0">
                <a:latin typeface="Times New Roman" panose="02020603050405020304" pitchFamily="18" charset="0"/>
              </a:rPr>
              <a:pPr/>
              <a:t>3</a:t>
            </a:fld>
            <a:endParaRPr lang="en-US" altLang="en-US"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ru-RU" altLang="en-US" dirty="0" smtClean="0"/>
          </a:p>
        </p:txBody>
      </p:sp>
    </p:spTree>
    <p:extLst>
      <p:ext uri="{BB962C8B-B14F-4D97-AF65-F5344CB8AC3E}">
        <p14:creationId xmlns:p14="http://schemas.microsoft.com/office/powerpoint/2010/main" val="4082262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D03611-5D8B-43AE-BB3D-B5A8302D50E3}" type="slidenum">
              <a:rPr lang="en-US" altLang="en-US" smtClean="0">
                <a:latin typeface="Times New Roman" panose="02020603050405020304" pitchFamily="18" charset="0"/>
              </a:rPr>
              <a:pPr/>
              <a:t>30</a:t>
            </a:fld>
            <a:endParaRPr lang="en-US" altLang="en-US" smtClean="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95259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13E21F-A4DA-4717-8560-A131C4DBE4A2}" type="slidenum">
              <a:rPr lang="en-US" altLang="en-US" smtClean="0">
                <a:latin typeface="Times New Roman" panose="02020603050405020304" pitchFamily="18" charset="0"/>
              </a:rPr>
              <a:pPr/>
              <a:t>31</a:t>
            </a:fld>
            <a:endParaRPr lang="en-US" altLang="en-US" smtClean="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885125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389254-1FE5-47E4-A7A9-38F80A1C878D}" type="slidenum">
              <a:rPr lang="en-US" altLang="en-US" smtClean="0">
                <a:latin typeface="Times New Roman" panose="02020603050405020304" pitchFamily="18" charset="0"/>
              </a:rPr>
              <a:pPr/>
              <a:t>32</a:t>
            </a:fld>
            <a:endParaRPr lang="en-US" altLang="en-US" smtClean="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099600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57436C-104A-4F9C-9D3D-E0291A265773}" type="slidenum">
              <a:rPr lang="en-US" altLang="en-US" smtClean="0">
                <a:latin typeface="Times New Roman" panose="02020603050405020304" pitchFamily="18" charset="0"/>
              </a:rPr>
              <a:pPr/>
              <a:t>33</a:t>
            </a:fld>
            <a:endParaRPr lang="en-US" altLang="en-US" smtClean="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28096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5A7090-FEDA-4E2A-8B7F-92A9BA2D388A}" type="slidenum">
              <a:rPr lang="en-US" altLang="en-US" smtClean="0">
                <a:latin typeface="Times New Roman" panose="02020603050405020304" pitchFamily="18" charset="0"/>
              </a:rPr>
              <a:pPr/>
              <a:t>34</a:t>
            </a:fld>
            <a:endParaRPr lang="en-US" altLang="en-US" smtClean="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006553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6AA14B-A1F4-466C-92EE-6E9FC721A71F}" type="slidenum">
              <a:rPr lang="en-US" altLang="en-US" smtClean="0">
                <a:latin typeface="Times New Roman" panose="02020603050405020304" pitchFamily="18" charset="0"/>
              </a:rPr>
              <a:pPr/>
              <a:t>35</a:t>
            </a:fld>
            <a:endParaRPr lang="en-US" altLang="en-US" smtClean="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49935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354F03-106C-4726-BDAB-B95BEF5D32DA}" type="slidenum">
              <a:rPr lang="en-US" altLang="en-US" smtClean="0">
                <a:latin typeface="Times New Roman" panose="02020603050405020304" pitchFamily="18" charset="0"/>
              </a:rPr>
              <a:pPr/>
              <a:t>36</a:t>
            </a:fld>
            <a:endParaRPr lang="en-US" altLang="en-US" smtClean="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en-US" altLang="en-US" dirty="0" smtClean="0"/>
          </a:p>
        </p:txBody>
      </p:sp>
    </p:spTree>
    <p:extLst>
      <p:ext uri="{BB962C8B-B14F-4D97-AF65-F5344CB8AC3E}">
        <p14:creationId xmlns:p14="http://schemas.microsoft.com/office/powerpoint/2010/main" val="402221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41A8D8-B368-416A-BDEB-9F4CA9F3D37B}" type="slidenum">
              <a:rPr lang="en-US" altLang="en-US" smtClean="0">
                <a:latin typeface="Times New Roman" panose="02020603050405020304" pitchFamily="18" charset="0"/>
              </a:rPr>
              <a:pPr/>
              <a:t>37</a:t>
            </a:fld>
            <a:endParaRPr lang="en-US" altLang="en-US" smtClean="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4249915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5F71E2-A02C-4091-9721-89A0B1EFB8E3}" type="slidenum">
              <a:rPr lang="en-US" altLang="en-US" smtClean="0">
                <a:latin typeface="Times New Roman" panose="02020603050405020304" pitchFamily="18" charset="0"/>
              </a:rPr>
              <a:pPr/>
              <a:t>38</a:t>
            </a:fld>
            <a:endParaRPr lang="en-US" altLang="en-US" smtClean="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333048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40A53-DAB1-4978-87CF-808C0256BBAF}" type="slidenum">
              <a:rPr lang="en-US" altLang="en-US" smtClean="0">
                <a:latin typeface="Times New Roman" panose="02020603050405020304" pitchFamily="18" charset="0"/>
              </a:rPr>
              <a:pPr/>
              <a:t>39</a:t>
            </a:fld>
            <a:endParaRPr lang="en-US" altLang="en-US" smtClean="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404533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CEF377-6344-49DA-9288-D9DE58FF1138}" type="slidenum">
              <a:rPr lang="en-US" altLang="en-US" smtClean="0">
                <a:latin typeface="Times New Roman" panose="02020603050405020304" pitchFamily="18" charset="0"/>
              </a:rPr>
              <a:pPr/>
              <a:t>4</a:t>
            </a:fld>
            <a:endParaRPr lang="en-US" altLang="en-US"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ru-RU" altLang="en-US" dirty="0" smtClean="0"/>
          </a:p>
        </p:txBody>
      </p:sp>
    </p:spTree>
    <p:extLst>
      <p:ext uri="{BB962C8B-B14F-4D97-AF65-F5344CB8AC3E}">
        <p14:creationId xmlns:p14="http://schemas.microsoft.com/office/powerpoint/2010/main" val="871188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33D35F-6046-4F7A-A905-FC30258E21A5}" type="slidenum">
              <a:rPr lang="en-US" altLang="en-US" smtClean="0">
                <a:latin typeface="Times New Roman" panose="02020603050405020304" pitchFamily="18" charset="0"/>
              </a:rPr>
              <a:pPr/>
              <a:t>40</a:t>
            </a:fld>
            <a:endParaRPr lang="en-US" altLang="en-US" smtClean="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540074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666C1A-E807-4BC8-8849-DCC66B0EEE2B}" type="slidenum">
              <a:rPr lang="en-US" altLang="en-US" smtClean="0">
                <a:latin typeface="Times New Roman" panose="02020603050405020304" pitchFamily="18" charset="0"/>
              </a:rPr>
              <a:pPr/>
              <a:t>41</a:t>
            </a:fld>
            <a:endParaRPr lang="en-US" altLang="en-US" smtClean="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lnSpc>
                <a:spcPct val="90000"/>
              </a:lnSpc>
            </a:pPr>
            <a:endParaRPr lang="ru-RU" altLang="en-US" sz="2800" dirty="0" smtClean="0"/>
          </a:p>
        </p:txBody>
      </p:sp>
    </p:spTree>
    <p:extLst>
      <p:ext uri="{BB962C8B-B14F-4D97-AF65-F5344CB8AC3E}">
        <p14:creationId xmlns:p14="http://schemas.microsoft.com/office/powerpoint/2010/main" val="1229968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666C1A-E807-4BC8-8849-DCC66B0EEE2B}" type="slidenum">
              <a:rPr lang="en-US" altLang="en-US" smtClean="0">
                <a:latin typeface="Times New Roman" panose="02020603050405020304" pitchFamily="18" charset="0"/>
              </a:rPr>
              <a:pPr/>
              <a:t>42</a:t>
            </a:fld>
            <a:endParaRPr lang="en-US" altLang="en-US" smtClean="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lnSpc>
                <a:spcPct val="90000"/>
              </a:lnSpc>
            </a:pPr>
            <a:endParaRPr lang="ru-RU" altLang="en-US" sz="2800" dirty="0" smtClean="0"/>
          </a:p>
        </p:txBody>
      </p:sp>
    </p:spTree>
    <p:extLst>
      <p:ext uri="{BB962C8B-B14F-4D97-AF65-F5344CB8AC3E}">
        <p14:creationId xmlns:p14="http://schemas.microsoft.com/office/powerpoint/2010/main" val="3912140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31A5EE-FB0B-4AC1-A8D5-934163866A4D}" type="slidenum">
              <a:rPr lang="en-US" altLang="en-US" smtClean="0">
                <a:latin typeface="Times New Roman" panose="02020603050405020304" pitchFamily="18" charset="0"/>
              </a:rPr>
              <a:pPr/>
              <a:t>43</a:t>
            </a:fld>
            <a:endParaRPr lang="en-US" altLang="en-US" smtClean="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lnSpc>
                <a:spcPct val="90000"/>
              </a:lnSpc>
            </a:pPr>
            <a:endParaRPr lang="ru-RU" altLang="en-US" sz="2800" dirty="0" smtClean="0"/>
          </a:p>
        </p:txBody>
      </p:sp>
    </p:spTree>
    <p:extLst>
      <p:ext uri="{BB962C8B-B14F-4D97-AF65-F5344CB8AC3E}">
        <p14:creationId xmlns:p14="http://schemas.microsoft.com/office/powerpoint/2010/main" val="2274149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526C-0FD7-4A24-91BB-5CCC52C96715}" type="slidenum">
              <a:rPr lang="en-US" altLang="en-US" smtClean="0">
                <a:latin typeface="Times New Roman" panose="02020603050405020304" pitchFamily="18" charset="0"/>
              </a:rPr>
              <a:pPr/>
              <a:t>44</a:t>
            </a:fld>
            <a:endParaRPr lang="en-US" altLang="en-US" smtClean="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51742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B65B8-A91D-4447-9C99-F0550295D574}" type="slidenum">
              <a:rPr lang="en-US" altLang="en-US" smtClean="0">
                <a:latin typeface="Times New Roman" panose="02020603050405020304" pitchFamily="18" charset="0"/>
              </a:rPr>
              <a:pPr/>
              <a:t>45</a:t>
            </a:fld>
            <a:endParaRPr lang="en-US" altLang="en-US" smtClean="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910589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93D18C-E35D-4890-8033-4E6DD5960FDA}" type="slidenum">
              <a:rPr lang="en-US" altLang="en-US" smtClean="0">
                <a:latin typeface="Times New Roman" panose="02020603050405020304" pitchFamily="18" charset="0"/>
              </a:rPr>
              <a:pPr/>
              <a:t>46</a:t>
            </a:fld>
            <a:endParaRPr lang="en-US" altLang="en-US" smtClean="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06350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D1D78A-9C80-4A7F-81EB-B3B8B988B3A5}" type="slidenum">
              <a:rPr lang="en-US" altLang="en-US" smtClean="0">
                <a:latin typeface="Times New Roman" panose="02020603050405020304" pitchFamily="18" charset="0"/>
              </a:rPr>
              <a:pPr/>
              <a:t>47</a:t>
            </a:fld>
            <a:endParaRPr lang="en-US" altLang="en-US" smtClean="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463354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5B333B-8652-4D66-A0D6-DDFC839FAD74}" type="slidenum">
              <a:rPr lang="en-US" altLang="en-US" smtClean="0">
                <a:latin typeface="Times New Roman" panose="02020603050405020304" pitchFamily="18" charset="0"/>
              </a:rPr>
              <a:pPr/>
              <a:t>48</a:t>
            </a:fld>
            <a:endParaRPr lang="en-US" altLang="en-US" smtClean="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796915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4F65A-5FF7-4137-A36B-5D14D0DC1DF0}" type="slidenum">
              <a:rPr lang="en-US" altLang="en-US" smtClean="0">
                <a:latin typeface="Times New Roman" panose="02020603050405020304" pitchFamily="18" charset="0"/>
              </a:rPr>
              <a:pPr/>
              <a:t>49</a:t>
            </a:fld>
            <a:endParaRPr lang="en-US" altLang="en-US" smtClean="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205828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B8B439-D9BA-4561-94CB-241C808DB26C}"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ru-RU" altLang="en-US" dirty="0" smtClean="0"/>
          </a:p>
        </p:txBody>
      </p:sp>
    </p:spTree>
    <p:extLst>
      <p:ext uri="{BB962C8B-B14F-4D97-AF65-F5344CB8AC3E}">
        <p14:creationId xmlns:p14="http://schemas.microsoft.com/office/powerpoint/2010/main" val="1071477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53CA4B-2E61-4DC9-BBE0-4DE7EC58C6FC}" type="slidenum">
              <a:rPr lang="en-US" altLang="en-US" smtClean="0">
                <a:latin typeface="Times New Roman" panose="02020603050405020304" pitchFamily="18" charset="0"/>
              </a:rPr>
              <a:pPr/>
              <a:t>50</a:t>
            </a:fld>
            <a:endParaRPr lang="en-US" altLang="en-US" smtClean="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4235677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C22D94-4A4D-41A8-8546-B5135149ED51}" type="slidenum">
              <a:rPr lang="en-US" altLang="en-US" smtClean="0">
                <a:latin typeface="Times New Roman" panose="02020603050405020304" pitchFamily="18" charset="0"/>
              </a:rPr>
              <a:pPr/>
              <a:t>51</a:t>
            </a:fld>
            <a:endParaRPr lang="en-US" altLang="en-US" smtClean="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421453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89CEFE-FBCC-4F11-A07F-8ED48933AFFA}" type="slidenum">
              <a:rPr lang="en-US" altLang="en-US" smtClean="0">
                <a:latin typeface="Times New Roman" panose="02020603050405020304" pitchFamily="18" charset="0"/>
              </a:rPr>
              <a:pPr/>
              <a:t>52</a:t>
            </a:fld>
            <a:endParaRPr lang="en-US" altLang="en-US" smtClean="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917633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9ED067-4B2F-4D07-B7C9-2D8013C2B284}" type="slidenum">
              <a:rPr lang="en-US" altLang="en-US" smtClean="0">
                <a:latin typeface="Times New Roman" panose="02020603050405020304" pitchFamily="18" charset="0"/>
              </a:rPr>
              <a:pPr/>
              <a:t>53</a:t>
            </a:fld>
            <a:endParaRPr lang="en-US" altLang="en-US" smtClean="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1136750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4F0390-78D3-4E92-BF69-BFFBCEB69DB3}" type="slidenum">
              <a:rPr lang="en-US" altLang="en-US" smtClean="0">
                <a:latin typeface="Times New Roman" panose="02020603050405020304" pitchFamily="18" charset="0"/>
              </a:rPr>
              <a:pPr/>
              <a:t>54</a:t>
            </a:fld>
            <a:endParaRPr lang="en-US" altLang="en-US" smtClean="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1814763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C687A2-D3DB-40DF-9D6C-B20C5B78DD65}" type="slidenum">
              <a:rPr lang="en-US" altLang="en-US" smtClean="0">
                <a:latin typeface="Times New Roman" panose="02020603050405020304" pitchFamily="18" charset="0"/>
              </a:rPr>
              <a:pPr/>
              <a:t>55</a:t>
            </a:fld>
            <a:endParaRPr lang="en-US" altLang="en-US" smtClean="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1191955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214394-7DC4-4F6A-84CA-BC529DD1F98A}" type="slidenum">
              <a:rPr lang="en-US" altLang="en-US" smtClean="0">
                <a:latin typeface="Times New Roman" panose="02020603050405020304" pitchFamily="18" charset="0"/>
              </a:rPr>
              <a:pPr/>
              <a:t>56</a:t>
            </a:fld>
            <a:endParaRPr lang="en-US" altLang="en-US" smtClean="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17038528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25C59-7F20-4ACB-82EB-FE39B1E27722}" type="slidenum">
              <a:rPr lang="en-US" altLang="en-US" smtClean="0">
                <a:latin typeface="Times New Roman" panose="02020603050405020304" pitchFamily="18" charset="0"/>
              </a:rPr>
              <a:pPr/>
              <a:t>57</a:t>
            </a:fld>
            <a:endParaRPr lang="en-US" altLang="en-US" smtClean="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302492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340F24-6FC8-4E07-A07D-5BADA7E41F84}" type="slidenum">
              <a:rPr lang="en-US" altLang="en-US" smtClean="0">
                <a:latin typeface="Times New Roman" panose="02020603050405020304" pitchFamily="18" charset="0"/>
              </a:rPr>
              <a:pPr/>
              <a:t>58</a:t>
            </a:fld>
            <a:endParaRPr lang="en-US" altLang="en-US" smtClean="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z="1800" dirty="0" smtClean="0">
              <a:latin typeface="Arial" panose="020B0604020202020204" pitchFamily="34" charset="0"/>
            </a:endParaRPr>
          </a:p>
        </p:txBody>
      </p:sp>
    </p:spTree>
    <p:extLst>
      <p:ext uri="{BB962C8B-B14F-4D97-AF65-F5344CB8AC3E}">
        <p14:creationId xmlns:p14="http://schemas.microsoft.com/office/powerpoint/2010/main" val="2136019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72E5F8-E887-472C-B7D5-47792D4D8C50}" type="slidenum">
              <a:rPr lang="en-US" altLang="en-US" smtClean="0">
                <a:latin typeface="Times New Roman" panose="02020603050405020304" pitchFamily="18" charset="0"/>
              </a:rPr>
              <a:pPr/>
              <a:t>59</a:t>
            </a:fld>
            <a:endParaRPr lang="en-US" altLang="en-US" smtClean="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17267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AE7348-9D2A-4B4A-A6CB-DFC09013916C}" type="slidenum">
              <a:rPr lang="en-US" altLang="en-US" smtClean="0">
                <a:latin typeface="Times New Roman" panose="02020603050405020304" pitchFamily="18" charset="0"/>
              </a:rPr>
              <a:pPr/>
              <a:t>6</a:t>
            </a:fld>
            <a:endParaRPr lang="en-US" altLang="en-US"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ru-RU" altLang="en-US" dirty="0" smtClean="0"/>
          </a:p>
        </p:txBody>
      </p:sp>
    </p:spTree>
    <p:extLst>
      <p:ext uri="{BB962C8B-B14F-4D97-AF65-F5344CB8AC3E}">
        <p14:creationId xmlns:p14="http://schemas.microsoft.com/office/powerpoint/2010/main" val="3974642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EA290-7D24-4E58-B4D2-B80F3ED4DFC4}" type="slidenum">
              <a:rPr lang="en-US" altLang="en-US" smtClean="0">
                <a:latin typeface="Times New Roman" panose="02020603050405020304" pitchFamily="18" charset="0"/>
              </a:rPr>
              <a:pPr/>
              <a:t>60</a:t>
            </a:fld>
            <a:endParaRPr lang="en-US" altLang="en-US" smtClean="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1917756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02EA8C-7F41-402B-9856-119D76093C13}" type="slidenum">
              <a:rPr lang="en-US" altLang="en-US" smtClean="0">
                <a:latin typeface="Times New Roman" panose="02020603050405020304" pitchFamily="18" charset="0"/>
              </a:rPr>
              <a:pPr/>
              <a:t>61</a:t>
            </a:fld>
            <a:endParaRPr lang="en-US" altLang="en-US" smtClean="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679314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E3CCFE-50E8-4F65-BBE5-CF57755C03ED}" type="slidenum">
              <a:rPr lang="en-US" altLang="en-US" smtClean="0">
                <a:latin typeface="Times New Roman" panose="02020603050405020304" pitchFamily="18" charset="0"/>
              </a:rPr>
              <a:pPr/>
              <a:t>62</a:t>
            </a:fld>
            <a:endParaRPr lang="en-US" altLang="en-US" smtClean="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905665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61B416-48C2-40ED-B822-F4B0261A8354}" type="slidenum">
              <a:rPr lang="en-US" altLang="en-US" smtClean="0">
                <a:latin typeface="Times New Roman" panose="02020603050405020304" pitchFamily="18" charset="0"/>
              </a:rPr>
              <a:pPr/>
              <a:t>63</a:t>
            </a:fld>
            <a:endParaRPr lang="en-US" altLang="en-US" smtClean="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238761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F13545-9301-4BF7-9213-843DC7095AB7}" type="slidenum">
              <a:rPr lang="en-US" altLang="en-US" smtClean="0">
                <a:latin typeface="Times New Roman" panose="02020603050405020304" pitchFamily="18" charset="0"/>
              </a:rPr>
              <a:pPr/>
              <a:t>64</a:t>
            </a:fld>
            <a:endParaRPr lang="en-US" altLang="en-US" smtClean="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9316316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672D9E-A8C8-4C88-91A7-22D17CA3DC0F}" type="slidenum">
              <a:rPr lang="en-US" altLang="en-US" smtClean="0">
                <a:latin typeface="Times New Roman" panose="02020603050405020304" pitchFamily="18" charset="0"/>
              </a:rPr>
              <a:pPr/>
              <a:t>65</a:t>
            </a:fld>
            <a:endParaRPr lang="en-US" altLang="en-US" smtClean="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453440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98727-0C61-4D21-B9AA-49828162FF1C}" type="slidenum">
              <a:rPr lang="en-US" altLang="en-US" smtClean="0">
                <a:latin typeface="Times New Roman" panose="02020603050405020304" pitchFamily="18" charset="0"/>
              </a:rPr>
              <a:pPr/>
              <a:t>66</a:t>
            </a:fld>
            <a:endParaRPr lang="en-US" altLang="en-US" smtClean="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153074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7718D8-8EF0-4B1D-A15C-2815134F1852}" type="slidenum">
              <a:rPr lang="en-US" altLang="en-US" smtClean="0">
                <a:latin typeface="Times New Roman" panose="02020603050405020304" pitchFamily="18" charset="0"/>
              </a:rPr>
              <a:pPr/>
              <a:t>67</a:t>
            </a:fld>
            <a:endParaRPr lang="en-US" altLang="en-US" smtClean="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92475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04EDB9-FC10-4E7C-A2DD-A2588FF3CD39}" type="slidenum">
              <a:rPr lang="en-US" altLang="en-US" smtClean="0">
                <a:latin typeface="Times New Roman" panose="02020603050405020304" pitchFamily="18" charset="0"/>
              </a:rPr>
              <a:pPr/>
              <a:t>68</a:t>
            </a:fld>
            <a:endParaRPr lang="en-US" altLang="en-US" smtClean="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4145881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DBCD0A-E474-4990-91BC-446C0CD07821}" type="slidenum">
              <a:rPr lang="en-US" altLang="en-US" smtClean="0">
                <a:latin typeface="Times New Roman" panose="02020603050405020304" pitchFamily="18" charset="0"/>
              </a:rPr>
              <a:pPr/>
              <a:t>69</a:t>
            </a:fld>
            <a:endParaRPr lang="en-US" altLang="en-US" smtClean="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49154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F7C84F-DA12-4E1C-AEF3-34B36578B316}" type="slidenum">
              <a:rPr lang="en-US" altLang="en-US" smtClean="0">
                <a:latin typeface="Times New Roman" panose="02020603050405020304" pitchFamily="18" charset="0"/>
              </a:rPr>
              <a:pPr/>
              <a:t>7</a:t>
            </a:fld>
            <a:endParaRPr lang="en-US" altLang="en-US"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70000"/>
              </a:lnSpc>
            </a:pPr>
            <a:endParaRPr lang="ru-RU" altLang="en-US" dirty="0" smtClean="0"/>
          </a:p>
        </p:txBody>
      </p:sp>
    </p:spTree>
    <p:extLst>
      <p:ext uri="{BB962C8B-B14F-4D97-AF65-F5344CB8AC3E}">
        <p14:creationId xmlns:p14="http://schemas.microsoft.com/office/powerpoint/2010/main" val="20343040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B5B478-8DE1-4A15-B412-4B43E06C5082}" type="slidenum">
              <a:rPr lang="en-US" altLang="en-US" smtClean="0">
                <a:latin typeface="Times New Roman" panose="02020603050405020304" pitchFamily="18" charset="0"/>
              </a:rPr>
              <a:pPr/>
              <a:t>70</a:t>
            </a:fld>
            <a:endParaRPr lang="en-US" altLang="en-US" smtClean="0">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4266108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D7D7B-89B2-4A09-8D6F-C24E180E1F1D}" type="slidenum">
              <a:rPr lang="en-US" altLang="en-US" smtClean="0">
                <a:latin typeface="Times New Roman" panose="02020603050405020304" pitchFamily="18" charset="0"/>
              </a:rPr>
              <a:pPr/>
              <a:t>71</a:t>
            </a:fld>
            <a:endParaRPr lang="en-US" altLang="en-US" smtClean="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2473317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BB8AF1-41F4-4782-8FB4-D283F4BE7686}" type="slidenum">
              <a:rPr lang="en-US" altLang="en-US" smtClean="0">
                <a:latin typeface="Times New Roman" panose="02020603050405020304" pitchFamily="18" charset="0"/>
              </a:rPr>
              <a:pPr/>
              <a:t>72</a:t>
            </a:fld>
            <a:endParaRPr lang="en-US" altLang="en-US" smtClean="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094033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F6C11F-7046-4375-B478-E1DB6BD3BCCD}" type="slidenum">
              <a:rPr lang="en-US" altLang="en-US" smtClean="0">
                <a:latin typeface="Times New Roman" panose="02020603050405020304" pitchFamily="18" charset="0"/>
              </a:rPr>
              <a:pPr/>
              <a:t>73</a:t>
            </a:fld>
            <a:endParaRPr lang="en-US" altLang="en-US" smtClean="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69592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E91FA1-1B91-4D44-A208-BEA5C0BEEB68}" type="slidenum">
              <a:rPr lang="en-US" altLang="en-US" smtClean="0">
                <a:latin typeface="Times New Roman" panose="02020603050405020304" pitchFamily="18" charset="0"/>
              </a:rPr>
              <a:pPr/>
              <a:t>74</a:t>
            </a:fld>
            <a:endParaRPr lang="en-US" altLang="en-US" smtClean="0">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0330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B1978B-FAEA-42FF-9EF9-6309F5A80600}" type="slidenum">
              <a:rPr lang="en-US" altLang="en-US" smtClean="0">
                <a:latin typeface="Times New Roman" panose="02020603050405020304" pitchFamily="18" charset="0"/>
              </a:rPr>
              <a:pPr/>
              <a:t>75</a:t>
            </a:fld>
            <a:endParaRPr lang="en-US" altLang="en-US" smtClean="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204394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0B5225-FDE4-46F4-9591-6FD193595384}" type="slidenum">
              <a:rPr lang="en-US" altLang="en-US" smtClean="0">
                <a:latin typeface="Times New Roman" panose="02020603050405020304" pitchFamily="18" charset="0"/>
              </a:rPr>
              <a:pPr/>
              <a:t>76</a:t>
            </a:fld>
            <a:endParaRPr lang="en-US" altLang="en-US" smtClean="0">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7981899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842901-E759-4311-B19B-37336DB95AD3}" type="slidenum">
              <a:rPr lang="en-US" altLang="en-US" smtClean="0">
                <a:latin typeface="Times New Roman" panose="02020603050405020304" pitchFamily="18" charset="0"/>
              </a:rPr>
              <a:pPr/>
              <a:t>77</a:t>
            </a:fld>
            <a:endParaRPr lang="en-US" altLang="en-US" smtClean="0">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p:txBody>
          <a:bodyPr/>
          <a:lstStyle/>
          <a:p>
            <a:pPr eaLnBrk="1" hangingPunct="1">
              <a:defRPr/>
            </a:pPr>
            <a:endParaRPr lang="ru-RU" altLang="en-US" dirty="0" smtClean="0"/>
          </a:p>
        </p:txBody>
      </p:sp>
    </p:spTree>
    <p:extLst>
      <p:ext uri="{BB962C8B-B14F-4D97-AF65-F5344CB8AC3E}">
        <p14:creationId xmlns:p14="http://schemas.microsoft.com/office/powerpoint/2010/main" val="9080860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857C53-3F3C-4FDE-BA02-E6921EB392CD}" type="slidenum">
              <a:rPr lang="en-US" altLang="en-US" smtClean="0">
                <a:latin typeface="Times New Roman" panose="02020603050405020304" pitchFamily="18" charset="0"/>
              </a:rPr>
              <a:pPr/>
              <a:t>78</a:t>
            </a:fld>
            <a:endParaRPr lang="en-US" altLang="en-US" smtClean="0">
              <a:latin typeface="Times New Roman" panose="02020603050405020304"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313681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5A6B2E-70D5-4C7A-9494-1234325B7FED}" type="slidenum">
              <a:rPr lang="en-US" altLang="en-US" smtClean="0">
                <a:latin typeface="Times New Roman" panose="02020603050405020304" pitchFamily="18" charset="0"/>
              </a:rPr>
              <a:pPr/>
              <a:t>79</a:t>
            </a:fld>
            <a:endParaRPr lang="en-US" altLang="en-US" smtClean="0">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83306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CA21F1-AE9D-4E9D-B1C1-F0751B0EC34F}" type="slidenum">
              <a:rPr lang="en-US" altLang="en-US" smtClean="0">
                <a:latin typeface="Times New Roman" panose="02020603050405020304" pitchFamily="18" charset="0"/>
              </a:rPr>
              <a:pPr/>
              <a:t>8</a:t>
            </a:fld>
            <a:endParaRPr lang="en-US" altLang="en-US" smtClean="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5563999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19A42-59D5-4142-BEF0-55EEAB7797C3}" type="slidenum">
              <a:rPr lang="en-US" altLang="en-US" smtClean="0">
                <a:latin typeface="Times New Roman" panose="02020603050405020304" pitchFamily="18" charset="0"/>
              </a:rPr>
              <a:pPr/>
              <a:t>80</a:t>
            </a:fld>
            <a:endParaRPr lang="en-US" altLang="en-US" smtClean="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7363748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37AB90-92B9-4F29-A00D-BF6B22943BF9}" type="slidenum">
              <a:rPr lang="en-US" altLang="en-US" smtClean="0">
                <a:latin typeface="Times New Roman" panose="02020603050405020304" pitchFamily="18" charset="0"/>
              </a:rPr>
              <a:pPr/>
              <a:t>81</a:t>
            </a:fld>
            <a:endParaRPr lang="en-US" altLang="en-US" smtClean="0">
              <a:latin typeface="Times New Roman" panose="02020603050405020304"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6333260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92FF85-A072-4009-9F92-9C2600DF509E}" type="slidenum">
              <a:rPr lang="en-US" altLang="en-US" smtClean="0">
                <a:latin typeface="Times New Roman" panose="02020603050405020304" pitchFamily="18" charset="0"/>
              </a:rPr>
              <a:pPr/>
              <a:t>82</a:t>
            </a:fld>
            <a:endParaRPr lang="en-US" altLang="en-US" smtClean="0">
              <a:latin typeface="Times New Roman" panose="02020603050405020304"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2102402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95A029-D55C-4CE2-9130-A3668D8F2B91}" type="slidenum">
              <a:rPr lang="en-US" altLang="en-US" smtClean="0">
                <a:latin typeface="Times New Roman" panose="02020603050405020304" pitchFamily="18" charset="0"/>
              </a:rPr>
              <a:pPr/>
              <a:t>83</a:t>
            </a:fld>
            <a:endParaRPr lang="en-US" altLang="en-US" smtClean="0">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8496843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738DAE-0840-411E-A4A9-6ED8CD68109C}" type="slidenum">
              <a:rPr lang="en-US" altLang="en-US" smtClean="0">
                <a:latin typeface="Times New Roman" panose="02020603050405020304" pitchFamily="18" charset="0"/>
              </a:rPr>
              <a:pPr/>
              <a:t>84</a:t>
            </a:fld>
            <a:endParaRPr lang="en-US" altLang="en-US" smtClean="0">
              <a:latin typeface="Times New Roman" panose="02020603050405020304"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615317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BCEF1-597F-432B-ADA8-44124A8EE92B}" type="slidenum">
              <a:rPr lang="en-US" altLang="en-US" smtClean="0">
                <a:latin typeface="Times New Roman" panose="02020603050405020304" pitchFamily="18" charset="0"/>
              </a:rPr>
              <a:pPr/>
              <a:t>85</a:t>
            </a:fld>
            <a:endParaRPr lang="en-US" altLang="en-US" smtClean="0">
              <a:latin typeface="Times New Roman" panose="02020603050405020304"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413880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E5BD11-BA9B-47E9-84B3-C13411D3FA10}" type="slidenum">
              <a:rPr lang="en-US" altLang="en-US" smtClean="0">
                <a:latin typeface="Times New Roman" panose="02020603050405020304" pitchFamily="18" charset="0"/>
              </a:rPr>
              <a:pPr/>
              <a:t>86</a:t>
            </a:fld>
            <a:endParaRPr lang="en-US" altLang="en-US" smtClean="0">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8703829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AED164-5431-4D3D-BB58-4CDFD45586D2}" type="slidenum">
              <a:rPr lang="en-US" altLang="en-US" smtClean="0">
                <a:latin typeface="Times New Roman" panose="02020603050405020304" pitchFamily="18" charset="0"/>
              </a:rPr>
              <a:pPr/>
              <a:t>87</a:t>
            </a:fld>
            <a:endParaRPr lang="en-US" altLang="en-US" smtClean="0">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2197414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98F42-A77F-40CF-BADE-EA36A45D239C}" type="slidenum">
              <a:rPr lang="en-US" altLang="en-US" smtClean="0">
                <a:latin typeface="Times New Roman" panose="02020603050405020304" pitchFamily="18" charset="0"/>
              </a:rPr>
              <a:pPr/>
              <a:t>88</a:t>
            </a:fld>
            <a:endParaRPr lang="en-US" altLang="en-US" smtClean="0">
              <a:latin typeface="Times New Roman" panose="02020603050405020304"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34548413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53F139-4B93-445F-B3E6-BCA5AE712E63}" type="slidenum">
              <a:rPr lang="en-US" altLang="en-US" smtClean="0">
                <a:latin typeface="Times New Roman" panose="02020603050405020304" pitchFamily="18" charset="0"/>
              </a:rPr>
              <a:pPr/>
              <a:t>89</a:t>
            </a:fld>
            <a:endParaRPr lang="en-US" altLang="en-US" smtClean="0">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57227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C0348-9FD0-4963-AC71-DA2E9E5DC5DD}" type="slidenum">
              <a:rPr lang="en-US" altLang="en-US" smtClean="0">
                <a:latin typeface="Times New Roman" panose="02020603050405020304" pitchFamily="18" charset="0"/>
              </a:rPr>
              <a:pPr/>
              <a:t>9</a:t>
            </a:fld>
            <a:endParaRPr lang="en-US" altLang="en-US" smtClean="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ru-RU" altLang="en-US" dirty="0" smtClean="0"/>
          </a:p>
        </p:txBody>
      </p:sp>
    </p:spTree>
    <p:extLst>
      <p:ext uri="{BB962C8B-B14F-4D97-AF65-F5344CB8AC3E}">
        <p14:creationId xmlns:p14="http://schemas.microsoft.com/office/powerpoint/2010/main" val="7213430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67A4E1-2526-4CBE-BD94-946B13A3C1F8}" type="slidenum">
              <a:rPr lang="en-US" altLang="en-US" smtClean="0">
                <a:latin typeface="Times New Roman" panose="02020603050405020304" pitchFamily="18" charset="0"/>
              </a:rPr>
              <a:pPr/>
              <a:t>90</a:t>
            </a:fld>
            <a:endParaRPr lang="en-US" altLang="en-US" smtClean="0">
              <a:latin typeface="Times New Roman" panose="02020603050405020304" pitchFamily="18"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4998006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5A28B7-32EB-430E-A63F-0E081AB467E6}" type="slidenum">
              <a:rPr lang="en-US" altLang="en-US" smtClean="0">
                <a:latin typeface="Times New Roman" panose="02020603050405020304" pitchFamily="18" charset="0"/>
              </a:rPr>
              <a:pPr/>
              <a:t>91</a:t>
            </a:fld>
            <a:endParaRPr lang="en-US" altLang="en-US" smtClean="0">
              <a:latin typeface="Times New Roman" panose="02020603050405020304" pitchFamily="18"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smtClean="0"/>
          </a:p>
        </p:txBody>
      </p:sp>
    </p:spTree>
    <p:extLst>
      <p:ext uri="{BB962C8B-B14F-4D97-AF65-F5344CB8AC3E}">
        <p14:creationId xmlns:p14="http://schemas.microsoft.com/office/powerpoint/2010/main" val="37805303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104792-C8E8-4FDB-B10B-7C170CFE090A}" type="slidenum">
              <a:rPr lang="en-US" altLang="en-US" smtClean="0">
                <a:latin typeface="Times New Roman" panose="02020603050405020304" pitchFamily="18" charset="0"/>
              </a:rPr>
              <a:pPr/>
              <a:t>92</a:t>
            </a:fld>
            <a:endParaRPr lang="en-US" altLang="en-US" smtClean="0">
              <a:latin typeface="Times New Roman" panose="02020603050405020304"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7417503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05E6BE-4DF6-45F7-9BDB-0B6B946381CD}" type="slidenum">
              <a:rPr lang="en-US" altLang="en-US" smtClean="0">
                <a:latin typeface="Times New Roman" panose="02020603050405020304" pitchFamily="18" charset="0"/>
              </a:rPr>
              <a:pPr/>
              <a:t>93</a:t>
            </a:fld>
            <a:endParaRPr lang="en-US" altLang="en-US" smtClean="0">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5935531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EE956B-060B-4BC2-9324-B6086106E5C4}" type="slidenum">
              <a:rPr lang="en-US" altLang="en-US" smtClean="0">
                <a:latin typeface="Times New Roman" panose="02020603050405020304" pitchFamily="18" charset="0"/>
              </a:rPr>
              <a:pPr/>
              <a:t>94</a:t>
            </a:fld>
            <a:endParaRPr lang="en-US" altLang="en-US" smtClean="0">
              <a:latin typeface="Times New Roman" panose="02020603050405020304" pitchFamily="18"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40024298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D1E5FC-E158-4337-83E1-3F225A3A1E25}" type="slidenum">
              <a:rPr lang="en-US" altLang="en-US" smtClean="0">
                <a:latin typeface="Times New Roman" panose="02020603050405020304" pitchFamily="18" charset="0"/>
              </a:rPr>
              <a:pPr/>
              <a:t>95</a:t>
            </a:fld>
            <a:endParaRPr lang="en-US" altLang="en-US" smtClean="0">
              <a:latin typeface="Times New Roman" panose="02020603050405020304" pitchFamily="18"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2981401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C90BE4-0FBB-4617-BB56-35F305D3097F}" type="slidenum">
              <a:rPr lang="en-US" altLang="en-US" smtClean="0">
                <a:latin typeface="Times New Roman" panose="02020603050405020304" pitchFamily="18" charset="0"/>
              </a:rPr>
              <a:pPr/>
              <a:t>96</a:t>
            </a:fld>
            <a:endParaRPr lang="en-US" altLang="en-US" smtClean="0">
              <a:latin typeface="Times New Roman" panose="02020603050405020304" pitchFamily="18"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13644181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942DD2-5076-4557-A39B-2F15174F423E}" type="slidenum">
              <a:rPr lang="en-US" altLang="en-US" smtClean="0">
                <a:latin typeface="Times New Roman" panose="02020603050405020304" pitchFamily="18" charset="0"/>
              </a:rPr>
              <a:pPr/>
              <a:t>97</a:t>
            </a:fld>
            <a:endParaRPr lang="en-US" altLang="en-US" smtClean="0">
              <a:latin typeface="Times New Roman" panose="02020603050405020304" pitchFamily="18"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en-US" dirty="0" smtClean="0"/>
          </a:p>
        </p:txBody>
      </p:sp>
    </p:spTree>
    <p:extLst>
      <p:ext uri="{BB962C8B-B14F-4D97-AF65-F5344CB8AC3E}">
        <p14:creationId xmlns:p14="http://schemas.microsoft.com/office/powerpoint/2010/main" val="31196467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FFB137-D761-4326-8A58-537023D9F63A}" type="slidenum">
              <a:rPr lang="en-US" altLang="en-US" smtClean="0">
                <a:latin typeface="Times New Roman" panose="02020603050405020304" pitchFamily="18" charset="0"/>
              </a:rPr>
              <a:pPr/>
              <a:t>98</a:t>
            </a:fld>
            <a:endParaRPr lang="en-US" altLang="en-US" smtClean="0">
              <a:latin typeface="Times New Roman" panose="02020603050405020304"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15162269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F8E8D-4F77-48CA-8D74-5EC7271E4ABA}" type="slidenum">
              <a:rPr lang="en-US" altLang="en-US" smtClean="0">
                <a:latin typeface="Times New Roman" panose="02020603050405020304" pitchFamily="18" charset="0"/>
              </a:rPr>
              <a:pPr/>
              <a:t>99</a:t>
            </a:fld>
            <a:endParaRPr lang="en-US" altLang="en-US" smtClean="0">
              <a:latin typeface="Times New Roman" panose="02020603050405020304" pitchFamily="18"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ru-RU" altLang="en-US" dirty="0" smtClean="0"/>
          </a:p>
        </p:txBody>
      </p:sp>
    </p:spTree>
    <p:extLst>
      <p:ext uri="{BB962C8B-B14F-4D97-AF65-F5344CB8AC3E}">
        <p14:creationId xmlns:p14="http://schemas.microsoft.com/office/powerpoint/2010/main" val="204197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00098" name="Rectangle 2"/>
          <p:cNvSpPr>
            <a:spLocks noGrp="1" noRot="1" noChangeArrowheads="1"/>
          </p:cNvSpPr>
          <p:nvPr>
            <p:ph type="ctrTitle"/>
          </p:nvPr>
        </p:nvSpPr>
        <p:spPr>
          <a:xfrm>
            <a:off x="685800" y="1981200"/>
            <a:ext cx="7772400" cy="1600200"/>
          </a:xfrm>
        </p:spPr>
        <p:txBody>
          <a:bodyPr/>
          <a:lstStyle>
            <a:lvl1pPr>
              <a:defRPr/>
            </a:lvl1pPr>
          </a:lstStyle>
          <a:p>
            <a:pPr lvl="0"/>
            <a:r>
              <a:rPr lang="ru-RU" altLang="en-US" noProof="0" smtClean="0"/>
              <a:t>Click to edit Master title style</a:t>
            </a:r>
          </a:p>
        </p:txBody>
      </p:sp>
      <p:sp>
        <p:nvSpPr>
          <p:cNvPr id="90009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D7B2FA-3919-4DDA-8E8C-E80B773FD82A}" type="slidenum">
              <a:rPr lang="ru-RU" altLang="en-US"/>
              <a:pPr>
                <a:defRPr/>
              </a:pPr>
              <a:t>‹#›</a:t>
            </a:fld>
            <a:endParaRPr lang="ru-RU" altLang="en-US"/>
          </a:p>
        </p:txBody>
      </p:sp>
    </p:spTree>
    <p:extLst>
      <p:ext uri="{BB962C8B-B14F-4D97-AF65-F5344CB8AC3E}">
        <p14:creationId xmlns:p14="http://schemas.microsoft.com/office/powerpoint/2010/main" val="16667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6F0DFA-8355-4A89-A1D2-E8D709059B93}" type="slidenum">
              <a:rPr lang="ru-RU" altLang="en-US"/>
              <a:pPr>
                <a:defRPr/>
              </a:pPr>
              <a:t>‹#›</a:t>
            </a:fld>
            <a:endParaRPr lang="ru-RU" altLang="en-US"/>
          </a:p>
        </p:txBody>
      </p:sp>
    </p:spTree>
    <p:extLst>
      <p:ext uri="{BB962C8B-B14F-4D97-AF65-F5344CB8AC3E}">
        <p14:creationId xmlns:p14="http://schemas.microsoft.com/office/powerpoint/2010/main" val="159250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094B36-348D-4544-83E0-AFF133DCF93D}" type="slidenum">
              <a:rPr lang="ru-RU" altLang="en-US"/>
              <a:pPr>
                <a:defRPr/>
              </a:pPr>
              <a:t>‹#›</a:t>
            </a:fld>
            <a:endParaRPr lang="ru-RU" altLang="en-US"/>
          </a:p>
        </p:txBody>
      </p:sp>
    </p:spTree>
    <p:extLst>
      <p:ext uri="{BB962C8B-B14F-4D97-AF65-F5344CB8AC3E}">
        <p14:creationId xmlns:p14="http://schemas.microsoft.com/office/powerpoint/2010/main" val="118318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707313-CA4D-41C6-80F0-5FB790F1E1A0}" type="slidenum">
              <a:rPr lang="ru-RU" altLang="en-US"/>
              <a:pPr>
                <a:defRPr/>
              </a:pPr>
              <a:t>‹#›</a:t>
            </a:fld>
            <a:endParaRPr lang="ru-RU" altLang="en-US"/>
          </a:p>
        </p:txBody>
      </p:sp>
    </p:spTree>
    <p:extLst>
      <p:ext uri="{BB962C8B-B14F-4D97-AF65-F5344CB8AC3E}">
        <p14:creationId xmlns:p14="http://schemas.microsoft.com/office/powerpoint/2010/main" val="108175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2DF1EA-DC72-4EF5-9017-628B5018F3AC}" type="slidenum">
              <a:rPr lang="ru-RU" altLang="en-US"/>
              <a:pPr>
                <a:defRPr/>
              </a:pPr>
              <a:t>‹#›</a:t>
            </a:fld>
            <a:endParaRPr lang="ru-RU" altLang="en-US"/>
          </a:p>
        </p:txBody>
      </p:sp>
    </p:spTree>
    <p:extLst>
      <p:ext uri="{BB962C8B-B14F-4D97-AF65-F5344CB8AC3E}">
        <p14:creationId xmlns:p14="http://schemas.microsoft.com/office/powerpoint/2010/main" val="40547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A93099BE-6C52-4B0E-8E7B-EDF8784ACE3D}" type="slidenum">
              <a:rPr lang="ru-RU" altLang="en-US"/>
              <a:pPr>
                <a:defRPr/>
              </a:pPr>
              <a:t>‹#›</a:t>
            </a:fld>
            <a:endParaRPr lang="ru-RU" altLang="en-US"/>
          </a:p>
        </p:txBody>
      </p:sp>
    </p:spTree>
    <p:extLst>
      <p:ext uri="{BB962C8B-B14F-4D97-AF65-F5344CB8AC3E}">
        <p14:creationId xmlns:p14="http://schemas.microsoft.com/office/powerpoint/2010/main" val="99979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659FA8DD-133B-4FB6-B45C-7F1FCCD0ABC7}" type="slidenum">
              <a:rPr lang="ru-RU" altLang="en-US"/>
              <a:pPr>
                <a:defRPr/>
              </a:pPr>
              <a:t>‹#›</a:t>
            </a:fld>
            <a:endParaRPr lang="ru-RU" altLang="en-US"/>
          </a:p>
        </p:txBody>
      </p:sp>
    </p:spTree>
    <p:extLst>
      <p:ext uri="{BB962C8B-B14F-4D97-AF65-F5344CB8AC3E}">
        <p14:creationId xmlns:p14="http://schemas.microsoft.com/office/powerpoint/2010/main" val="376471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3BFA6DF7-99A9-474A-8688-91AF8CE4C213}" type="slidenum">
              <a:rPr lang="ru-RU" altLang="en-US"/>
              <a:pPr>
                <a:defRPr/>
              </a:pPr>
              <a:t>‹#›</a:t>
            </a:fld>
            <a:endParaRPr lang="ru-RU" altLang="en-US"/>
          </a:p>
        </p:txBody>
      </p:sp>
    </p:spTree>
    <p:extLst>
      <p:ext uri="{BB962C8B-B14F-4D97-AF65-F5344CB8AC3E}">
        <p14:creationId xmlns:p14="http://schemas.microsoft.com/office/powerpoint/2010/main" val="369849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28678892-2C31-4D20-BBE2-AA733DDA0BF0}" type="slidenum">
              <a:rPr lang="ru-RU" altLang="en-US"/>
              <a:pPr>
                <a:defRPr/>
              </a:pPr>
              <a:t>‹#›</a:t>
            </a:fld>
            <a:endParaRPr lang="ru-RU" altLang="en-US"/>
          </a:p>
        </p:txBody>
      </p:sp>
    </p:spTree>
    <p:extLst>
      <p:ext uri="{BB962C8B-B14F-4D97-AF65-F5344CB8AC3E}">
        <p14:creationId xmlns:p14="http://schemas.microsoft.com/office/powerpoint/2010/main" val="265097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6711A9-1CE2-4362-88AF-523E0CB155B2}" type="slidenum">
              <a:rPr lang="ru-RU" altLang="en-US"/>
              <a:pPr>
                <a:defRPr/>
              </a:pPr>
              <a:t>‹#›</a:t>
            </a:fld>
            <a:endParaRPr lang="ru-RU" altLang="en-US"/>
          </a:p>
        </p:txBody>
      </p:sp>
    </p:spTree>
    <p:extLst>
      <p:ext uri="{BB962C8B-B14F-4D97-AF65-F5344CB8AC3E}">
        <p14:creationId xmlns:p14="http://schemas.microsoft.com/office/powerpoint/2010/main" val="3596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1AE8A7-7FBA-4C28-9E08-BB9546395AC6}" type="slidenum">
              <a:rPr lang="ru-RU" altLang="en-US"/>
              <a:pPr>
                <a:defRPr/>
              </a:pPr>
              <a:t>‹#›</a:t>
            </a:fld>
            <a:endParaRPr lang="ru-RU" altLang="en-US"/>
          </a:p>
        </p:txBody>
      </p:sp>
    </p:spTree>
    <p:extLst>
      <p:ext uri="{BB962C8B-B14F-4D97-AF65-F5344CB8AC3E}">
        <p14:creationId xmlns:p14="http://schemas.microsoft.com/office/powerpoint/2010/main" val="23005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9907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smtClean="0"/>
              <a:t>Click to edit Master title style</a:t>
            </a:r>
          </a:p>
        </p:txBody>
      </p:sp>
      <p:sp>
        <p:nvSpPr>
          <p:cNvPr id="89907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89907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ru-RU" altLang="en-US"/>
          </a:p>
        </p:txBody>
      </p:sp>
      <p:sp>
        <p:nvSpPr>
          <p:cNvPr id="899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ru-RU" altLang="en-US"/>
          </a:p>
        </p:txBody>
      </p:sp>
      <p:sp>
        <p:nvSpPr>
          <p:cNvPr id="89907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49FC4EC-A7D6-4716-A7F7-05967DFBD154}" type="slidenum">
              <a:rPr lang="ru-RU" altLang="en-US"/>
              <a:pPr>
                <a:defRPr/>
              </a:pPr>
              <a:t>‹#›</a:t>
            </a:fld>
            <a:endParaRPr lang="ru-RU" altLang="en-US"/>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rtl="0" eaLnBrk="0" fontAlgn="base" hangingPunct="0">
        <a:spcBef>
          <a:spcPct val="0"/>
        </a:spcBef>
        <a:spcAft>
          <a:spcPct val="0"/>
        </a:spcAft>
        <a:defRPr sz="5400" b="1" i="0" u="none"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3pPr>
      <a:lvl4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4pPr>
      <a:lvl5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5pPr>
      <a:lvl6pPr marL="457200" algn="ctr" rtl="0" fontAlgn="base">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6pPr>
      <a:lvl7pPr marL="914400" algn="ctr" rtl="0" fontAlgn="base">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7pPr>
      <a:lvl8pPr marL="1371600" algn="ctr" rtl="0" fontAlgn="base">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8pPr>
      <a:lvl9pPr marL="1828800" algn="ctr" rtl="0" fontAlgn="base">
        <a:spcBef>
          <a:spcPct val="0"/>
        </a:spcBef>
        <a:spcAft>
          <a:spcPct val="0"/>
        </a:spcAft>
        <a:defRPr sz="5400" b="1">
          <a:solidFill>
            <a:schemeClr val="tx2"/>
          </a:solidFill>
          <a:effectLst>
            <a:outerShdw blurRad="38100" dist="38100" dir="2700000" algn="tl">
              <a:srgbClr val="000000"/>
            </a:outerShdw>
          </a:effectLst>
          <a:latin typeface="Tahoma" panose="020B0604030504040204" pitchFamily="34" charset="0"/>
          <a:cs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i="0" u="none"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slide" Target="slide163.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00.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notesSlide" Target="../notesSlides/notesSlide100.xml"/><Relationship Id="rId7" Type="http://schemas.openxmlformats.org/officeDocument/2006/relationships/slide" Target="slide88.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31.wmf"/><Relationship Id="rId5" Type="http://schemas.openxmlformats.org/officeDocument/2006/relationships/image" Target="../media/image3.wmf"/><Relationship Id="rId4" Type="http://schemas.openxmlformats.org/officeDocument/2006/relationships/slide" Target="slide161.xml"/></Relationships>
</file>

<file path=ppt/slides/_rels/slide10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1.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4.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6.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0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7.xml"/><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slide" Target="slide163.xml"/><Relationship Id="rId4" Type="http://schemas.openxmlformats.org/officeDocument/2006/relationships/slide" Target="slide88.xml"/></Relationships>
</file>

<file path=ppt/slides/_rels/slide10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wmf"/><Relationship Id="rId7" Type="http://schemas.openxmlformats.org/officeDocument/2006/relationships/image" Target="../media/image32.wmf"/><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slide" Target="slide163.xml"/><Relationship Id="rId10" Type="http://schemas.openxmlformats.org/officeDocument/2006/relationships/image" Target="../media/image35.png"/><Relationship Id="rId4" Type="http://schemas.openxmlformats.org/officeDocument/2006/relationships/slide" Target="slide88.xml"/><Relationship Id="rId9" Type="http://schemas.openxmlformats.org/officeDocument/2006/relationships/image" Target="../media/image34.png"/></Relationships>
</file>

<file path=ppt/slides/_rels/slide10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slide" Target="slide16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slide" Target="slide12.xml"/><Relationship Id="rId5" Type="http://schemas.openxmlformats.org/officeDocument/2006/relationships/image" Target="../media/image37.wmf"/><Relationship Id="rId4" Type="http://schemas.openxmlformats.org/officeDocument/2006/relationships/image" Target="../media/image36.w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7" Type="http://schemas.openxmlformats.org/officeDocument/2006/relationships/slide" Target="slide9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slide" Target="slide163.xml"/><Relationship Id="rId5" Type="http://schemas.openxmlformats.org/officeDocument/2006/relationships/image" Target="../media/image37.wmf"/><Relationship Id="rId4" Type="http://schemas.openxmlformats.org/officeDocument/2006/relationships/image" Target="../media/image36.wmf"/></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slide" Target="slide163.xml"/><Relationship Id="rId4" Type="http://schemas.openxmlformats.org/officeDocument/2006/relationships/slide" Target="slide9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slide" Target="slide163.xml"/><Relationship Id="rId4" Type="http://schemas.openxmlformats.org/officeDocument/2006/relationships/slide" Target="slide9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slide" Target="slide163.xml"/><Relationship Id="rId4" Type="http://schemas.openxmlformats.org/officeDocument/2006/relationships/slide" Target="slide91.xml"/></Relationships>
</file>

<file path=ppt/slides/_rels/slide1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15.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image" Target="../media/image39.png"/><Relationship Id="rId11" Type="http://schemas.openxmlformats.org/officeDocument/2006/relationships/slide" Target="slide96.xml"/><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slide" Target="slide163.xml"/><Relationship Id="rId9" Type="http://schemas.openxmlformats.org/officeDocument/2006/relationships/image" Target="../media/image42.png"/></Relationships>
</file>

<file path=ppt/slides/_rels/slide116.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notesSlide" Target="../notesSlides/notesSlide116.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hemeOverride" Target="../theme/themeOverride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 Target="slide163.xml"/></Relationships>
</file>

<file path=ppt/slides/_rels/slide1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7.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hemeOverride" Target="../theme/themeOverride9.xml"/><Relationship Id="rId6" Type="http://schemas.openxmlformats.org/officeDocument/2006/relationships/image" Target="../media/image38.png"/><Relationship Id="rId5" Type="http://schemas.openxmlformats.org/officeDocument/2006/relationships/slide" Target="slide163.xml"/><Relationship Id="rId4" Type="http://schemas.openxmlformats.org/officeDocument/2006/relationships/slide" Target="slide9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image" Target="../media/image38.png"/><Relationship Id="rId5" Type="http://schemas.openxmlformats.org/officeDocument/2006/relationships/slide" Target="slide163.xml"/><Relationship Id="rId4" Type="http://schemas.openxmlformats.org/officeDocument/2006/relationships/slide" Target="slide96.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xml"/><Relationship Id="rId1" Type="http://schemas.openxmlformats.org/officeDocument/2006/relationships/themeOverride" Target="../theme/themeOverride11.xml"/><Relationship Id="rId5" Type="http://schemas.openxmlformats.org/officeDocument/2006/relationships/slide" Target="slide71.xml"/><Relationship Id="rId4" Type="http://schemas.openxmlformats.org/officeDocument/2006/relationships/slide" Target="slide163.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110.xml"/><Relationship Id="rId5" Type="http://schemas.openxmlformats.org/officeDocument/2006/relationships/slide" Target="slide163.xml"/><Relationship Id="rId4" Type="http://schemas.openxmlformats.org/officeDocument/2006/relationships/slide" Target="slide88.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4.xml"/><Relationship Id="rId1" Type="http://schemas.openxmlformats.org/officeDocument/2006/relationships/themeOverride" Target="../theme/themeOverride12.xml"/><Relationship Id="rId5" Type="http://schemas.openxmlformats.org/officeDocument/2006/relationships/slide" Target="slide163.xml"/><Relationship Id="rId4" Type="http://schemas.openxmlformats.org/officeDocument/2006/relationships/slide" Target="slide7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4.xml"/><Relationship Id="rId1" Type="http://schemas.openxmlformats.org/officeDocument/2006/relationships/themeOverride" Target="../theme/themeOverride13.xml"/><Relationship Id="rId5" Type="http://schemas.openxmlformats.org/officeDocument/2006/relationships/slide" Target="slide163.xml"/><Relationship Id="rId4" Type="http://schemas.openxmlformats.org/officeDocument/2006/relationships/slide" Target="slide7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xml"/><Relationship Id="rId1" Type="http://schemas.openxmlformats.org/officeDocument/2006/relationships/themeOverride" Target="../theme/themeOverride14.xml"/><Relationship Id="rId5" Type="http://schemas.openxmlformats.org/officeDocument/2006/relationships/slide" Target="slide163.xml"/><Relationship Id="rId4" Type="http://schemas.openxmlformats.org/officeDocument/2006/relationships/slide" Target="slide6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xml"/><Relationship Id="rId1" Type="http://schemas.openxmlformats.org/officeDocument/2006/relationships/themeOverride" Target="../theme/themeOverride15.xml"/><Relationship Id="rId5" Type="http://schemas.openxmlformats.org/officeDocument/2006/relationships/slide" Target="slide67.xml"/><Relationship Id="rId4" Type="http://schemas.openxmlformats.org/officeDocument/2006/relationships/slide" Target="slide16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4.xml"/><Relationship Id="rId1" Type="http://schemas.openxmlformats.org/officeDocument/2006/relationships/themeOverride" Target="../theme/themeOverride16.xml"/><Relationship Id="rId5" Type="http://schemas.openxmlformats.org/officeDocument/2006/relationships/slide" Target="slide67.xml"/><Relationship Id="rId4" Type="http://schemas.openxmlformats.org/officeDocument/2006/relationships/slide" Target="slide16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4.xml"/><Relationship Id="rId1" Type="http://schemas.openxmlformats.org/officeDocument/2006/relationships/themeOverride" Target="../theme/themeOverride17.xml"/><Relationship Id="rId5" Type="http://schemas.openxmlformats.org/officeDocument/2006/relationships/slide" Target="slide67.xml"/><Relationship Id="rId4" Type="http://schemas.openxmlformats.org/officeDocument/2006/relationships/slide" Target="slide163.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4.xml"/><Relationship Id="rId1" Type="http://schemas.openxmlformats.org/officeDocument/2006/relationships/themeOverride" Target="../theme/themeOverride18.xml"/><Relationship Id="rId5" Type="http://schemas.openxmlformats.org/officeDocument/2006/relationships/slide" Target="slide67.xml"/><Relationship Id="rId4" Type="http://schemas.openxmlformats.org/officeDocument/2006/relationships/slide" Target="slide163.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4.xml"/><Relationship Id="rId1" Type="http://schemas.openxmlformats.org/officeDocument/2006/relationships/themeOverride" Target="../theme/themeOverride19.xml"/><Relationship Id="rId5" Type="http://schemas.openxmlformats.org/officeDocument/2006/relationships/slide" Target="slide163.xml"/><Relationship Id="rId4" Type="http://schemas.openxmlformats.org/officeDocument/2006/relationships/slide" Target="slide69.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4.xml"/><Relationship Id="rId1" Type="http://schemas.openxmlformats.org/officeDocument/2006/relationships/themeOverride" Target="../theme/themeOverride20.xml"/><Relationship Id="rId5" Type="http://schemas.openxmlformats.org/officeDocument/2006/relationships/slide" Target="slide163.xml"/><Relationship Id="rId4" Type="http://schemas.openxmlformats.org/officeDocument/2006/relationships/slide" Target="slide74.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4.xml"/><Relationship Id="rId1" Type="http://schemas.openxmlformats.org/officeDocument/2006/relationships/themeOverride" Target="../theme/themeOverride21.xml"/><Relationship Id="rId5" Type="http://schemas.openxmlformats.org/officeDocument/2006/relationships/slide" Target="slide163.xml"/><Relationship Id="rId4" Type="http://schemas.openxmlformats.org/officeDocument/2006/relationships/slide" Target="slide7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4.xml"/><Relationship Id="rId1" Type="http://schemas.openxmlformats.org/officeDocument/2006/relationships/themeOverride" Target="../theme/themeOverride22.xml"/><Relationship Id="rId5" Type="http://schemas.openxmlformats.org/officeDocument/2006/relationships/slide" Target="slide163.xml"/><Relationship Id="rId4" Type="http://schemas.openxmlformats.org/officeDocument/2006/relationships/slide" Target="slide7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4.xml"/><Relationship Id="rId1" Type="http://schemas.openxmlformats.org/officeDocument/2006/relationships/themeOverride" Target="../theme/themeOverride23.xml"/><Relationship Id="rId5" Type="http://schemas.openxmlformats.org/officeDocument/2006/relationships/slide" Target="slide163.xml"/><Relationship Id="rId4" Type="http://schemas.openxmlformats.org/officeDocument/2006/relationships/slide" Target="slide71.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4.xml"/><Relationship Id="rId1" Type="http://schemas.openxmlformats.org/officeDocument/2006/relationships/themeOverride" Target="../theme/themeOverride24.xml"/><Relationship Id="rId5" Type="http://schemas.openxmlformats.org/officeDocument/2006/relationships/slide" Target="slide163.xml"/><Relationship Id="rId4" Type="http://schemas.openxmlformats.org/officeDocument/2006/relationships/slide" Target="slide7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4.xml"/><Relationship Id="rId1" Type="http://schemas.openxmlformats.org/officeDocument/2006/relationships/themeOverride" Target="../theme/themeOverride25.xml"/><Relationship Id="rId5" Type="http://schemas.openxmlformats.org/officeDocument/2006/relationships/slide" Target="slide163.xml"/><Relationship Id="rId4" Type="http://schemas.openxmlformats.org/officeDocument/2006/relationships/slide" Target="slide7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4.xml"/><Relationship Id="rId1" Type="http://schemas.openxmlformats.org/officeDocument/2006/relationships/themeOverride" Target="../theme/themeOverride26.xml"/><Relationship Id="rId5" Type="http://schemas.openxmlformats.org/officeDocument/2006/relationships/slide" Target="slide163.xml"/><Relationship Id="rId4" Type="http://schemas.openxmlformats.org/officeDocument/2006/relationships/slide" Target="slide7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4.xml"/><Relationship Id="rId1" Type="http://schemas.openxmlformats.org/officeDocument/2006/relationships/themeOverride" Target="../theme/themeOverride27.xml"/><Relationship Id="rId5" Type="http://schemas.openxmlformats.org/officeDocument/2006/relationships/slide" Target="slide163.xml"/><Relationship Id="rId4" Type="http://schemas.openxmlformats.org/officeDocument/2006/relationships/slide" Target="slide79.xml"/></Relationships>
</file>

<file path=ppt/slides/_rels/slide1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3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37.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3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38.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39.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4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4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1.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2.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3.xml"/></Relationships>
</file>

<file path=ppt/slides/_rels/slide1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3.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6.xml"/></Relationships>
</file>

<file path=ppt/slides/_rels/slide1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4.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4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5.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4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92.xml"/></Relationships>
</file>

<file path=ppt/slides/_rels/slide1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7.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92.xml"/></Relationships>
</file>

<file path=ppt/slides/_rels/slide14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8.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4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9.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5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1.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5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2.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4.xml"/></Relationships>
</file>

<file path=ppt/slides/_rels/slide15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3.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4.xml"/></Relationships>
</file>

<file path=ppt/slides/_rels/slide1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4.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5.xml"/></Relationships>
</file>

<file path=ppt/slides/_rels/slide1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5.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4.xml"/></Relationships>
</file>

<file path=ppt/slides/_rels/slide15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5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7.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74.xml"/></Relationships>
</file>

<file path=ppt/slides/_rels/slide1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8.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5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9.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6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65.xml"/></Relationships>
</file>

<file path=ppt/slides/_rels/slide16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slide" Target="slide163.xml"/></Relationships>
</file>

<file path=ppt/slides/_rels/slide16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slide" Target="slide163.xml"/></Relationships>
</file>

<file path=ppt/slides/_rels/slide163.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1.xml"/><Relationship Id="rId7" Type="http://schemas.openxmlformats.org/officeDocument/2006/relationships/slide" Target="slide4.xml"/><Relationship Id="rId2" Type="http://schemas.openxmlformats.org/officeDocument/2006/relationships/notesSlide" Target="../notesSlides/notesSlide163.xml"/><Relationship Id="rId1" Type="http://schemas.openxmlformats.org/officeDocument/2006/relationships/slideLayout" Target="../slideLayouts/slideLayout4.xml"/><Relationship Id="rId6" Type="http://schemas.openxmlformats.org/officeDocument/2006/relationships/slide" Target="slide65.xml"/><Relationship Id="rId11" Type="http://schemas.openxmlformats.org/officeDocument/2006/relationships/slide" Target="slide163.xml"/><Relationship Id="rId5" Type="http://schemas.openxmlformats.org/officeDocument/2006/relationships/slide" Target="slide62.xml"/><Relationship Id="rId10" Type="http://schemas.openxmlformats.org/officeDocument/2006/relationships/image" Target="../media/image3.wmf"/><Relationship Id="rId4" Type="http://schemas.openxmlformats.org/officeDocument/2006/relationships/slide" Target="slide2.xml"/><Relationship Id="rId9" Type="http://schemas.openxmlformats.org/officeDocument/2006/relationships/slide" Target="slide90.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163.xml"/><Relationship Id="rId4" Type="http://schemas.openxmlformats.org/officeDocument/2006/relationships/slide" Target="slide88.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163.xml"/><Relationship Id="rId4" Type="http://schemas.openxmlformats.org/officeDocument/2006/relationships/slide" Target="slide88.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163.xml"/><Relationship Id="rId4" Type="http://schemas.openxmlformats.org/officeDocument/2006/relationships/slide" Target="slide88.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63.xml"/><Relationship Id="rId4" Type="http://schemas.openxmlformats.org/officeDocument/2006/relationships/slide" Target="slide88.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63.xml"/><Relationship Id="rId4" Type="http://schemas.openxmlformats.org/officeDocument/2006/relationships/slide" Target="slide88.xml"/></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63.xml"/><Relationship Id="rId4" Type="http://schemas.openxmlformats.org/officeDocument/2006/relationships/slide" Target="slide88.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8.wmf"/><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slide" Target="slide163.xml"/><Relationship Id="rId4" Type="http://schemas.openxmlformats.org/officeDocument/2006/relationships/slide" Target="slide88.xml"/></Relationships>
</file>

<file path=ppt/slides/_rels/slide49.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9.wmf"/><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163.xml"/><Relationship Id="rId4" Type="http://schemas.openxmlformats.org/officeDocument/2006/relationships/slide" Target="slide88.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5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163.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slide" Target="slide88.xml"/><Relationship Id="rId5" Type="http://schemas.openxmlformats.org/officeDocument/2006/relationships/image" Target="../media/image3.wmf"/><Relationship Id="rId4" Type="http://schemas.openxmlformats.org/officeDocument/2006/relationships/image" Target="../media/image9.wmf"/></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9.wmf"/><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163.xml"/><Relationship Id="rId4" Type="http://schemas.openxmlformats.org/officeDocument/2006/relationships/slide" Target="slide88.xml"/></Relationships>
</file>

<file path=ppt/slides/_rels/slide5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9.wmf"/><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163.xml"/><Relationship Id="rId4" Type="http://schemas.openxmlformats.org/officeDocument/2006/relationships/slide" Target="slide88.xml"/></Relationships>
</file>

<file path=ppt/slides/_rels/slide5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slide" Target="slide37.xml"/><Relationship Id="rId5" Type="http://schemas.openxmlformats.org/officeDocument/2006/relationships/slide" Target="slide163.xml"/><Relationship Id="rId4" Type="http://schemas.openxmlformats.org/officeDocument/2006/relationships/slide" Target="slide88.xml"/><Relationship Id="rId9" Type="http://schemas.openxmlformats.org/officeDocument/2006/relationships/image" Target="../media/image11.png"/></Relationships>
</file>

<file path=ppt/slides/_rels/slide54.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slide" Target="slide37.xml"/><Relationship Id="rId5" Type="http://schemas.openxmlformats.org/officeDocument/2006/relationships/slide" Target="slide163.xml"/><Relationship Id="rId4" Type="http://schemas.openxmlformats.org/officeDocument/2006/relationships/slide" Target="slide88.xml"/><Relationship Id="rId9" Type="http://schemas.openxmlformats.org/officeDocument/2006/relationships/image" Target="../media/image11.png"/></Relationships>
</file>

<file path=ppt/slides/_rels/slide5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slide" Target="slide37.xml"/><Relationship Id="rId5" Type="http://schemas.openxmlformats.org/officeDocument/2006/relationships/slide" Target="slide163.xml"/><Relationship Id="rId4" Type="http://schemas.openxmlformats.org/officeDocument/2006/relationships/slide" Target="slide88.xml"/><Relationship Id="rId9"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5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3.wmf"/><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slide" Target="slide163.xml"/><Relationship Id="rId4" Type="http://schemas.openxmlformats.org/officeDocument/2006/relationships/slide" Target="slide88.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wmf"/></Relationships>
</file>

<file path=ppt/slides/_rels/slide5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6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3.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image" Target="../media/image3.wmf"/><Relationship Id="rId7" Type="http://schemas.openxmlformats.org/officeDocument/2006/relationships/slide" Target="slide135.xml"/><Relationship Id="rId12" Type="http://schemas.openxmlformats.org/officeDocument/2006/relationships/image" Target="../media/image15.wmf"/><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slide" Target="slide139.xml"/><Relationship Id="rId11" Type="http://schemas.openxmlformats.org/officeDocument/2006/relationships/slide" Target="slide163.xml"/><Relationship Id="rId5" Type="http://schemas.openxmlformats.org/officeDocument/2006/relationships/slide" Target="slide138.xml"/><Relationship Id="rId10" Type="http://schemas.openxmlformats.org/officeDocument/2006/relationships/slide" Target="slide88.xml"/><Relationship Id="rId4" Type="http://schemas.openxmlformats.org/officeDocument/2006/relationships/slide" Target="slide136.xml"/><Relationship Id="rId9" Type="http://schemas.openxmlformats.org/officeDocument/2006/relationships/slide" Target="slide141.xml"/></Relationships>
</file>

<file path=ppt/slides/_rels/slide6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slide" Target="slide163.xml"/><Relationship Id="rId4" Type="http://schemas.openxmlformats.org/officeDocument/2006/relationships/slide" Target="slide88.xml"/></Relationships>
</file>

<file path=ppt/slides/_rels/slide6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9.wmf"/></Relationships>
</file>

<file path=ppt/slides/_rels/slide67.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image" Target="../media/image3.wmf"/><Relationship Id="rId7" Type="http://schemas.openxmlformats.org/officeDocument/2006/relationships/slide" Target="slide88.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slide" Target="slide124.xml"/><Relationship Id="rId5" Type="http://schemas.openxmlformats.org/officeDocument/2006/relationships/slide" Target="slide123.xml"/><Relationship Id="rId10" Type="http://schemas.openxmlformats.org/officeDocument/2006/relationships/image" Target="../media/image17.jpeg"/><Relationship Id="rId4" Type="http://schemas.openxmlformats.org/officeDocument/2006/relationships/slide" Target="slide122.xml"/><Relationship Id="rId9"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slide" Target="slide163.xml"/><Relationship Id="rId4" Type="http://schemas.openxmlformats.org/officeDocument/2006/relationships/slide" Target="slide88.xml"/></Relationships>
</file>

<file path=ppt/slides/_rels/slide6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slide" Target="slide127.xml"/><Relationship Id="rId5" Type="http://schemas.openxmlformats.org/officeDocument/2006/relationships/slide" Target="slide163.xml"/><Relationship Id="rId4" Type="http://schemas.openxmlformats.org/officeDocument/2006/relationships/slide" Target="slide88.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7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slide" Target="slide163.xml"/><Relationship Id="rId4" Type="http://schemas.openxmlformats.org/officeDocument/2006/relationships/slide" Target="slide88.xml"/></Relationships>
</file>

<file path=ppt/slides/_rels/slide7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slide" Target="slide120.xml"/><Relationship Id="rId5" Type="http://schemas.openxmlformats.org/officeDocument/2006/relationships/slide" Target="slide163.xml"/><Relationship Id="rId4" Type="http://schemas.openxmlformats.org/officeDocument/2006/relationships/slide" Target="slide88.xml"/></Relationships>
</file>

<file path=ppt/slides/_rels/slide7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wmf"/><Relationship Id="rId7" Type="http://schemas.openxmlformats.org/officeDocument/2006/relationships/slide" Target="slide163.xml"/><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slide" Target="slide88.xml"/><Relationship Id="rId5" Type="http://schemas.openxmlformats.org/officeDocument/2006/relationships/slide" Target="slide130.xml"/><Relationship Id="rId10" Type="http://schemas.openxmlformats.org/officeDocument/2006/relationships/image" Target="../media/image23.jpeg"/><Relationship Id="rId4" Type="http://schemas.openxmlformats.org/officeDocument/2006/relationships/slide" Target="slide133.xml"/><Relationship Id="rId9"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slide" Target="slide129.xml"/><Relationship Id="rId5" Type="http://schemas.openxmlformats.org/officeDocument/2006/relationships/slide" Target="slide163.xml"/><Relationship Id="rId4" Type="http://schemas.openxmlformats.org/officeDocument/2006/relationships/slide" Target="slide88.xml"/></Relationships>
</file>

<file path=ppt/slides/_rels/slide7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slide" Target="slide128.xml"/></Relationships>
</file>

<file path=ppt/slides/_rels/slide7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slide" Target="slide163.xml"/><Relationship Id="rId4" Type="http://schemas.openxmlformats.org/officeDocument/2006/relationships/slide" Target="slide88.xml"/></Relationships>
</file>

<file path=ppt/slides/_rels/slide7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slide" Target="slide163.xml"/><Relationship Id="rId4" Type="http://schemas.openxmlformats.org/officeDocument/2006/relationships/slide" Target="slide88.xml"/></Relationships>
</file>

<file path=ppt/slides/_rels/slide7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slide" Target="slide132.xml"/><Relationship Id="rId5" Type="http://schemas.openxmlformats.org/officeDocument/2006/relationships/slide" Target="slide163.xml"/><Relationship Id="rId4" Type="http://schemas.openxmlformats.org/officeDocument/2006/relationships/slide" Target="slide88.xml"/></Relationships>
</file>

<file path=ppt/slides/_rels/slide7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slide" Target="slide163.xml"/><Relationship Id="rId4" Type="http://schemas.openxmlformats.org/officeDocument/2006/relationships/slide" Target="slide88.xml"/></Relationships>
</file>

<file path=ppt/slides/_rels/slide7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wmf"/><Relationship Id="rId7" Type="http://schemas.openxmlformats.org/officeDocument/2006/relationships/image" Target="../media/image2.gif"/><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slide" Target="slide135.xml"/><Relationship Id="rId5" Type="http://schemas.openxmlformats.org/officeDocument/2006/relationships/slide" Target="slide163.xml"/><Relationship Id="rId4" Type="http://schemas.openxmlformats.org/officeDocument/2006/relationships/slide" Target="slide88.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8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13.wmf"/><Relationship Id="rId5" Type="http://schemas.openxmlformats.org/officeDocument/2006/relationships/slide" Target="slide163.xml"/><Relationship Id="rId4" Type="http://schemas.openxmlformats.org/officeDocument/2006/relationships/slide" Target="slide88.xml"/></Relationships>
</file>

<file path=ppt/slides/_rels/slide8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slide" Target="slide163.xml"/><Relationship Id="rId4" Type="http://schemas.openxmlformats.org/officeDocument/2006/relationships/slide" Target="slide88.xml"/></Relationships>
</file>

<file path=ppt/slides/_rels/slide8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slide" Target="slide163.xml"/><Relationship Id="rId4" Type="http://schemas.openxmlformats.org/officeDocument/2006/relationships/slide" Target="slide88.xml"/></Relationships>
</file>

<file path=ppt/slides/_rels/slide8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slide" Target="slide163.xml"/><Relationship Id="rId4" Type="http://schemas.openxmlformats.org/officeDocument/2006/relationships/slide" Target="slide88.xml"/></Relationships>
</file>

<file path=ppt/slides/_rels/slide8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slide" Target="slide163.xml"/><Relationship Id="rId4" Type="http://schemas.openxmlformats.org/officeDocument/2006/relationships/slide" Target="slide88.xml"/></Relationships>
</file>

<file path=ppt/slides/_rels/slide8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5.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8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8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9.jpe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63.xml"/><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9.jpeg"/><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slide" Target="slide163.xml"/><Relationship Id="rId4" Type="http://schemas.openxmlformats.org/officeDocument/2006/relationships/slide" Target="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slide" Target="slide163.xml"/><Relationship Id="rId4" Type="http://schemas.openxmlformats.org/officeDocument/2006/relationships/slide" Target="sl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slide" Target="slide163.xml"/><Relationship Id="rId4" Type="http://schemas.openxmlformats.org/officeDocument/2006/relationships/slide" Target="slide88.xml"/></Relationships>
</file>

<file path=ppt/slides/_rels/slide9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image" Target="../media/image3.wmf"/><Relationship Id="rId5" Type="http://schemas.openxmlformats.org/officeDocument/2006/relationships/slide" Target="slide163.xml"/><Relationship Id="rId4" Type="http://schemas.openxmlformats.org/officeDocument/2006/relationships/slide" Target="slide88.xml"/></Relationships>
</file>

<file path=ppt/slides/_rels/slide9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wmf"/><Relationship Id="rId7" Type="http://schemas.openxmlformats.org/officeDocument/2006/relationships/slide" Target="slide111.xm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92.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146.xml"/><Relationship Id="rId7" Type="http://schemas.openxmlformats.org/officeDocument/2006/relationships/slide" Target="slide88.xml"/><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image" Target="../media/image3.wmf"/><Relationship Id="rId4" Type="http://schemas.openxmlformats.org/officeDocument/2006/relationships/slide" Target="slide147.xml"/><Relationship Id="rId9"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9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94.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wmf"/></Relationships>
</file>

<file path=ppt/slides/_rels/slide9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5.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9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wmf"/><Relationship Id="rId7" Type="http://schemas.openxmlformats.org/officeDocument/2006/relationships/slide" Target="slide115.xml"/><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9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slide" Target="slide163.xml"/><Relationship Id="rId5" Type="http://schemas.openxmlformats.org/officeDocument/2006/relationships/slide" Target="slide88.xml"/><Relationship Id="rId4" Type="http://schemas.openxmlformats.org/officeDocument/2006/relationships/image" Target="../media/image31.wmf"/></Relationships>
</file>

<file path=ppt/slides/_rels/slide9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8.xml"/><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slide" Target="slide163.xml"/><Relationship Id="rId4" Type="http://schemas.openxmlformats.org/officeDocument/2006/relationships/slide" Target="slide88.xml"/></Relationships>
</file>

<file path=ppt/slides/_rels/slide9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9.xml"/><Relationship Id="rId1"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slide" Target="slide163.xml"/><Relationship Id="rId4" Type="http://schemas.openxmlformats.org/officeDocument/2006/relationships/slide" Target="slide8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8135" name="Rectangle 7"/>
          <p:cNvSpPr>
            <a:spLocks noGrp="1" noChangeArrowheads="1"/>
          </p:cNvSpPr>
          <p:nvPr>
            <p:ph type="title"/>
          </p:nvPr>
        </p:nvSpPr>
        <p:spPr>
          <a:xfrm>
            <a:off x="1331913" y="2420938"/>
            <a:ext cx="6299200" cy="1143000"/>
          </a:xfrm>
        </p:spPr>
        <p:txBody>
          <a:bodyPr/>
          <a:lstStyle/>
          <a:p>
            <a:pPr eaLnBrk="1" hangingPunct="1">
              <a:defRPr/>
            </a:pPr>
            <a:r>
              <a:rPr lang="ru-RU" altLang="en-US" sz="8000" dirty="0" err="1" smtClean="0">
                <a:latin typeface="Verdana" panose="020B0604030504040204" pitchFamily="34" charset="0"/>
              </a:rPr>
              <a:t>Обожение</a:t>
            </a:r>
            <a:endParaRPr lang="ru-RU" altLang="en-US" sz="8000" dirty="0" smtClean="0">
              <a:latin typeface="Verdana" panose="020B0604030504040204" pitchFamily="34" charset="0"/>
            </a:endParaRPr>
          </a:p>
        </p:txBody>
      </p:sp>
      <p:sp>
        <p:nvSpPr>
          <p:cNvPr id="5123" name="AutoShape 8" descr="90%">
            <a:hlinkClick r:id="rId3"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124" name="AutoShape 10"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125" name="AutoShape 1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126" name="AutoShape 17"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688135"/>
                                        </p:tgtEl>
                                        <p:attrNameLst>
                                          <p:attrName>style.visibility</p:attrName>
                                        </p:attrNameLst>
                                      </p:cBhvr>
                                      <p:to>
                                        <p:strVal val="visible"/>
                                      </p:to>
                                    </p:set>
                                    <p:anim calcmode="lin" valueType="num">
                                      <p:cBhvr>
                                        <p:cTn id="7" dur="2000" fill="hold"/>
                                        <p:tgtEl>
                                          <p:spTgt spid="688135"/>
                                        </p:tgtEl>
                                        <p:attrNameLst>
                                          <p:attrName>ppt_w</p:attrName>
                                        </p:attrNameLst>
                                      </p:cBhvr>
                                      <p:tavLst>
                                        <p:tav tm="0">
                                          <p:val>
                                            <p:strVal val="#ppt_w+.3"/>
                                          </p:val>
                                        </p:tav>
                                        <p:tav tm="100000">
                                          <p:val>
                                            <p:strVal val="#ppt_w"/>
                                          </p:val>
                                        </p:tav>
                                      </p:tavLst>
                                    </p:anim>
                                    <p:anim calcmode="lin" valueType="num">
                                      <p:cBhvr>
                                        <p:cTn id="8" dur="2000" fill="hold"/>
                                        <p:tgtEl>
                                          <p:spTgt spid="688135"/>
                                        </p:tgtEl>
                                        <p:attrNameLst>
                                          <p:attrName>ppt_h</p:attrName>
                                        </p:attrNameLst>
                                      </p:cBhvr>
                                      <p:tavLst>
                                        <p:tav tm="0">
                                          <p:val>
                                            <p:strVal val="#ppt_h"/>
                                          </p:val>
                                        </p:tav>
                                        <p:tav tm="100000">
                                          <p:val>
                                            <p:strVal val="#ppt_h"/>
                                          </p:val>
                                        </p:tav>
                                      </p:tavLst>
                                    </p:anim>
                                    <p:animEffect transition="in" filter="fade">
                                      <p:cBhvr>
                                        <p:cTn id="9" dur="2000"/>
                                        <p:tgtEl>
                                          <p:spTgt spid="68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978947" name="Rectangle 3"/>
          <p:cNvSpPr>
            <a:spLocks noGrp="1" noChangeArrowheads="1"/>
          </p:cNvSpPr>
          <p:nvPr>
            <p:ph type="body" sz="half" idx="1"/>
          </p:nvPr>
        </p:nvSpPr>
        <p:spPr>
          <a:xfrm>
            <a:off x="-612775" y="3789363"/>
            <a:ext cx="9685338" cy="914400"/>
          </a:xfrm>
        </p:spPr>
        <p:txBody>
          <a:bodyPr/>
          <a:lstStyle/>
          <a:p>
            <a:pPr lvl="1" algn="ctr" eaLnBrk="1" hangingPunct="1">
              <a:lnSpc>
                <a:spcPct val="80000"/>
              </a:lnSpc>
              <a:buFontTx/>
              <a:buNone/>
              <a:defRPr/>
            </a:pPr>
            <a:r>
              <a:rPr lang="ru-RU" altLang="en-US" sz="3600" i="1" dirty="0" smtClean="0">
                <a:solidFill>
                  <a:srgbClr val="FFCC00"/>
                </a:solidFill>
              </a:rPr>
              <a:t>«</a:t>
            </a:r>
            <a:r>
              <a:rPr lang="ru-RU" altLang="ja-JP" sz="3600" i="1" dirty="0" smtClean="0"/>
              <a:t>Это соединение с Богом в Его энергиях, или соединение по благодати, причащающей нас Божественному естеству без того, чтобы наше естество стало от...</a:t>
            </a:r>
            <a:r>
              <a:rPr lang="ru-RU" altLang="ja-JP" sz="3600" i="1" dirty="0" smtClean="0">
                <a:solidFill>
                  <a:srgbClr val="FFCC00"/>
                </a:solidFill>
              </a:rPr>
              <a:t>»</a:t>
            </a:r>
            <a:endParaRPr lang="en-US" altLang="en-US" i="1" dirty="0" smtClean="0">
              <a:solidFill>
                <a:srgbClr val="FFCC00"/>
              </a:solidFill>
            </a:endParaRPr>
          </a:p>
        </p:txBody>
      </p:sp>
      <p:pic>
        <p:nvPicPr>
          <p:cNvPr id="2355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9"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Не абсолютное, а относительное соединение с Богом </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23558"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559"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78952"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23561"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562"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 name="Rectangle 3"/>
          <p:cNvSpPr txBox="1">
            <a:spLocks noChangeArrowheads="1"/>
          </p:cNvSpPr>
          <p:nvPr/>
        </p:nvSpPr>
        <p:spPr bwMode="auto">
          <a:xfrm>
            <a:off x="2771800" y="6351984"/>
            <a:ext cx="32324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eaLnBrk="1" hangingPunct="1">
              <a:lnSpc>
                <a:spcPct val="80000"/>
              </a:lnSpc>
              <a:buFontTx/>
              <a:buNone/>
              <a:defRPr/>
            </a:pPr>
            <a:r>
              <a:rPr lang="ru-RU" altLang="en-US" sz="3600" i="1" dirty="0" smtClean="0">
                <a:solidFill>
                  <a:srgbClr val="FFCC00"/>
                </a:solidFill>
              </a:rPr>
              <a:t>В. Лосский</a:t>
            </a:r>
          </a:p>
          <a:p>
            <a:pPr lvl="2" algn="ctr" eaLnBrk="1" hangingPunct="1">
              <a:lnSpc>
                <a:spcPct val="80000"/>
              </a:lnSpc>
              <a:buFont typeface="Wingdings" panose="05000000000000000000" pitchFamily="2" charset="2"/>
              <a:buNone/>
              <a:defRPr/>
            </a:pPr>
            <a:endParaRPr lang="en-US" altLang="en-US" i="1" dirty="0" smtClean="0">
              <a:solidFill>
                <a:srgbClr val="FFCC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78947">
                                            <p:txEl>
                                              <p:pRg st="0" end="0"/>
                                            </p:txEl>
                                          </p:spTgt>
                                        </p:tgtEl>
                                        <p:attrNameLst>
                                          <p:attrName>style.visibility</p:attrName>
                                        </p:attrNameLst>
                                      </p:cBhvr>
                                      <p:to>
                                        <p:strVal val="visible"/>
                                      </p:to>
                                    </p:set>
                                    <p:animEffect transition="in" filter="randombar(horizontal)">
                                      <p:cBhvr>
                                        <p:cTn id="12" dur="500"/>
                                        <p:tgtEl>
                                          <p:spTgt spid="978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1619" name="Rectangle 3"/>
          <p:cNvSpPr>
            <a:spLocks noGrp="1" noChangeArrowheads="1"/>
          </p:cNvSpPr>
          <p:nvPr>
            <p:ph type="body" sz="half" idx="1"/>
          </p:nvPr>
        </p:nvSpPr>
        <p:spPr>
          <a:xfrm>
            <a:off x="1295400" y="2286000"/>
            <a:ext cx="7848600" cy="914400"/>
          </a:xfrm>
        </p:spPr>
        <p:txBody>
          <a:bodyPr/>
          <a:lstStyle/>
          <a:p>
            <a:pPr lvl="1" eaLnBrk="1" hangingPunct="1">
              <a:lnSpc>
                <a:spcPct val="80000"/>
              </a:lnSpc>
              <a:defRPr/>
            </a:pPr>
            <a:r>
              <a:rPr lang="ru-RU" altLang="en-US" sz="3600" smtClean="0"/>
              <a:t>Мало библейской поддержки</a:t>
            </a:r>
          </a:p>
          <a:p>
            <a:pPr lvl="2" eaLnBrk="1" hangingPunct="1">
              <a:lnSpc>
                <a:spcPct val="80000"/>
              </a:lnSpc>
              <a:defRPr/>
            </a:pPr>
            <a:r>
              <a:rPr lang="ru-RU" altLang="en-US" smtClean="0">
                <a:solidFill>
                  <a:srgbClr val="FFCC00"/>
                </a:solidFill>
              </a:rPr>
              <a:t>Ин. 10:34 (</a:t>
            </a:r>
            <a:r>
              <a:rPr lang="ru-RU" altLang="en-US" smtClean="0">
                <a:solidFill>
                  <a:srgbClr val="FFCC00"/>
                </a:solidFill>
                <a:hlinkClick r:id="rId4" action="ppaction://hlinksldjump"/>
              </a:rPr>
              <a:t>Пс. 81:6</a:t>
            </a:r>
            <a:r>
              <a:rPr lang="ru-RU" altLang="en-US" smtClean="0">
                <a:solidFill>
                  <a:srgbClr val="FFCC00"/>
                </a:solidFill>
              </a:rPr>
              <a:t>) </a:t>
            </a:r>
          </a:p>
          <a:p>
            <a:pPr lvl="3" eaLnBrk="1" hangingPunct="1">
              <a:lnSpc>
                <a:spcPct val="80000"/>
              </a:lnSpc>
              <a:defRPr/>
            </a:pPr>
            <a:r>
              <a:rPr lang="ru-RU" altLang="en-US" sz="3600" smtClean="0"/>
              <a:t>Не боги, а лидеры</a:t>
            </a:r>
          </a:p>
          <a:p>
            <a:pPr lvl="3" eaLnBrk="1" hangingPunct="1">
              <a:lnSpc>
                <a:spcPct val="80000"/>
              </a:lnSpc>
              <a:defRPr/>
            </a:pPr>
            <a:r>
              <a:rPr lang="ru-RU" altLang="en-US" sz="3600" smtClean="0"/>
              <a:t>Употребление </a:t>
            </a:r>
            <a:r>
              <a:rPr lang="ru-RU" altLang="en-US" sz="3600" i="1" smtClean="0"/>
              <a:t>Элохим</a:t>
            </a:r>
            <a:r>
              <a:rPr lang="ru-RU" altLang="en-US" sz="3600" smtClean="0"/>
              <a:t> в Исх. 21:6; 22:8</a:t>
            </a:r>
          </a:p>
          <a:p>
            <a:pPr lvl="3" eaLnBrk="1" hangingPunct="1">
              <a:lnSpc>
                <a:spcPct val="80000"/>
              </a:lnSpc>
              <a:defRPr/>
            </a:pPr>
            <a:r>
              <a:rPr lang="ru-RU" altLang="en-US" sz="3600" smtClean="0"/>
              <a:t>Не ободрение, а обличение</a:t>
            </a:r>
          </a:p>
        </p:txBody>
      </p:sp>
      <p:sp>
        <p:nvSpPr>
          <p:cNvPr id="751620"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36548" name="Picture 5" descr="BD08208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9" name="Picture 11"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0" name="AutoShape 12" descr="90%">
            <a:hlinkClick r:id="rId7"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6551" name="AutoShape 13" descr="90%">
            <a:hlinkClick r:id="rId8"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6552" name="AutoShape 14"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6553"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51632" name="Rectangle 16"/>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751633" name="Rectangle 17"/>
          <p:cNvSpPr>
            <a:spLocks noChangeArrowheads="1"/>
          </p:cNvSpPr>
          <p:nvPr/>
        </p:nvSpPr>
        <p:spPr bwMode="auto">
          <a:xfrm>
            <a:off x="4643438" y="2852738"/>
            <a:ext cx="2160587" cy="503237"/>
          </a:xfrm>
          <a:prstGeom prst="rect">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51619">
                                            <p:txEl>
                                              <p:pRg st="0" end="0"/>
                                            </p:txEl>
                                          </p:spTgt>
                                        </p:tgtEl>
                                        <p:attrNameLst>
                                          <p:attrName>style.visibility</p:attrName>
                                        </p:attrNameLst>
                                      </p:cBhvr>
                                      <p:to>
                                        <p:strVal val="visible"/>
                                      </p:to>
                                    </p:set>
                                    <p:animEffect transition="in" filter="randombar(horizontal)">
                                      <p:cBhvr>
                                        <p:cTn id="7" dur="500"/>
                                        <p:tgtEl>
                                          <p:spTgt spid="75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1619">
                                            <p:txEl>
                                              <p:pRg st="1" end="1"/>
                                            </p:txEl>
                                          </p:spTgt>
                                        </p:tgtEl>
                                        <p:attrNameLst>
                                          <p:attrName>style.visibility</p:attrName>
                                        </p:attrNameLst>
                                      </p:cBhvr>
                                      <p:to>
                                        <p:strVal val="visible"/>
                                      </p:to>
                                    </p:set>
                                    <p:animEffect transition="in" filter="randombar(horizontal)">
                                      <p:cBhvr>
                                        <p:cTn id="12" dur="500"/>
                                        <p:tgtEl>
                                          <p:spTgt spid="75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1633"/>
                                        </p:tgtEl>
                                        <p:attrNameLst>
                                          <p:attrName>style.visibility</p:attrName>
                                        </p:attrNameLst>
                                      </p:cBhvr>
                                      <p:to>
                                        <p:strVal val="visible"/>
                                      </p:to>
                                    </p:set>
                                    <p:animEffect transition="in" filter="wipe(left)">
                                      <p:cBhvr>
                                        <p:cTn id="17" dur="500"/>
                                        <p:tgtEl>
                                          <p:spTgt spid="7516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51619">
                                            <p:txEl>
                                              <p:pRg st="2" end="2"/>
                                            </p:txEl>
                                          </p:spTgt>
                                        </p:tgtEl>
                                        <p:attrNameLst>
                                          <p:attrName>style.visibility</p:attrName>
                                        </p:attrNameLst>
                                      </p:cBhvr>
                                      <p:to>
                                        <p:strVal val="visible"/>
                                      </p:to>
                                    </p:set>
                                    <p:animEffect transition="in" filter="randombar(horizontal)">
                                      <p:cBhvr>
                                        <p:cTn id="22" dur="500"/>
                                        <p:tgtEl>
                                          <p:spTgt spid="7516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1619">
                                            <p:txEl>
                                              <p:pRg st="3" end="3"/>
                                            </p:txEl>
                                          </p:spTgt>
                                        </p:tgtEl>
                                        <p:attrNameLst>
                                          <p:attrName>style.visibility</p:attrName>
                                        </p:attrNameLst>
                                      </p:cBhvr>
                                      <p:to>
                                        <p:strVal val="visible"/>
                                      </p:to>
                                    </p:set>
                                    <p:animEffect transition="in" filter="randombar(horizontal)">
                                      <p:cBhvr>
                                        <p:cTn id="27" dur="500"/>
                                        <p:tgtEl>
                                          <p:spTgt spid="7516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51619">
                                            <p:txEl>
                                              <p:pRg st="4" end="4"/>
                                            </p:txEl>
                                          </p:spTgt>
                                        </p:tgtEl>
                                        <p:attrNameLst>
                                          <p:attrName>style.visibility</p:attrName>
                                        </p:attrNameLst>
                                      </p:cBhvr>
                                      <p:to>
                                        <p:strVal val="visible"/>
                                      </p:to>
                                    </p:set>
                                    <p:animEffect transition="in" filter="randombar(horizontal)">
                                      <p:cBhvr>
                                        <p:cTn id="32" dur="500"/>
                                        <p:tgtEl>
                                          <p:spTgt spid="75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build="p" bldLvl="5" autoUpdateAnimBg="0"/>
      <p:bldP spid="751633"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2" name="Rectangle 2"/>
          <p:cNvSpPr>
            <a:spLocks noGrp="1" noChangeArrowheads="1"/>
          </p:cNvSpPr>
          <p:nvPr>
            <p:ph type="body" sz="half" idx="1"/>
          </p:nvPr>
        </p:nvSpPr>
        <p:spPr>
          <a:xfrm>
            <a:off x="1295400" y="2286000"/>
            <a:ext cx="7848600" cy="914400"/>
          </a:xfrm>
        </p:spPr>
        <p:txBody>
          <a:bodyPr/>
          <a:lstStyle/>
          <a:p>
            <a:pPr lvl="1" eaLnBrk="1" hangingPunct="1">
              <a:lnSpc>
                <a:spcPct val="80000"/>
              </a:lnSpc>
              <a:defRPr/>
            </a:pPr>
            <a:r>
              <a:rPr lang="ru-RU" altLang="en-US" sz="3600" smtClean="0"/>
              <a:t>Мало библейской поддержки</a:t>
            </a:r>
          </a:p>
          <a:p>
            <a:pPr lvl="2" eaLnBrk="1" hangingPunct="1">
              <a:lnSpc>
                <a:spcPct val="80000"/>
              </a:lnSpc>
              <a:defRPr/>
            </a:pPr>
            <a:r>
              <a:rPr lang="ru-RU" altLang="en-US" smtClean="0">
                <a:solidFill>
                  <a:srgbClr val="FFCC00"/>
                </a:solidFill>
              </a:rPr>
              <a:t>Ин. 10:34 (Пс. 81:6) </a:t>
            </a:r>
          </a:p>
          <a:p>
            <a:pPr lvl="3" eaLnBrk="1" hangingPunct="1">
              <a:lnSpc>
                <a:spcPct val="80000"/>
              </a:lnSpc>
              <a:defRPr/>
            </a:pPr>
            <a:r>
              <a:rPr lang="ru-RU" altLang="en-US" sz="3600" smtClean="0"/>
              <a:t>Не будущее, а настоящее время</a:t>
            </a:r>
          </a:p>
        </p:txBody>
      </p:sp>
      <p:sp>
        <p:nvSpPr>
          <p:cNvPr id="92672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3859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7"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8"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8599"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8600"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8601"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26730"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926731" name="Rectangle 11"/>
          <p:cNvSpPr>
            <a:spLocks noChangeArrowheads="1"/>
          </p:cNvSpPr>
          <p:nvPr/>
        </p:nvSpPr>
        <p:spPr bwMode="auto">
          <a:xfrm>
            <a:off x="2484438" y="2854325"/>
            <a:ext cx="2160587" cy="503238"/>
          </a:xfrm>
          <a:prstGeom prst="rect">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26731"/>
                                        </p:tgtEl>
                                        <p:attrNameLst>
                                          <p:attrName>style.visibility</p:attrName>
                                        </p:attrNameLst>
                                      </p:cBhvr>
                                      <p:to>
                                        <p:strVal val="visible"/>
                                      </p:to>
                                    </p:set>
                                    <p:animEffect transition="in" filter="wipe(right)">
                                      <p:cBhvr>
                                        <p:cTn id="7" dur="500"/>
                                        <p:tgtEl>
                                          <p:spTgt spid="926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6722">
                                            <p:txEl>
                                              <p:pRg st="2" end="2"/>
                                            </p:txEl>
                                          </p:spTgt>
                                        </p:tgtEl>
                                        <p:attrNameLst>
                                          <p:attrName>style.visibility</p:attrName>
                                        </p:attrNameLst>
                                      </p:cBhvr>
                                      <p:to>
                                        <p:strVal val="visible"/>
                                      </p:to>
                                    </p:set>
                                    <p:animEffect transition="in" filter="randombar(horizontal)">
                                      <p:cBhvr>
                                        <p:cTn id="12" dur="500"/>
                                        <p:tgtEl>
                                          <p:spTgt spid="926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2" grpId="0" build="p" bldLvl="5" autoUpdateAnimBg="0"/>
      <p:bldP spid="92673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2514" name="Rectangle 2"/>
          <p:cNvSpPr>
            <a:spLocks noGrp="1" noChangeArrowheads="1"/>
          </p:cNvSpPr>
          <p:nvPr>
            <p:ph type="body" sz="half" idx="1"/>
          </p:nvPr>
        </p:nvSpPr>
        <p:spPr>
          <a:xfrm>
            <a:off x="1295400" y="2286000"/>
            <a:ext cx="7848600" cy="914400"/>
          </a:xfrm>
        </p:spPr>
        <p:txBody>
          <a:bodyPr/>
          <a:lstStyle/>
          <a:p>
            <a:pPr lvl="1" eaLnBrk="1" hangingPunct="1">
              <a:lnSpc>
                <a:spcPct val="80000"/>
              </a:lnSpc>
              <a:defRPr/>
            </a:pPr>
            <a:r>
              <a:rPr lang="ru-RU" altLang="en-US" sz="3600" smtClean="0"/>
              <a:t>Мало библейской поддержки</a:t>
            </a:r>
          </a:p>
          <a:p>
            <a:pPr lvl="2" eaLnBrk="1" hangingPunct="1">
              <a:lnSpc>
                <a:spcPct val="80000"/>
              </a:lnSpc>
              <a:defRPr/>
            </a:pPr>
            <a:r>
              <a:rPr lang="ru-RU" altLang="en-US" smtClean="0">
                <a:solidFill>
                  <a:srgbClr val="FFCC00"/>
                </a:solidFill>
              </a:rPr>
              <a:t>Ин. 10:34 (Пс. 81:6) </a:t>
            </a:r>
          </a:p>
          <a:p>
            <a:pPr lvl="3" eaLnBrk="1" hangingPunct="1">
              <a:lnSpc>
                <a:spcPct val="80000"/>
              </a:lnSpc>
              <a:defRPr/>
            </a:pPr>
            <a:r>
              <a:rPr lang="ru-RU" altLang="en-US" sz="3600" smtClean="0"/>
              <a:t>Ответ Иисуса на обвинение в богохульстве</a:t>
            </a:r>
          </a:p>
        </p:txBody>
      </p:sp>
      <p:sp>
        <p:nvSpPr>
          <p:cNvPr id="147251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4064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5"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6"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0647"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064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064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72522"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240651" name="Rectangle 11"/>
          <p:cNvSpPr>
            <a:spLocks noChangeArrowheads="1"/>
          </p:cNvSpPr>
          <p:nvPr/>
        </p:nvSpPr>
        <p:spPr bwMode="auto">
          <a:xfrm>
            <a:off x="2484438" y="2854325"/>
            <a:ext cx="2160587" cy="503238"/>
          </a:xfrm>
          <a:prstGeom prst="rect">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72524" name="Text Box 12"/>
          <p:cNvSpPr txBox="1">
            <a:spLocks noChangeArrowheads="1"/>
          </p:cNvSpPr>
          <p:nvPr/>
        </p:nvSpPr>
        <p:spPr bwMode="auto">
          <a:xfrm>
            <a:off x="179388" y="5657850"/>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a:t>Лидеры Израиля</a:t>
            </a:r>
          </a:p>
        </p:txBody>
      </p:sp>
      <p:sp>
        <p:nvSpPr>
          <p:cNvPr id="1472525" name="Text Box 13"/>
          <p:cNvSpPr txBox="1">
            <a:spLocks noChangeArrowheads="1"/>
          </p:cNvSpPr>
          <p:nvPr/>
        </p:nvSpPr>
        <p:spPr bwMode="auto">
          <a:xfrm>
            <a:off x="3635375" y="5008563"/>
            <a:ext cx="1800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a:t>Элохим</a:t>
            </a:r>
          </a:p>
        </p:txBody>
      </p:sp>
      <p:sp>
        <p:nvSpPr>
          <p:cNvPr id="1472526" name="Text Box 14"/>
          <p:cNvSpPr txBox="1">
            <a:spLocks noChangeArrowheads="1"/>
          </p:cNvSpPr>
          <p:nvPr/>
        </p:nvSpPr>
        <p:spPr bwMode="auto">
          <a:xfrm>
            <a:off x="6011863" y="5008563"/>
            <a:ext cx="3168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a:t>Послан в мир</a:t>
            </a:r>
          </a:p>
        </p:txBody>
      </p:sp>
      <p:sp>
        <p:nvSpPr>
          <p:cNvPr id="1472527" name="Line 15"/>
          <p:cNvSpPr>
            <a:spLocks noChangeShapeType="1"/>
          </p:cNvSpPr>
          <p:nvPr/>
        </p:nvSpPr>
        <p:spPr bwMode="auto">
          <a:xfrm flipH="1">
            <a:off x="3059113" y="5368925"/>
            <a:ext cx="433387" cy="2889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2528" name="Line 16"/>
          <p:cNvSpPr>
            <a:spLocks noChangeShapeType="1"/>
          </p:cNvSpPr>
          <p:nvPr/>
        </p:nvSpPr>
        <p:spPr bwMode="auto">
          <a:xfrm>
            <a:off x="5508625" y="5297488"/>
            <a:ext cx="50165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72514">
                                            <p:txEl>
                                              <p:pRg st="2" end="2"/>
                                            </p:txEl>
                                          </p:spTgt>
                                        </p:tgtEl>
                                        <p:attrNameLst>
                                          <p:attrName>style.visibility</p:attrName>
                                        </p:attrNameLst>
                                      </p:cBhvr>
                                      <p:to>
                                        <p:strVal val="visible"/>
                                      </p:to>
                                    </p:set>
                                    <p:animEffect transition="in" filter="randombar(horizontal)">
                                      <p:cBhvr>
                                        <p:cTn id="7" dur="500"/>
                                        <p:tgtEl>
                                          <p:spTgt spid="14725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472525"/>
                                        </p:tgtEl>
                                        <p:attrNameLst>
                                          <p:attrName>style.visibility</p:attrName>
                                        </p:attrNameLst>
                                      </p:cBhvr>
                                      <p:to>
                                        <p:strVal val="visible"/>
                                      </p:to>
                                    </p:set>
                                    <p:animEffect transition="in" filter="fade">
                                      <p:cBhvr>
                                        <p:cTn id="12" dur="2000"/>
                                        <p:tgtEl>
                                          <p:spTgt spid="1472525"/>
                                        </p:tgtEl>
                                      </p:cBhvr>
                                    </p:animEffect>
                                    <p:anim calcmode="lin" valueType="num">
                                      <p:cBhvr>
                                        <p:cTn id="13" dur="2000" fill="hold"/>
                                        <p:tgtEl>
                                          <p:spTgt spid="1472525"/>
                                        </p:tgtEl>
                                        <p:attrNameLst>
                                          <p:attrName>style.rotation</p:attrName>
                                        </p:attrNameLst>
                                      </p:cBhvr>
                                      <p:tavLst>
                                        <p:tav tm="0">
                                          <p:val>
                                            <p:fltVal val="720"/>
                                          </p:val>
                                        </p:tav>
                                        <p:tav tm="100000">
                                          <p:val>
                                            <p:fltVal val="0"/>
                                          </p:val>
                                        </p:tav>
                                      </p:tavLst>
                                    </p:anim>
                                    <p:anim calcmode="lin" valueType="num">
                                      <p:cBhvr>
                                        <p:cTn id="14" dur="2000" fill="hold"/>
                                        <p:tgtEl>
                                          <p:spTgt spid="1472525"/>
                                        </p:tgtEl>
                                        <p:attrNameLst>
                                          <p:attrName>ppt_h</p:attrName>
                                        </p:attrNameLst>
                                      </p:cBhvr>
                                      <p:tavLst>
                                        <p:tav tm="0">
                                          <p:val>
                                            <p:fltVal val="0"/>
                                          </p:val>
                                        </p:tav>
                                        <p:tav tm="100000">
                                          <p:val>
                                            <p:strVal val="#ppt_h"/>
                                          </p:val>
                                        </p:tav>
                                      </p:tavLst>
                                    </p:anim>
                                    <p:anim calcmode="lin" valueType="num">
                                      <p:cBhvr>
                                        <p:cTn id="15" dur="2000" fill="hold"/>
                                        <p:tgtEl>
                                          <p:spTgt spid="1472525"/>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72527"/>
                                        </p:tgtEl>
                                        <p:attrNameLst>
                                          <p:attrName>style.visibility</p:attrName>
                                        </p:attrNameLst>
                                      </p:cBhvr>
                                      <p:to>
                                        <p:strVal val="visible"/>
                                      </p:to>
                                    </p:set>
                                    <p:animEffect transition="in" filter="strips(downLeft)">
                                      <p:cBhvr>
                                        <p:cTn id="20" dur="500"/>
                                        <p:tgtEl>
                                          <p:spTgt spid="14725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472524"/>
                                        </p:tgtEl>
                                        <p:attrNameLst>
                                          <p:attrName>style.visibility</p:attrName>
                                        </p:attrNameLst>
                                      </p:cBhvr>
                                      <p:to>
                                        <p:strVal val="visible"/>
                                      </p:to>
                                    </p:set>
                                    <p:animEffect transition="in" filter="fade">
                                      <p:cBhvr>
                                        <p:cTn id="25" dur="2000"/>
                                        <p:tgtEl>
                                          <p:spTgt spid="1472524"/>
                                        </p:tgtEl>
                                      </p:cBhvr>
                                    </p:animEffect>
                                    <p:anim calcmode="lin" valueType="num">
                                      <p:cBhvr>
                                        <p:cTn id="26" dur="2000" fill="hold"/>
                                        <p:tgtEl>
                                          <p:spTgt spid="1472524"/>
                                        </p:tgtEl>
                                        <p:attrNameLst>
                                          <p:attrName>style.rotation</p:attrName>
                                        </p:attrNameLst>
                                      </p:cBhvr>
                                      <p:tavLst>
                                        <p:tav tm="0">
                                          <p:val>
                                            <p:fltVal val="720"/>
                                          </p:val>
                                        </p:tav>
                                        <p:tav tm="100000">
                                          <p:val>
                                            <p:fltVal val="0"/>
                                          </p:val>
                                        </p:tav>
                                      </p:tavLst>
                                    </p:anim>
                                    <p:anim calcmode="lin" valueType="num">
                                      <p:cBhvr>
                                        <p:cTn id="27" dur="2000" fill="hold"/>
                                        <p:tgtEl>
                                          <p:spTgt spid="1472524"/>
                                        </p:tgtEl>
                                        <p:attrNameLst>
                                          <p:attrName>ppt_h</p:attrName>
                                        </p:attrNameLst>
                                      </p:cBhvr>
                                      <p:tavLst>
                                        <p:tav tm="0">
                                          <p:val>
                                            <p:fltVal val="0"/>
                                          </p:val>
                                        </p:tav>
                                        <p:tav tm="100000">
                                          <p:val>
                                            <p:strVal val="#ppt_h"/>
                                          </p:val>
                                        </p:tav>
                                      </p:tavLst>
                                    </p:anim>
                                    <p:anim calcmode="lin" valueType="num">
                                      <p:cBhvr>
                                        <p:cTn id="28" dur="2000" fill="hold"/>
                                        <p:tgtEl>
                                          <p:spTgt spid="1472524"/>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472528"/>
                                        </p:tgtEl>
                                        <p:attrNameLst>
                                          <p:attrName>style.visibility</p:attrName>
                                        </p:attrNameLst>
                                      </p:cBhvr>
                                      <p:to>
                                        <p:strVal val="visible"/>
                                      </p:to>
                                    </p:set>
                                    <p:animEffect transition="in" filter="slide(fromLeft)">
                                      <p:cBhvr>
                                        <p:cTn id="33" dur="500"/>
                                        <p:tgtEl>
                                          <p:spTgt spid="14725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1472526"/>
                                        </p:tgtEl>
                                        <p:attrNameLst>
                                          <p:attrName>style.visibility</p:attrName>
                                        </p:attrNameLst>
                                      </p:cBhvr>
                                      <p:to>
                                        <p:strVal val="visible"/>
                                      </p:to>
                                    </p:set>
                                    <p:animEffect transition="in" filter="fade">
                                      <p:cBhvr>
                                        <p:cTn id="38" dur="2000"/>
                                        <p:tgtEl>
                                          <p:spTgt spid="1472526"/>
                                        </p:tgtEl>
                                      </p:cBhvr>
                                    </p:animEffect>
                                    <p:anim calcmode="lin" valueType="num">
                                      <p:cBhvr>
                                        <p:cTn id="39" dur="2000" fill="hold"/>
                                        <p:tgtEl>
                                          <p:spTgt spid="1472526"/>
                                        </p:tgtEl>
                                        <p:attrNameLst>
                                          <p:attrName>style.rotation</p:attrName>
                                        </p:attrNameLst>
                                      </p:cBhvr>
                                      <p:tavLst>
                                        <p:tav tm="0">
                                          <p:val>
                                            <p:fltVal val="720"/>
                                          </p:val>
                                        </p:tav>
                                        <p:tav tm="100000">
                                          <p:val>
                                            <p:fltVal val="0"/>
                                          </p:val>
                                        </p:tav>
                                      </p:tavLst>
                                    </p:anim>
                                    <p:anim calcmode="lin" valueType="num">
                                      <p:cBhvr>
                                        <p:cTn id="40" dur="2000" fill="hold"/>
                                        <p:tgtEl>
                                          <p:spTgt spid="1472526"/>
                                        </p:tgtEl>
                                        <p:attrNameLst>
                                          <p:attrName>ppt_h</p:attrName>
                                        </p:attrNameLst>
                                      </p:cBhvr>
                                      <p:tavLst>
                                        <p:tav tm="0">
                                          <p:val>
                                            <p:fltVal val="0"/>
                                          </p:val>
                                        </p:tav>
                                        <p:tav tm="100000">
                                          <p:val>
                                            <p:strVal val="#ppt_h"/>
                                          </p:val>
                                        </p:tav>
                                      </p:tavLst>
                                    </p:anim>
                                    <p:anim calcmode="lin" valueType="num">
                                      <p:cBhvr>
                                        <p:cTn id="41" dur="2000" fill="hold"/>
                                        <p:tgtEl>
                                          <p:spTgt spid="14725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514" grpId="0" build="p" bldLvl="5" autoUpdateAnimBg="0"/>
      <p:bldP spid="1472524" grpId="0"/>
      <p:bldP spid="1472525" grpId="0"/>
      <p:bldP spid="1472526" grpId="0"/>
      <p:bldP spid="1472527" grpId="0" animBg="1"/>
      <p:bldP spid="147252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6130" name="Rectangle 2"/>
          <p:cNvSpPr>
            <a:spLocks noGrp="1" noChangeArrowheads="1"/>
          </p:cNvSpPr>
          <p:nvPr>
            <p:ph type="body" sz="half" idx="1"/>
          </p:nvPr>
        </p:nvSpPr>
        <p:spPr>
          <a:xfrm>
            <a:off x="1295400" y="2286000"/>
            <a:ext cx="7848600" cy="914400"/>
          </a:xfrm>
        </p:spPr>
        <p:txBody>
          <a:bodyPr/>
          <a:lstStyle/>
          <a:p>
            <a:pPr lvl="1" eaLnBrk="1" hangingPunct="1">
              <a:lnSpc>
                <a:spcPct val="80000"/>
              </a:lnSpc>
              <a:defRPr/>
            </a:pPr>
            <a:r>
              <a:rPr lang="ru-RU" altLang="en-US" sz="3600" smtClean="0"/>
              <a:t>Мало библейской поддержки</a:t>
            </a:r>
          </a:p>
          <a:p>
            <a:pPr lvl="2" eaLnBrk="1" hangingPunct="1">
              <a:lnSpc>
                <a:spcPct val="80000"/>
              </a:lnSpc>
              <a:defRPr/>
            </a:pPr>
            <a:r>
              <a:rPr lang="ru-RU" altLang="en-US" smtClean="0">
                <a:solidFill>
                  <a:srgbClr val="FFCC00"/>
                </a:solidFill>
              </a:rPr>
              <a:t>Ин. 10:34 (Пс. 81:6) </a:t>
            </a:r>
          </a:p>
        </p:txBody>
      </p:sp>
      <p:sp>
        <p:nvSpPr>
          <p:cNvPr id="145613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4269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3"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4"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2695"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2696"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2697"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56138"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456140" name="Text Box 12"/>
          <p:cNvSpPr txBox="1">
            <a:spLocks noChangeArrowheads="1"/>
          </p:cNvSpPr>
          <p:nvPr/>
        </p:nvSpPr>
        <p:spPr bwMode="auto">
          <a:xfrm>
            <a:off x="1908175" y="3500438"/>
            <a:ext cx="7235825"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2800" b="1">
                <a:solidFill>
                  <a:srgbClr val="FFCC00"/>
                </a:solidFill>
                <a:effectLst>
                  <a:outerShdw blurRad="38100" dist="38100" dir="2700000" algn="tl">
                    <a:srgbClr val="000000"/>
                  </a:outerShdw>
                </a:effectLst>
              </a:rPr>
              <a:t>«</a:t>
            </a:r>
            <a:r>
              <a:rPr lang="ru-RU" altLang="en-US" sz="2800" b="1">
                <a:effectLst>
                  <a:outerShdw blurRad="38100" dist="38100" dir="2700000" algn="tl">
                    <a:srgbClr val="000000"/>
                  </a:outerShdw>
                </a:effectLst>
              </a:rPr>
              <a:t>Что бы многие из древних экзегетов ни говорили о них, названия Элохим и “дети Всевысшего”, наделенные здесь судьям, не имеют, даже в меньшей мере, смысла обожения путем ассимиляции человечества с божественной природой</a:t>
            </a:r>
            <a:r>
              <a:rPr lang="ru-RU" altLang="en-US" sz="2800" b="1">
                <a:solidFill>
                  <a:srgbClr val="FFCC00"/>
                </a:solidFill>
                <a:effectLst>
                  <a:outerShdw blurRad="38100" dist="38100" dir="2700000" algn="tl">
                    <a:srgbClr val="000000"/>
                  </a:outerShdw>
                </a:effectLst>
              </a:rPr>
              <a:t>». Дж. Гросс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56140">
                                            <p:txEl>
                                              <p:pRg st="0" end="0"/>
                                            </p:txEl>
                                          </p:spTgt>
                                        </p:tgtEl>
                                        <p:attrNameLst>
                                          <p:attrName>style.visibility</p:attrName>
                                        </p:attrNameLst>
                                      </p:cBhvr>
                                      <p:to>
                                        <p:strVal val="visible"/>
                                      </p:to>
                                    </p:set>
                                    <p:animEffect transition="in" filter="dissolve">
                                      <p:cBhvr>
                                        <p:cTn id="7" dur="500"/>
                                        <p:tgtEl>
                                          <p:spTgt spid="1456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5" name="Rectangle 3"/>
          <p:cNvSpPr>
            <a:spLocks noGrp="1" noChangeArrowheads="1"/>
          </p:cNvSpPr>
          <p:nvPr>
            <p:ph type="body" sz="half" idx="1"/>
          </p:nvPr>
        </p:nvSpPr>
        <p:spPr>
          <a:xfrm>
            <a:off x="1295400" y="2852738"/>
            <a:ext cx="7848600" cy="914400"/>
          </a:xfrm>
        </p:spPr>
        <p:txBody>
          <a:bodyPr/>
          <a:lstStyle/>
          <a:p>
            <a:pPr lvl="2" eaLnBrk="1" hangingPunct="1">
              <a:lnSpc>
                <a:spcPct val="80000"/>
              </a:lnSpc>
              <a:defRPr/>
            </a:pPr>
            <a:r>
              <a:rPr lang="ru-RU" altLang="en-US" dirty="0" smtClean="0">
                <a:solidFill>
                  <a:srgbClr val="FFCC00"/>
                </a:solidFill>
              </a:rPr>
              <a:t>2 Пет. 1:4 </a:t>
            </a:r>
          </a:p>
          <a:p>
            <a:pPr lvl="3" eaLnBrk="1" hangingPunct="1">
              <a:lnSpc>
                <a:spcPct val="80000"/>
              </a:lnSpc>
              <a:defRPr/>
            </a:pPr>
            <a:r>
              <a:rPr lang="ru-RU" altLang="en-US" sz="3600" dirty="0" smtClean="0"/>
              <a:t> «Естество» = природа</a:t>
            </a:r>
          </a:p>
          <a:p>
            <a:pPr lvl="3" eaLnBrk="1" hangingPunct="1">
              <a:lnSpc>
                <a:spcPct val="80000"/>
              </a:lnSpc>
              <a:defRPr/>
            </a:pPr>
            <a:r>
              <a:rPr lang="ru-RU" altLang="en-US" sz="3600" dirty="0" smtClean="0"/>
              <a:t> Противоречит православному учению</a:t>
            </a:r>
          </a:p>
          <a:p>
            <a:pPr lvl="3" eaLnBrk="1" hangingPunct="1">
              <a:lnSpc>
                <a:spcPct val="80000"/>
              </a:lnSpc>
              <a:defRPr/>
            </a:pPr>
            <a:r>
              <a:rPr lang="ru-RU" altLang="en-US" sz="3600" dirty="0" smtClean="0"/>
              <a:t> Частичное </a:t>
            </a:r>
            <a:r>
              <a:rPr lang="ru-RU" altLang="en-US" sz="3600" dirty="0"/>
              <a:t>участие в Божьей </a:t>
            </a:r>
            <a:r>
              <a:rPr lang="ru-RU" altLang="en-US" sz="3600" dirty="0" smtClean="0"/>
              <a:t>природе</a:t>
            </a:r>
          </a:p>
          <a:p>
            <a:pPr lvl="3" eaLnBrk="1" hangingPunct="1">
              <a:lnSpc>
                <a:spcPct val="80000"/>
              </a:lnSpc>
              <a:defRPr/>
            </a:pPr>
            <a:endParaRPr lang="ru-RU" altLang="en-US" sz="3600" dirty="0" smtClean="0"/>
          </a:p>
        </p:txBody>
      </p:sp>
      <p:sp>
        <p:nvSpPr>
          <p:cNvPr id="863236"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44740"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1" name="Picture 11"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2" name="AutoShape 13"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4743" name="AutoShape 14"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4744" name="AutoShape 16"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4745" name="AutoShape 1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63250" name="Rectangle 1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863251" name="Rectangle 19"/>
          <p:cNvSpPr>
            <a:spLocks noChangeArrowheads="1"/>
          </p:cNvSpPr>
          <p:nvPr/>
        </p:nvSpPr>
        <p:spPr bwMode="auto">
          <a:xfrm>
            <a:off x="1295400" y="22860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80000"/>
              </a:lnSpc>
              <a:defRPr/>
            </a:pPr>
            <a:r>
              <a:rPr lang="ru-RU" altLang="en-US" smtClean="0"/>
              <a:t>Мало библейской поддержки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3235">
                                            <p:txEl>
                                              <p:pRg st="0" end="0"/>
                                            </p:txEl>
                                          </p:spTgt>
                                        </p:tgtEl>
                                        <p:attrNameLst>
                                          <p:attrName>style.visibility</p:attrName>
                                        </p:attrNameLst>
                                      </p:cBhvr>
                                      <p:to>
                                        <p:strVal val="visible"/>
                                      </p:to>
                                    </p:set>
                                    <p:animEffect transition="in" filter="randombar(horizontal)">
                                      <p:cBhvr>
                                        <p:cTn id="7" dur="500"/>
                                        <p:tgtEl>
                                          <p:spTgt spid="86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3235">
                                            <p:txEl>
                                              <p:pRg st="1" end="1"/>
                                            </p:txEl>
                                          </p:spTgt>
                                        </p:tgtEl>
                                        <p:attrNameLst>
                                          <p:attrName>style.visibility</p:attrName>
                                        </p:attrNameLst>
                                      </p:cBhvr>
                                      <p:to>
                                        <p:strVal val="visible"/>
                                      </p:to>
                                    </p:set>
                                    <p:animEffect transition="in" filter="randombar(horizontal)">
                                      <p:cBhvr>
                                        <p:cTn id="12" dur="500"/>
                                        <p:tgtEl>
                                          <p:spTgt spid="86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63235">
                                            <p:txEl>
                                              <p:pRg st="2" end="2"/>
                                            </p:txEl>
                                          </p:spTgt>
                                        </p:tgtEl>
                                        <p:attrNameLst>
                                          <p:attrName>style.visibility</p:attrName>
                                        </p:attrNameLst>
                                      </p:cBhvr>
                                      <p:to>
                                        <p:strVal val="visible"/>
                                      </p:to>
                                    </p:set>
                                    <p:animEffect transition="in" filter="randombar(horizontal)">
                                      <p:cBhvr>
                                        <p:cTn id="17" dur="500"/>
                                        <p:tgtEl>
                                          <p:spTgt spid="86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63235">
                                            <p:txEl>
                                              <p:pRg st="3" end="3"/>
                                            </p:txEl>
                                          </p:spTgt>
                                        </p:tgtEl>
                                        <p:attrNameLst>
                                          <p:attrName>style.visibility</p:attrName>
                                        </p:attrNameLst>
                                      </p:cBhvr>
                                      <p:to>
                                        <p:strVal val="visible"/>
                                      </p:to>
                                    </p:set>
                                    <p:animEffect transition="in" filter="randombar(horizontal)">
                                      <p:cBhvr>
                                        <p:cTn id="22" dur="500"/>
                                        <p:tgtEl>
                                          <p:spTgt spid="86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uiExpand="1" build="p" bldLvl="5"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ChangeArrowheads="1"/>
          </p:cNvSpPr>
          <p:nvPr>
            <p:ph type="body" sz="half" idx="1"/>
          </p:nvPr>
        </p:nvSpPr>
        <p:spPr>
          <a:xfrm>
            <a:off x="1295400" y="2852738"/>
            <a:ext cx="7848600" cy="914400"/>
          </a:xfrm>
        </p:spPr>
        <p:txBody>
          <a:bodyPr/>
          <a:lstStyle/>
          <a:p>
            <a:pPr lvl="2" eaLnBrk="1" hangingPunct="1">
              <a:lnSpc>
                <a:spcPct val="80000"/>
              </a:lnSpc>
              <a:defRPr/>
            </a:pPr>
            <a:r>
              <a:rPr lang="ru-RU" altLang="en-US" dirty="0" smtClean="0">
                <a:solidFill>
                  <a:srgbClr val="FFCC00"/>
                </a:solidFill>
              </a:rPr>
              <a:t>2 Пет. 1:4 </a:t>
            </a:r>
          </a:p>
          <a:p>
            <a:pPr lvl="3" eaLnBrk="1" hangingPunct="1">
              <a:lnSpc>
                <a:spcPct val="80000"/>
              </a:lnSpc>
              <a:defRPr/>
            </a:pPr>
            <a:r>
              <a:rPr lang="el-GR" altLang="en-US" sz="3600" dirty="0" smtClean="0"/>
              <a:t> </a:t>
            </a:r>
            <a:r>
              <a:rPr lang="ru-RU" altLang="en-US" sz="3600" dirty="0" smtClean="0"/>
              <a:t>Проявление Божьих нравственных атрибутов</a:t>
            </a:r>
          </a:p>
          <a:p>
            <a:pPr lvl="3" eaLnBrk="1" hangingPunct="1">
              <a:lnSpc>
                <a:spcPct val="80000"/>
              </a:lnSpc>
              <a:defRPr/>
            </a:pPr>
            <a:r>
              <a:rPr lang="ru-RU" altLang="en-US" sz="3600" dirty="0"/>
              <a:t> Не «обладаем», а «участвуем»</a:t>
            </a:r>
          </a:p>
          <a:p>
            <a:pPr marL="1371600" lvl="3" indent="0" eaLnBrk="1" hangingPunct="1">
              <a:lnSpc>
                <a:spcPct val="80000"/>
              </a:lnSpc>
              <a:buNone/>
              <a:defRPr/>
            </a:pPr>
            <a:endParaRPr lang="ru-RU" altLang="en-US" sz="3600" dirty="0"/>
          </a:p>
          <a:p>
            <a:pPr lvl="3" eaLnBrk="1" hangingPunct="1">
              <a:lnSpc>
                <a:spcPct val="80000"/>
              </a:lnSpc>
              <a:defRPr/>
            </a:pPr>
            <a:endParaRPr lang="ru-RU" altLang="en-US" sz="2000" i="1" dirty="0" smtClean="0">
              <a:solidFill>
                <a:srgbClr val="FFCC00"/>
              </a:solidFill>
            </a:endParaRPr>
          </a:p>
        </p:txBody>
      </p:sp>
      <p:sp>
        <p:nvSpPr>
          <p:cNvPr id="144998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4678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9"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90"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6791"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679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679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49994"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449995" name="Rectangle 11"/>
          <p:cNvSpPr>
            <a:spLocks noChangeArrowheads="1"/>
          </p:cNvSpPr>
          <p:nvPr/>
        </p:nvSpPr>
        <p:spPr bwMode="auto">
          <a:xfrm>
            <a:off x="1295400" y="22860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80000"/>
              </a:lnSpc>
              <a:defRPr/>
            </a:pPr>
            <a:r>
              <a:rPr lang="ru-RU" altLang="en-US" smtClean="0"/>
              <a:t>Мало библейской поддержки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49986">
                                            <p:txEl>
                                              <p:pRg st="1" end="1"/>
                                            </p:txEl>
                                          </p:spTgt>
                                        </p:tgtEl>
                                        <p:attrNameLst>
                                          <p:attrName>style.visibility</p:attrName>
                                        </p:attrNameLst>
                                      </p:cBhvr>
                                      <p:to>
                                        <p:strVal val="visible"/>
                                      </p:to>
                                    </p:set>
                                    <p:animEffect transition="in" filter="randombar(horizontal)">
                                      <p:cBhvr>
                                        <p:cTn id="7" dur="500"/>
                                        <p:tgtEl>
                                          <p:spTgt spid="14499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49986">
                                            <p:txEl>
                                              <p:pRg st="2" end="2"/>
                                            </p:txEl>
                                          </p:spTgt>
                                        </p:tgtEl>
                                        <p:attrNameLst>
                                          <p:attrName>style.visibility</p:attrName>
                                        </p:attrNameLst>
                                      </p:cBhvr>
                                      <p:to>
                                        <p:strVal val="visible"/>
                                      </p:to>
                                    </p:set>
                                    <p:animEffect transition="in" filter="randombar(horizontal)">
                                      <p:cBhvr>
                                        <p:cTn id="12" dur="500"/>
                                        <p:tgtEl>
                                          <p:spTgt spid="1449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6" grpId="0" build="p" bldLvl="5"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82" name="Rectangle 2"/>
          <p:cNvSpPr>
            <a:spLocks noGrp="1" noChangeArrowheads="1"/>
          </p:cNvSpPr>
          <p:nvPr>
            <p:ph type="body" sz="half" idx="1"/>
          </p:nvPr>
        </p:nvSpPr>
        <p:spPr>
          <a:xfrm>
            <a:off x="1295400" y="2852738"/>
            <a:ext cx="7848600" cy="914400"/>
          </a:xfrm>
        </p:spPr>
        <p:txBody>
          <a:bodyPr/>
          <a:lstStyle/>
          <a:p>
            <a:pPr lvl="2" eaLnBrk="1" hangingPunct="1">
              <a:lnSpc>
                <a:spcPct val="80000"/>
              </a:lnSpc>
              <a:defRPr/>
            </a:pPr>
            <a:r>
              <a:rPr lang="ru-RU" altLang="en-US" smtClean="0">
                <a:solidFill>
                  <a:srgbClr val="FFCC00"/>
                </a:solidFill>
              </a:rPr>
              <a:t>2 Пет. 1:4 </a:t>
            </a:r>
          </a:p>
        </p:txBody>
      </p:sp>
      <p:sp>
        <p:nvSpPr>
          <p:cNvPr id="145408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5088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5"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0887"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088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088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54090"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454091" name="Rectangle 11"/>
          <p:cNvSpPr>
            <a:spLocks noChangeArrowheads="1"/>
          </p:cNvSpPr>
          <p:nvPr/>
        </p:nvSpPr>
        <p:spPr bwMode="auto">
          <a:xfrm>
            <a:off x="1295400" y="22860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80000"/>
              </a:lnSpc>
              <a:defRPr/>
            </a:pPr>
            <a:r>
              <a:rPr lang="ru-RU" altLang="en-US" smtClean="0"/>
              <a:t>Мало библейской поддержки</a:t>
            </a:r>
          </a:p>
        </p:txBody>
      </p:sp>
      <p:sp>
        <p:nvSpPr>
          <p:cNvPr id="1454092" name="Text Box 12"/>
          <p:cNvSpPr txBox="1">
            <a:spLocks noChangeArrowheads="1"/>
          </p:cNvSpPr>
          <p:nvPr/>
        </p:nvSpPr>
        <p:spPr bwMode="auto">
          <a:xfrm>
            <a:off x="1762125" y="3525838"/>
            <a:ext cx="7273925"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defRPr/>
            </a:pPr>
            <a:r>
              <a:rPr lang="ru-RU" altLang="ja-JP" sz="3200" b="1" dirty="0">
                <a:solidFill>
                  <a:srgbClr val="FFCC00"/>
                </a:solidFill>
                <a:effectLst>
                  <a:outerShdw blurRad="38100" dist="38100" dir="2700000" algn="tl">
                    <a:srgbClr val="000000"/>
                  </a:outerShdw>
                </a:effectLst>
              </a:rPr>
              <a:t>«</a:t>
            </a:r>
            <a:r>
              <a:rPr lang="ru-RU" altLang="ja-JP" sz="3200" b="1" dirty="0">
                <a:effectLst>
                  <a:outerShdw blurRad="38100" dist="38100" dir="2700000" algn="tl">
                    <a:srgbClr val="000000"/>
                  </a:outerShdw>
                </a:effectLst>
              </a:rPr>
              <a:t>2 Петра 1:4 не говорит об апофеозе в смысле становления частью Божьей сущности, или прекращения существования как человека, но в смысле участия в конкретных божественных атрибутах, совершенно проявленных во Христе</a:t>
            </a:r>
            <a:r>
              <a:rPr lang="ru-RU" altLang="ja-JP" sz="3200" b="1" dirty="0">
                <a:solidFill>
                  <a:srgbClr val="FFCC00"/>
                </a:solidFill>
                <a:effectLst>
                  <a:outerShdw blurRad="38100" dist="38100" dir="2700000" algn="tl">
                    <a:srgbClr val="000000"/>
                  </a:outerShdw>
                </a:effectLst>
              </a:rPr>
              <a:t>». Дж Стар</a:t>
            </a:r>
            <a:endParaRPr lang="ru-RU" altLang="en-US" sz="3200" b="1" dirty="0">
              <a:solidFill>
                <a:srgbClr val="FFCC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092"/>
                                        </p:tgtEl>
                                        <p:attrNameLst>
                                          <p:attrName>style.visibility</p:attrName>
                                        </p:attrNameLst>
                                      </p:cBhvr>
                                      <p:to>
                                        <p:strVal val="visible"/>
                                      </p:to>
                                    </p:set>
                                    <p:animEffect transition="in" filter="fade">
                                      <p:cBhvr>
                                        <p:cTn id="7" dur="500"/>
                                        <p:tgtEl>
                                          <p:spTgt spid="145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2"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5293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2933"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293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293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30858" name="Rectangle 10"/>
          <p:cNvSpPr>
            <a:spLocks noChangeArrowheads="1"/>
          </p:cNvSpPr>
          <p:nvPr/>
        </p:nvSpPr>
        <p:spPr bwMode="auto">
          <a:xfrm>
            <a:off x="673100" y="2276475"/>
            <a:ext cx="8507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2" eaLnBrk="1" hangingPunct="1">
              <a:lnSpc>
                <a:spcPct val="80000"/>
              </a:lnSpc>
              <a:defRPr/>
            </a:pPr>
            <a:r>
              <a:rPr lang="ru-RU" altLang="en-US" sz="3600" dirty="0" smtClean="0"/>
              <a:t>Божий образ в человеке</a:t>
            </a:r>
          </a:p>
          <a:p>
            <a:pPr lvl="2" eaLnBrk="1" hangingPunct="1">
              <a:lnSpc>
                <a:spcPct val="80000"/>
              </a:lnSpc>
              <a:defRPr/>
            </a:pPr>
            <a:r>
              <a:rPr lang="ru-RU" altLang="en-US" sz="3600" dirty="0" smtClean="0"/>
              <a:t>Моисей</a:t>
            </a:r>
          </a:p>
          <a:p>
            <a:pPr lvl="3" eaLnBrk="1" hangingPunct="1">
              <a:lnSpc>
                <a:spcPct val="80000"/>
              </a:lnSpc>
              <a:defRPr/>
            </a:pPr>
            <a:r>
              <a:rPr lang="ru-RU" altLang="en-US" sz="3200" dirty="0" smtClean="0"/>
              <a:t>Занимал властное положение по отношению </a:t>
            </a:r>
            <a:r>
              <a:rPr lang="ru-RU" altLang="en-US" sz="3200" dirty="0"/>
              <a:t>к </a:t>
            </a:r>
            <a:r>
              <a:rPr lang="ru-RU" altLang="en-US" sz="3200" dirty="0" smtClean="0"/>
              <a:t>Фараону</a:t>
            </a:r>
          </a:p>
          <a:p>
            <a:pPr lvl="3" eaLnBrk="1" hangingPunct="1">
              <a:lnSpc>
                <a:spcPct val="80000"/>
              </a:lnSpc>
              <a:defRPr/>
            </a:pPr>
            <a:r>
              <a:rPr lang="ru-RU" altLang="en-US" sz="3200" dirty="0" smtClean="0"/>
              <a:t>Не </a:t>
            </a:r>
            <a:r>
              <a:rPr lang="ru-RU" altLang="en-US" sz="3200" dirty="0"/>
              <a:t>«преобразился»</a:t>
            </a:r>
          </a:p>
          <a:p>
            <a:pPr lvl="2" eaLnBrk="1" hangingPunct="1">
              <a:lnSpc>
                <a:spcPct val="80000"/>
              </a:lnSpc>
              <a:defRPr/>
            </a:pPr>
            <a:r>
              <a:rPr lang="ru-RU" altLang="en-US" sz="3600" dirty="0" smtClean="0"/>
              <a:t>Пример с Евхаристией</a:t>
            </a:r>
          </a:p>
          <a:p>
            <a:pPr marL="1371600" lvl="3" indent="0" eaLnBrk="1" hangingPunct="1">
              <a:lnSpc>
                <a:spcPct val="80000"/>
              </a:lnSpc>
              <a:buNone/>
              <a:defRPr/>
            </a:pPr>
            <a:endParaRPr lang="ru-RU" altLang="en-US" sz="3200" dirty="0" smtClean="0"/>
          </a:p>
        </p:txBody>
      </p:sp>
      <p:sp>
        <p:nvSpPr>
          <p:cNvPr id="1230860" name="Rectangle 12"/>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252938" name="Picture 13"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0858">
                                            <p:txEl>
                                              <p:pRg st="0" end="0"/>
                                            </p:txEl>
                                          </p:spTgt>
                                        </p:tgtEl>
                                        <p:attrNameLst>
                                          <p:attrName>style.visibility</p:attrName>
                                        </p:attrNameLst>
                                      </p:cBhvr>
                                      <p:to>
                                        <p:strVal val="visible"/>
                                      </p:to>
                                    </p:set>
                                    <p:animEffect transition="in" filter="randombar(horizontal)">
                                      <p:cBhvr>
                                        <p:cTn id="7" dur="500"/>
                                        <p:tgtEl>
                                          <p:spTgt spid="12308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30858">
                                            <p:txEl>
                                              <p:pRg st="1" end="1"/>
                                            </p:txEl>
                                          </p:spTgt>
                                        </p:tgtEl>
                                        <p:attrNameLst>
                                          <p:attrName>style.visibility</p:attrName>
                                        </p:attrNameLst>
                                      </p:cBhvr>
                                      <p:to>
                                        <p:strVal val="visible"/>
                                      </p:to>
                                    </p:set>
                                    <p:animEffect transition="in" filter="randombar(horizontal)">
                                      <p:cBhvr>
                                        <p:cTn id="12" dur="500"/>
                                        <p:tgtEl>
                                          <p:spTgt spid="12308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30858">
                                            <p:txEl>
                                              <p:pRg st="2" end="2"/>
                                            </p:txEl>
                                          </p:spTgt>
                                        </p:tgtEl>
                                        <p:attrNameLst>
                                          <p:attrName>style.visibility</p:attrName>
                                        </p:attrNameLst>
                                      </p:cBhvr>
                                      <p:to>
                                        <p:strVal val="visible"/>
                                      </p:to>
                                    </p:set>
                                    <p:animEffect transition="in" filter="randombar(horizontal)">
                                      <p:cBhvr>
                                        <p:cTn id="17" dur="500"/>
                                        <p:tgtEl>
                                          <p:spTgt spid="12308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30858">
                                            <p:txEl>
                                              <p:pRg st="3" end="3"/>
                                            </p:txEl>
                                          </p:spTgt>
                                        </p:tgtEl>
                                        <p:attrNameLst>
                                          <p:attrName>style.visibility</p:attrName>
                                        </p:attrNameLst>
                                      </p:cBhvr>
                                      <p:to>
                                        <p:strVal val="visible"/>
                                      </p:to>
                                    </p:set>
                                    <p:animEffect transition="in" filter="randombar(horizontal)">
                                      <p:cBhvr>
                                        <p:cTn id="22" dur="500"/>
                                        <p:tgtEl>
                                          <p:spTgt spid="12308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30858">
                                            <p:txEl>
                                              <p:pRg st="4" end="4"/>
                                            </p:txEl>
                                          </p:spTgt>
                                        </p:tgtEl>
                                        <p:attrNameLst>
                                          <p:attrName>style.visibility</p:attrName>
                                        </p:attrNameLst>
                                      </p:cBhvr>
                                      <p:to>
                                        <p:strVal val="visible"/>
                                      </p:to>
                                    </p:set>
                                    <p:animEffect transition="in" filter="randombar(horizontal)">
                                      <p:cBhvr>
                                        <p:cTn id="27" dur="500"/>
                                        <p:tgtEl>
                                          <p:spTgt spid="12308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8" grpId="0" build="p" bldLvl="5"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5702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AutoShape 4"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7029"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7030" name="AutoShape 6"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7031"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62280" name="Rectangle 8"/>
          <p:cNvSpPr>
            <a:spLocks noChangeArrowheads="1"/>
          </p:cNvSpPr>
          <p:nvPr/>
        </p:nvSpPr>
        <p:spPr bwMode="auto">
          <a:xfrm>
            <a:off x="673100" y="2276475"/>
            <a:ext cx="8507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2" eaLnBrk="1" hangingPunct="1">
              <a:lnSpc>
                <a:spcPct val="80000"/>
              </a:lnSpc>
              <a:defRPr/>
            </a:pPr>
            <a:r>
              <a:rPr lang="ru-RU" altLang="en-US" sz="3600" smtClean="0"/>
              <a:t>1 Кор. 6:16-17 – «один дух с Господом» </a:t>
            </a:r>
          </a:p>
        </p:txBody>
      </p:sp>
      <p:sp>
        <p:nvSpPr>
          <p:cNvPr id="1462281"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257034" name="Picture 10"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2283" name="Rectangle 11"/>
          <p:cNvSpPr>
            <a:spLocks noChangeArrowheads="1"/>
          </p:cNvSpPr>
          <p:nvPr/>
        </p:nvSpPr>
        <p:spPr bwMode="auto">
          <a:xfrm>
            <a:off x="1117600" y="3284538"/>
            <a:ext cx="79914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defRPr/>
            </a:pPr>
            <a:r>
              <a:rPr lang="ru-RU" altLang="en-US" sz="3200" b="1" smtClean="0">
                <a:effectLst>
                  <a:outerShdw blurRad="38100" dist="38100" dir="2700000" algn="tl">
                    <a:srgbClr val="000000"/>
                  </a:outerShdw>
                </a:effectLst>
                <a:latin typeface="Franklin Gothic Medium" panose="020B0603020102020204" pitchFamily="34" charset="0"/>
              </a:rPr>
              <a:t>	«Или не знаете, что совокупляющийся с блудницею становится одно тело с нею? ибо сказано: два будут одна плоть. А соединяющийся с Господом есть один дух с Господом».</a:t>
            </a:r>
          </a:p>
        </p:txBody>
      </p:sp>
      <p:sp>
        <p:nvSpPr>
          <p:cNvPr id="1462284" name="Line 12"/>
          <p:cNvSpPr>
            <a:spLocks noChangeShapeType="1"/>
          </p:cNvSpPr>
          <p:nvPr/>
        </p:nvSpPr>
        <p:spPr bwMode="auto">
          <a:xfrm>
            <a:off x="5364163" y="3716338"/>
            <a:ext cx="3240087" cy="0"/>
          </a:xfrm>
          <a:prstGeom prst="line">
            <a:avLst/>
          </a:prstGeom>
          <a:noFill/>
          <a:ln w="38100" cap="sq">
            <a:solidFill>
              <a:srgbClr val="0099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2285" name="Line 13"/>
          <p:cNvSpPr>
            <a:spLocks noChangeShapeType="1"/>
          </p:cNvSpPr>
          <p:nvPr/>
        </p:nvSpPr>
        <p:spPr bwMode="auto">
          <a:xfrm>
            <a:off x="1908175" y="4868863"/>
            <a:ext cx="2951163" cy="0"/>
          </a:xfrm>
          <a:prstGeom prst="line">
            <a:avLst/>
          </a:prstGeom>
          <a:noFill/>
          <a:ln w="38100" cap="sq">
            <a:solidFill>
              <a:srgbClr val="0099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462287" name="Picture 15" descr="PE0173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288" y="5589588"/>
            <a:ext cx="809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2288" name="Line 16"/>
          <p:cNvSpPr>
            <a:spLocks noChangeShapeType="1"/>
          </p:cNvSpPr>
          <p:nvPr/>
        </p:nvSpPr>
        <p:spPr bwMode="auto">
          <a:xfrm>
            <a:off x="5940425" y="4076700"/>
            <a:ext cx="1727200" cy="0"/>
          </a:xfrm>
          <a:prstGeom prst="line">
            <a:avLst/>
          </a:prstGeom>
          <a:noFill/>
          <a:ln w="38100" cap="sq">
            <a:solidFill>
              <a:srgbClr val="0099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2290" name="Line 18"/>
          <p:cNvSpPr>
            <a:spLocks noChangeShapeType="1"/>
          </p:cNvSpPr>
          <p:nvPr/>
        </p:nvSpPr>
        <p:spPr bwMode="auto">
          <a:xfrm>
            <a:off x="7885113" y="4868863"/>
            <a:ext cx="863600" cy="0"/>
          </a:xfrm>
          <a:prstGeom prst="line">
            <a:avLst/>
          </a:prstGeom>
          <a:noFill/>
          <a:ln w="38100" cap="sq">
            <a:solidFill>
              <a:srgbClr val="0099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462291"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516563"/>
            <a:ext cx="70485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229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50" y="5516563"/>
            <a:ext cx="7350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2293" name="Line 21"/>
          <p:cNvSpPr>
            <a:spLocks noChangeShapeType="1"/>
          </p:cNvSpPr>
          <p:nvPr/>
        </p:nvSpPr>
        <p:spPr bwMode="auto">
          <a:xfrm>
            <a:off x="3851275" y="5300663"/>
            <a:ext cx="576263" cy="0"/>
          </a:xfrm>
          <a:prstGeom prst="line">
            <a:avLst/>
          </a:prstGeom>
          <a:noFill/>
          <a:ln w="38100" cap="sq">
            <a:solidFill>
              <a:srgbClr val="0099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1"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3771" y="5827261"/>
            <a:ext cx="1063430" cy="83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62280">
                                            <p:txEl>
                                              <p:pRg st="0" end="0"/>
                                            </p:txEl>
                                          </p:spTgt>
                                        </p:tgtEl>
                                        <p:attrNameLst>
                                          <p:attrName>style.visibility</p:attrName>
                                        </p:attrNameLst>
                                      </p:cBhvr>
                                      <p:to>
                                        <p:strVal val="visible"/>
                                      </p:to>
                                    </p:set>
                                    <p:animEffect transition="in" filter="randombar(horizontal)">
                                      <p:cBhvr>
                                        <p:cTn id="7" dur="500"/>
                                        <p:tgtEl>
                                          <p:spTgt spid="14622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462283">
                                            <p:txEl>
                                              <p:pRg st="0" end="0"/>
                                            </p:txEl>
                                          </p:spTgt>
                                        </p:tgtEl>
                                        <p:attrNameLst>
                                          <p:attrName>style.visibility</p:attrName>
                                        </p:attrNameLst>
                                      </p:cBhvr>
                                      <p:to>
                                        <p:strVal val="visible"/>
                                      </p:to>
                                    </p:set>
                                    <p:animEffect transition="in" filter="strips(upLeft)">
                                      <p:cBhvr>
                                        <p:cTn id="12" dur="500"/>
                                        <p:tgtEl>
                                          <p:spTgt spid="1462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2284"/>
                                        </p:tgtEl>
                                        <p:attrNameLst>
                                          <p:attrName>style.visibility</p:attrName>
                                        </p:attrNameLst>
                                      </p:cBhvr>
                                      <p:to>
                                        <p:strVal val="visible"/>
                                      </p:to>
                                    </p:set>
                                    <p:animEffect transition="in" filter="wipe(left)">
                                      <p:cBhvr>
                                        <p:cTn id="17" dur="500"/>
                                        <p:tgtEl>
                                          <p:spTgt spid="14622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2285"/>
                                        </p:tgtEl>
                                        <p:attrNameLst>
                                          <p:attrName>style.visibility</p:attrName>
                                        </p:attrNameLst>
                                      </p:cBhvr>
                                      <p:to>
                                        <p:strVal val="visible"/>
                                      </p:to>
                                    </p:set>
                                    <p:animEffect transition="in" filter="wipe(left)">
                                      <p:cBhvr>
                                        <p:cTn id="22" dur="500"/>
                                        <p:tgtEl>
                                          <p:spTgt spid="14622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62288"/>
                                        </p:tgtEl>
                                        <p:attrNameLst>
                                          <p:attrName>style.visibility</p:attrName>
                                        </p:attrNameLst>
                                      </p:cBhvr>
                                      <p:to>
                                        <p:strVal val="visible"/>
                                      </p:to>
                                    </p:set>
                                    <p:animEffect transition="in" filter="wipe(left)">
                                      <p:cBhvr>
                                        <p:cTn id="27" dur="500"/>
                                        <p:tgtEl>
                                          <p:spTgt spid="14622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62292"/>
                                        </p:tgtEl>
                                        <p:attrNameLst>
                                          <p:attrName>style.visibility</p:attrName>
                                        </p:attrNameLst>
                                      </p:cBhvr>
                                      <p:to>
                                        <p:strVal val="visible"/>
                                      </p:to>
                                    </p:set>
                                    <p:anim calcmode="lin" valueType="num">
                                      <p:cBhvr additive="base">
                                        <p:cTn id="32" dur="500" fill="hold"/>
                                        <p:tgtEl>
                                          <p:spTgt spid="1462292"/>
                                        </p:tgtEl>
                                        <p:attrNameLst>
                                          <p:attrName>ppt_x</p:attrName>
                                        </p:attrNameLst>
                                      </p:cBhvr>
                                      <p:tavLst>
                                        <p:tav tm="0">
                                          <p:val>
                                            <p:strVal val="#ppt_x"/>
                                          </p:val>
                                        </p:tav>
                                        <p:tav tm="100000">
                                          <p:val>
                                            <p:strVal val="#ppt_x"/>
                                          </p:val>
                                        </p:tav>
                                      </p:tavLst>
                                    </p:anim>
                                    <p:anim calcmode="lin" valueType="num">
                                      <p:cBhvr additive="base">
                                        <p:cTn id="33" dur="500" fill="hold"/>
                                        <p:tgtEl>
                                          <p:spTgt spid="146229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2" presetClass="entr" presetSubtype="8" fill="hold" nodeType="afterEffect">
                                  <p:stCondLst>
                                    <p:cond delay="0"/>
                                  </p:stCondLst>
                                  <p:childTnLst>
                                    <p:set>
                                      <p:cBhvr>
                                        <p:cTn id="36" dur="1" fill="hold">
                                          <p:stCondLst>
                                            <p:cond delay="0"/>
                                          </p:stCondLst>
                                        </p:cTn>
                                        <p:tgtEl>
                                          <p:spTgt spid="1462291"/>
                                        </p:tgtEl>
                                        <p:attrNameLst>
                                          <p:attrName>style.visibility</p:attrName>
                                        </p:attrNameLst>
                                      </p:cBhvr>
                                      <p:to>
                                        <p:strVal val="visible"/>
                                      </p:to>
                                    </p:set>
                                    <p:anim calcmode="lin" valueType="num">
                                      <p:cBhvr additive="base">
                                        <p:cTn id="37" dur="500" fill="hold"/>
                                        <p:tgtEl>
                                          <p:spTgt spid="1462291"/>
                                        </p:tgtEl>
                                        <p:attrNameLst>
                                          <p:attrName>ppt_x</p:attrName>
                                        </p:attrNameLst>
                                      </p:cBhvr>
                                      <p:tavLst>
                                        <p:tav tm="0">
                                          <p:val>
                                            <p:strVal val="0-#ppt_w/2"/>
                                          </p:val>
                                        </p:tav>
                                        <p:tav tm="100000">
                                          <p:val>
                                            <p:strVal val="#ppt_x"/>
                                          </p:val>
                                        </p:tav>
                                      </p:tavLst>
                                    </p:anim>
                                    <p:anim calcmode="lin" valueType="num">
                                      <p:cBhvr additive="base">
                                        <p:cTn id="38" dur="500" fill="hold"/>
                                        <p:tgtEl>
                                          <p:spTgt spid="146229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62290"/>
                                        </p:tgtEl>
                                        <p:attrNameLst>
                                          <p:attrName>style.visibility</p:attrName>
                                        </p:attrNameLst>
                                      </p:cBhvr>
                                      <p:to>
                                        <p:strVal val="visible"/>
                                      </p:to>
                                    </p:set>
                                    <p:animEffect transition="in" filter="wipe(left)">
                                      <p:cBhvr>
                                        <p:cTn id="43" dur="500"/>
                                        <p:tgtEl>
                                          <p:spTgt spid="1462290"/>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62293"/>
                                        </p:tgtEl>
                                        <p:attrNameLst>
                                          <p:attrName>style.visibility</p:attrName>
                                        </p:attrNameLst>
                                      </p:cBhvr>
                                      <p:to>
                                        <p:strVal val="visible"/>
                                      </p:to>
                                    </p:set>
                                    <p:animEffect transition="in" filter="wipe(left)">
                                      <p:cBhvr>
                                        <p:cTn id="47" dur="500"/>
                                        <p:tgtEl>
                                          <p:spTgt spid="14622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462287"/>
                                        </p:tgtEl>
                                        <p:attrNameLst>
                                          <p:attrName>style.visibility</p:attrName>
                                        </p:attrNameLst>
                                      </p:cBhvr>
                                      <p:to>
                                        <p:strVal val="visible"/>
                                      </p:to>
                                    </p:set>
                                    <p:animEffect transition="in" filter="box(in)">
                                      <p:cBhvr>
                                        <p:cTn id="52" dur="500"/>
                                        <p:tgtEl>
                                          <p:spTgt spid="146228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80" grpId="0" build="p" bldLvl="5" autoUpdateAnimBg="0"/>
      <p:bldP spid="1462283" grpId="0" build="p"/>
      <p:bldP spid="1462284" grpId="0" animBg="1"/>
      <p:bldP spid="1462285" grpId="0" animBg="1"/>
      <p:bldP spid="1462288" grpId="0" animBg="1"/>
      <p:bldP spid="1462290" grpId="0" animBg="1"/>
      <p:bldP spid="146229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4" name="Rectangle 4"/>
          <p:cNvSpPr>
            <a:spLocks noGrp="1" noChangeArrowheads="1"/>
          </p:cNvSpPr>
          <p:nvPr>
            <p:ph type="body" sz="half" idx="1"/>
          </p:nvPr>
        </p:nvSpPr>
        <p:spPr>
          <a:xfrm>
            <a:off x="1295400" y="2209800"/>
            <a:ext cx="7315200" cy="914400"/>
          </a:xfrm>
        </p:spPr>
        <p:txBody>
          <a:bodyPr/>
          <a:lstStyle/>
          <a:p>
            <a:pPr lvl="1" eaLnBrk="1" hangingPunct="1">
              <a:lnSpc>
                <a:spcPct val="80000"/>
              </a:lnSpc>
              <a:defRPr/>
            </a:pPr>
            <a:r>
              <a:rPr lang="ru-RU" altLang="en-US" smtClean="0"/>
              <a:t>Сходство с неоплатонизмом</a:t>
            </a:r>
          </a:p>
          <a:p>
            <a:pPr lvl="1" algn="ctr" eaLnBrk="1" hangingPunct="1">
              <a:lnSpc>
                <a:spcPct val="80000"/>
              </a:lnSpc>
              <a:buFontTx/>
              <a:buNone/>
              <a:defRPr/>
            </a:pPr>
            <a:r>
              <a:rPr lang="ru-RU" altLang="en-US" sz="3600" smtClean="0"/>
              <a:t>«Цель человеческой жизни – не безгрешность, а обожение» </a:t>
            </a:r>
            <a:r>
              <a:rPr lang="ru-RU" altLang="en-US" sz="3600" i="1" smtClean="0">
                <a:solidFill>
                  <a:srgbClr val="FFCC00"/>
                </a:solidFill>
              </a:rPr>
              <a:t>Плотин </a:t>
            </a:r>
          </a:p>
        </p:txBody>
      </p:sp>
      <p:sp>
        <p:nvSpPr>
          <p:cNvPr id="742405" name="Rectangle 5"/>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59076" name="Picture 6"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7" name="Picture 12"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8" name="AutoShape 13"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9079" name="AutoShape 14"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9080" name="AutoShape 15"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9081" name="AutoShape 16"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42417" name="Rectangle 1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2"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2404">
                                            <p:txEl>
                                              <p:pRg st="0" end="0"/>
                                            </p:txEl>
                                          </p:spTgt>
                                        </p:tgtEl>
                                        <p:attrNameLst>
                                          <p:attrName>style.visibility</p:attrName>
                                        </p:attrNameLst>
                                      </p:cBhvr>
                                      <p:to>
                                        <p:strVal val="visible"/>
                                      </p:to>
                                    </p:set>
                                    <p:animEffect transition="in" filter="randombar(horizontal)">
                                      <p:cBhvr>
                                        <p:cTn id="7" dur="500"/>
                                        <p:tgtEl>
                                          <p:spTgt spid="7424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2404">
                                            <p:txEl>
                                              <p:pRg st="1" end="1"/>
                                            </p:txEl>
                                          </p:spTgt>
                                        </p:tgtEl>
                                        <p:attrNameLst>
                                          <p:attrName>style.visibility</p:attrName>
                                        </p:attrNameLst>
                                      </p:cBhvr>
                                      <p:to>
                                        <p:strVal val="visible"/>
                                      </p:to>
                                    </p:set>
                                    <p:animEffect transition="in" filter="randombar(horizontal)">
                                      <p:cBhvr>
                                        <p:cTn id="12" dur="500"/>
                                        <p:tgtEl>
                                          <p:spTgt spid="7424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4" grpId="0" build="p" bldLvl="5" autoUpdateAnimBg="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003523" name="Rectangle 3"/>
          <p:cNvSpPr>
            <a:spLocks noGrp="1" noChangeArrowheads="1"/>
          </p:cNvSpPr>
          <p:nvPr>
            <p:ph type="body" sz="half" idx="1"/>
          </p:nvPr>
        </p:nvSpPr>
        <p:spPr>
          <a:xfrm>
            <a:off x="-649535" y="3657600"/>
            <a:ext cx="9793535" cy="914400"/>
          </a:xfrm>
        </p:spPr>
        <p:txBody>
          <a:bodyPr/>
          <a:lstStyle/>
          <a:p>
            <a:pPr lvl="1" algn="ctr" eaLnBrk="1" hangingPunct="1">
              <a:lnSpc>
                <a:spcPct val="80000"/>
              </a:lnSpc>
              <a:buFontTx/>
              <a:buNone/>
              <a:defRPr/>
            </a:pPr>
            <a:r>
              <a:rPr lang="ru-RU" altLang="en-US" sz="3600" dirty="0" smtClean="0"/>
              <a:t>	 </a:t>
            </a:r>
            <a:r>
              <a:rPr lang="ru-RU" altLang="en-US" sz="3600" i="1" dirty="0" smtClean="0">
                <a:solidFill>
                  <a:srgbClr val="FFCC00"/>
                </a:solidFill>
              </a:rPr>
              <a:t>«</a:t>
            </a:r>
            <a:r>
              <a:rPr lang="ru-RU" altLang="en-US" sz="3600" i="1" dirty="0" smtClean="0"/>
              <a:t>…</a:t>
            </a:r>
            <a:r>
              <a:rPr lang="ru-RU" altLang="ja-JP" sz="3600" i="1" dirty="0" smtClean="0"/>
              <a:t>этого </a:t>
            </a:r>
            <a:r>
              <a:rPr lang="ru-RU" altLang="ja-JP" sz="3600" i="1" dirty="0"/>
              <a:t>естеством </a:t>
            </a:r>
            <a:r>
              <a:rPr lang="ru-RU" altLang="ja-JP" sz="3600" i="1" dirty="0" smtClean="0"/>
              <a:t>Божественным</a:t>
            </a:r>
            <a:r>
              <a:rPr lang="en-US" altLang="ja-JP" sz="3600" i="1" dirty="0"/>
              <a:t>.</a:t>
            </a:r>
            <a:r>
              <a:rPr lang="ru-RU" altLang="ja-JP" sz="3600" i="1" dirty="0" smtClean="0"/>
              <a:t> </a:t>
            </a:r>
            <a:r>
              <a:rPr lang="ru-RU" altLang="ja-JP" sz="3600" i="1" dirty="0"/>
              <a:t>Становясь </a:t>
            </a:r>
            <a:r>
              <a:rPr lang="ru-RU" altLang="ja-JP" sz="3600" i="1" dirty="0" smtClean="0"/>
              <a:t>богами по благодати, мы остаемся </a:t>
            </a:r>
            <a:r>
              <a:rPr lang="ru-RU" altLang="ja-JP" sz="3600" i="1" dirty="0" err="1" smtClean="0"/>
              <a:t>тварными</a:t>
            </a:r>
            <a:r>
              <a:rPr lang="ru-RU" altLang="ja-JP" sz="3600" i="1" dirty="0" smtClean="0"/>
              <a:t>, так же как Христос, став человеком по воплощению, оставался Богом</a:t>
            </a:r>
            <a:r>
              <a:rPr lang="ru-RU" altLang="en-US" sz="3600" i="1" dirty="0" smtClean="0">
                <a:solidFill>
                  <a:srgbClr val="FFCC00"/>
                </a:solidFill>
              </a:rPr>
              <a:t>»</a:t>
            </a:r>
          </a:p>
          <a:p>
            <a:pPr lvl="2" algn="ctr" eaLnBrk="1" hangingPunct="1">
              <a:lnSpc>
                <a:spcPct val="80000"/>
              </a:lnSpc>
              <a:buFont typeface="Wingdings" panose="05000000000000000000" pitchFamily="2" charset="2"/>
              <a:buNone/>
              <a:defRPr/>
            </a:pPr>
            <a:endParaRPr lang="en-US" altLang="en-US" i="1" dirty="0" smtClean="0">
              <a:solidFill>
                <a:srgbClr val="FFCC00"/>
              </a:solidFill>
            </a:endParaRPr>
          </a:p>
        </p:txBody>
      </p:sp>
      <p:pic>
        <p:nvPicPr>
          <p:cNvPr id="2560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25"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Не абсолютное, а относительное соединение с Богом </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2560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60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03528"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25609"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561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 name="Rectangle 3"/>
          <p:cNvSpPr txBox="1">
            <a:spLocks noChangeArrowheads="1"/>
          </p:cNvSpPr>
          <p:nvPr/>
        </p:nvSpPr>
        <p:spPr bwMode="auto">
          <a:xfrm>
            <a:off x="2771800" y="6351984"/>
            <a:ext cx="32324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eaLnBrk="1" hangingPunct="1">
              <a:lnSpc>
                <a:spcPct val="80000"/>
              </a:lnSpc>
              <a:buFontTx/>
              <a:buNone/>
              <a:defRPr/>
            </a:pPr>
            <a:r>
              <a:rPr lang="ru-RU" altLang="en-US" sz="3600" i="1" dirty="0" smtClean="0">
                <a:solidFill>
                  <a:srgbClr val="FFCC00"/>
                </a:solidFill>
              </a:rPr>
              <a:t>В. Лосский</a:t>
            </a:r>
          </a:p>
          <a:p>
            <a:pPr lvl="2" algn="ctr" eaLnBrk="1" hangingPunct="1">
              <a:lnSpc>
                <a:spcPct val="80000"/>
              </a:lnSpc>
              <a:buFont typeface="Wingdings" panose="05000000000000000000" pitchFamily="2" charset="2"/>
              <a:buNone/>
              <a:defRPr/>
            </a:pPr>
            <a:endParaRPr lang="en-US" altLang="en-US" i="1" dirty="0" smtClean="0">
              <a:solidFill>
                <a:srgbClr val="FFCC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3523">
                                            <p:txEl>
                                              <p:pRg st="0" end="0"/>
                                            </p:txEl>
                                          </p:spTgt>
                                        </p:tgtEl>
                                        <p:attrNameLst>
                                          <p:attrName>style.visibility</p:attrName>
                                        </p:attrNameLst>
                                      </p:cBhvr>
                                      <p:to>
                                        <p:strVal val="visible"/>
                                      </p:to>
                                    </p:set>
                                    <p:animEffect transition="in" filter="randombar(horizontal)">
                                      <p:cBhvr>
                                        <p:cTn id="7" dur="500"/>
                                        <p:tgtEl>
                                          <p:spTgt spid="1003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build="p" bldLvl="5"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4" name="Text Box 1032"/>
          <p:cNvSpPr txBox="1">
            <a:spLocks noChangeArrowheads="1"/>
          </p:cNvSpPr>
          <p:nvPr/>
        </p:nvSpPr>
        <p:spPr bwMode="auto">
          <a:xfrm>
            <a:off x="533400" y="3786188"/>
            <a:ext cx="243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dirty="0">
                <a:solidFill>
                  <a:schemeClr val="tx2"/>
                </a:solidFill>
                <a:effectLst>
                  <a:outerShdw blurRad="38100" dist="38100" dir="2700000" algn="tl">
                    <a:srgbClr val="000000"/>
                  </a:outerShdw>
                </a:effectLst>
                <a:latin typeface="Bookman Old Style" panose="02050604050505020204" pitchFamily="18" charset="0"/>
              </a:rPr>
              <a:t>Мудрость</a:t>
            </a:r>
            <a:endParaRPr lang="en-US" altLang="en-US" sz="3200" b="1" i="1" dirty="0">
              <a:solidFill>
                <a:schemeClr val="tx2"/>
              </a:solidFill>
              <a:effectLst>
                <a:outerShdw blurRad="38100" dist="38100" dir="2700000" algn="tl">
                  <a:srgbClr val="000000"/>
                </a:outerShdw>
              </a:effectLst>
              <a:latin typeface="Bookman Old Style" panose="02050604050505020204" pitchFamily="18" charset="0"/>
            </a:endParaRPr>
          </a:p>
        </p:txBody>
      </p:sp>
      <p:sp>
        <p:nvSpPr>
          <p:cNvPr id="859145" name="Text Box 1033"/>
          <p:cNvSpPr txBox="1">
            <a:spLocks noChangeArrowheads="1"/>
          </p:cNvSpPr>
          <p:nvPr/>
        </p:nvSpPr>
        <p:spPr bwMode="auto">
          <a:xfrm>
            <a:off x="6089650" y="3857625"/>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chemeClr val="tx2"/>
                </a:solidFill>
                <a:effectLst>
                  <a:outerShdw blurRad="38100" dist="38100" dir="2700000" algn="tl">
                    <a:srgbClr val="000000"/>
                  </a:outerShdw>
                </a:effectLst>
                <a:latin typeface="Bookman Old Style" panose="02050604050505020204" pitchFamily="18" charset="0"/>
              </a:rPr>
              <a:t>Святость</a:t>
            </a:r>
            <a:endParaRPr lang="en-US" altLang="en-US" sz="3200" b="1" i="1">
              <a:solidFill>
                <a:schemeClr val="tx2"/>
              </a:solidFill>
              <a:effectLst>
                <a:outerShdw blurRad="38100" dist="38100" dir="2700000" algn="tl">
                  <a:srgbClr val="000000"/>
                </a:outerShdw>
              </a:effectLst>
              <a:latin typeface="Bookman Old Style" panose="02050604050505020204" pitchFamily="18" charset="0"/>
            </a:endParaRPr>
          </a:p>
        </p:txBody>
      </p:sp>
      <p:sp>
        <p:nvSpPr>
          <p:cNvPr id="859146" name="Text Box 1034"/>
          <p:cNvSpPr txBox="1">
            <a:spLocks noChangeArrowheads="1"/>
          </p:cNvSpPr>
          <p:nvPr/>
        </p:nvSpPr>
        <p:spPr bwMode="auto">
          <a:xfrm>
            <a:off x="3419475" y="3733800"/>
            <a:ext cx="244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chemeClr val="tx2"/>
                </a:solidFill>
                <a:effectLst>
                  <a:outerShdw blurRad="38100" dist="38100" dir="2700000" algn="tl">
                    <a:srgbClr val="000000"/>
                  </a:outerShdw>
                </a:effectLst>
                <a:latin typeface="Bookman Old Style" panose="02050604050505020204" pitchFamily="18" charset="0"/>
              </a:rPr>
              <a:t>Верность</a:t>
            </a:r>
            <a:endParaRPr lang="en-US" altLang="en-US" sz="3200" b="1" i="1">
              <a:solidFill>
                <a:schemeClr val="tx2"/>
              </a:solidFill>
              <a:effectLst>
                <a:outerShdw blurRad="38100" dist="38100" dir="2700000" algn="tl">
                  <a:srgbClr val="000000"/>
                </a:outerShdw>
              </a:effectLst>
              <a:latin typeface="Bookman Old Style" panose="02050604050505020204" pitchFamily="18" charset="0"/>
            </a:endParaRPr>
          </a:p>
        </p:txBody>
      </p:sp>
      <p:sp>
        <p:nvSpPr>
          <p:cNvPr id="859147" name="Text Box 1035"/>
          <p:cNvSpPr txBox="1">
            <a:spLocks noChangeArrowheads="1"/>
          </p:cNvSpPr>
          <p:nvPr/>
        </p:nvSpPr>
        <p:spPr bwMode="auto">
          <a:xfrm>
            <a:off x="7369175" y="4937125"/>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chemeClr val="tx2"/>
                </a:solidFill>
                <a:effectLst>
                  <a:outerShdw blurRad="38100" dist="38100" dir="2700000" algn="tl">
                    <a:srgbClr val="000000"/>
                  </a:outerShdw>
                </a:effectLst>
                <a:latin typeface="Bookman Old Style" panose="02050604050505020204" pitchFamily="18" charset="0"/>
              </a:rPr>
              <a:t>Сила</a:t>
            </a:r>
            <a:endParaRPr lang="en-US" altLang="en-US" sz="3200" b="1" i="1">
              <a:solidFill>
                <a:schemeClr val="tx2"/>
              </a:solidFill>
              <a:effectLst>
                <a:outerShdw blurRad="38100" dist="38100" dir="2700000" algn="tl">
                  <a:srgbClr val="000000"/>
                </a:outerShdw>
              </a:effectLst>
              <a:latin typeface="Bookman Old Style" panose="02050604050505020204" pitchFamily="18" charset="0"/>
            </a:endParaRPr>
          </a:p>
        </p:txBody>
      </p:sp>
      <p:sp>
        <p:nvSpPr>
          <p:cNvPr id="859148" name="Text Box 1036"/>
          <p:cNvSpPr txBox="1">
            <a:spLocks noChangeArrowheads="1"/>
          </p:cNvSpPr>
          <p:nvPr/>
        </p:nvSpPr>
        <p:spPr bwMode="auto">
          <a:xfrm>
            <a:off x="179388" y="479425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chemeClr val="tx2"/>
                </a:solidFill>
                <a:effectLst>
                  <a:outerShdw blurRad="38100" dist="38100" dir="2700000" algn="tl">
                    <a:srgbClr val="000000"/>
                  </a:outerShdw>
                </a:effectLst>
                <a:latin typeface="Bookman Old Style" panose="02050604050505020204" pitchFamily="18" charset="0"/>
              </a:rPr>
              <a:t>Любовь</a:t>
            </a:r>
            <a:endParaRPr lang="en-US" altLang="en-US" sz="3200" b="1" i="1">
              <a:solidFill>
                <a:schemeClr val="tx2"/>
              </a:solidFill>
              <a:effectLst>
                <a:outerShdw blurRad="38100" dist="38100" dir="2700000" algn="tl">
                  <a:srgbClr val="000000"/>
                </a:outerShdw>
              </a:effectLst>
              <a:latin typeface="Bookman Old Style" panose="02050604050505020204" pitchFamily="18" charset="0"/>
            </a:endParaRPr>
          </a:p>
        </p:txBody>
      </p:sp>
      <p:sp>
        <p:nvSpPr>
          <p:cNvPr id="859149" name="Freeform 1037"/>
          <p:cNvSpPr>
            <a:spLocks/>
          </p:cNvSpPr>
          <p:nvPr/>
        </p:nvSpPr>
        <p:spPr bwMode="auto">
          <a:xfrm>
            <a:off x="609600" y="4940300"/>
            <a:ext cx="7848600" cy="1841500"/>
          </a:xfrm>
          <a:custGeom>
            <a:avLst/>
            <a:gdLst>
              <a:gd name="T0" fmla="*/ 0 w 4944"/>
              <a:gd name="T1" fmla="*/ 2147483646 h 1160"/>
              <a:gd name="T2" fmla="*/ 2147483646 w 4944"/>
              <a:gd name="T3" fmla="*/ 20161250 h 1160"/>
              <a:gd name="T4" fmla="*/ 2147483646 w 4944"/>
              <a:gd name="T5" fmla="*/ 2147483646 h 1160"/>
              <a:gd name="T6" fmla="*/ 0 60000 65536"/>
              <a:gd name="T7" fmla="*/ 0 60000 65536"/>
              <a:gd name="T8" fmla="*/ 0 60000 65536"/>
            </a:gdLst>
            <a:ahLst/>
            <a:cxnLst>
              <a:cxn ang="T6">
                <a:pos x="T0" y="T1"/>
              </a:cxn>
              <a:cxn ang="T7">
                <a:pos x="T2" y="T3"/>
              </a:cxn>
              <a:cxn ang="T8">
                <a:pos x="T4" y="T5"/>
              </a:cxn>
            </a:cxnLst>
            <a:rect l="0" t="0" r="r" b="b"/>
            <a:pathLst>
              <a:path w="4944" h="1160">
                <a:moveTo>
                  <a:pt x="0" y="1112"/>
                </a:moveTo>
                <a:cubicBezTo>
                  <a:pt x="812" y="556"/>
                  <a:pt x="1624" y="0"/>
                  <a:pt x="2448" y="8"/>
                </a:cubicBezTo>
                <a:cubicBezTo>
                  <a:pt x="3272" y="16"/>
                  <a:pt x="4108" y="588"/>
                  <a:pt x="4944" y="116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59150" name="WordArt 1038"/>
          <p:cNvSpPr>
            <a:spLocks noChangeArrowheads="1" noChangeShapeType="1" noTextEdit="1"/>
          </p:cNvSpPr>
          <p:nvPr/>
        </p:nvSpPr>
        <p:spPr bwMode="auto">
          <a:xfrm>
            <a:off x="3200400" y="5800725"/>
            <a:ext cx="2514600" cy="8286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ru-RU"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Сущность</a:t>
            </a:r>
            <a:endPar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endParaRPr>
          </a:p>
        </p:txBody>
      </p:sp>
      <p:sp>
        <p:nvSpPr>
          <p:cNvPr id="859159" name="Rectangle 1047"/>
          <p:cNvSpPr>
            <a:spLocks noGrp="1" noChangeArrowheads="1"/>
          </p:cNvSpPr>
          <p:nvPr>
            <p:ph type="title"/>
          </p:nvPr>
        </p:nvSpPr>
        <p:spPr>
          <a:xfrm>
            <a:off x="609600" y="269875"/>
            <a:ext cx="8001000" cy="1143000"/>
          </a:xfrm>
        </p:spPr>
        <p:txBody>
          <a:bodyPr/>
          <a:lstStyle/>
          <a:p>
            <a:pPr eaLnBrk="1" hangingPunct="1">
              <a:lnSpc>
                <a:spcPct val="70000"/>
              </a:lnSpc>
              <a:defRPr/>
            </a:pPr>
            <a:r>
              <a:rPr lang="ru-RU" altLang="en-US" dirty="0" smtClean="0"/>
              <a:t>Божьи нетварные энергии</a:t>
            </a:r>
            <a:endParaRPr lang="en-US" altLang="en-US" dirty="0" smtClean="0"/>
          </a:p>
        </p:txBody>
      </p:sp>
      <p:pic>
        <p:nvPicPr>
          <p:cNvPr id="859164" name="Picture 1052" descr="PE0112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112963"/>
            <a:ext cx="9794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165" name="Picture 1053" descr="PE0112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112963"/>
            <a:ext cx="11668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9166" name="WordArt 1054"/>
          <p:cNvSpPr>
            <a:spLocks noChangeArrowheads="1" noChangeShapeType="1" noTextEdit="1"/>
          </p:cNvSpPr>
          <p:nvPr/>
        </p:nvSpPr>
        <p:spPr bwMode="auto">
          <a:xfrm>
            <a:off x="3352800" y="2341563"/>
            <a:ext cx="2133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Энергия</a:t>
            </a:r>
            <a:endPar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ndParaRPr>
          </a:p>
        </p:txBody>
      </p:sp>
      <p:sp>
        <p:nvSpPr>
          <p:cNvPr id="261138" name="AutoShape 1058" descr="90%">
            <a:hlinkClick r:id="rId6"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1139" name="AutoShape 1059" descr="90%">
            <a:hlinkClick r:id="rId7"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1140" name="AutoShape 1060"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1141" name="AutoShape 106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59174"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9150"/>
                                        </p:tgtEl>
                                        <p:attrNameLst>
                                          <p:attrName>style.visibility</p:attrName>
                                        </p:attrNameLst>
                                      </p:cBhvr>
                                      <p:to>
                                        <p:strVal val="visible"/>
                                      </p:to>
                                    </p:set>
                                    <p:anim calcmode="lin" valueType="num">
                                      <p:cBhvr additive="base">
                                        <p:cTn id="7" dur="500" fill="hold"/>
                                        <p:tgtEl>
                                          <p:spTgt spid="859150"/>
                                        </p:tgtEl>
                                        <p:attrNameLst>
                                          <p:attrName>ppt_x</p:attrName>
                                        </p:attrNameLst>
                                      </p:cBhvr>
                                      <p:tavLst>
                                        <p:tav tm="0">
                                          <p:val>
                                            <p:strVal val="#ppt_x"/>
                                          </p:val>
                                        </p:tav>
                                        <p:tav tm="100000">
                                          <p:val>
                                            <p:strVal val="#ppt_x"/>
                                          </p:val>
                                        </p:tav>
                                      </p:tavLst>
                                    </p:anim>
                                    <p:anim calcmode="lin" valueType="num">
                                      <p:cBhvr additive="base">
                                        <p:cTn id="8" dur="500" fill="hold"/>
                                        <p:tgtEl>
                                          <p:spTgt spid="8591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59166"/>
                                        </p:tgtEl>
                                        <p:attrNameLst>
                                          <p:attrName>style.visibility</p:attrName>
                                        </p:attrNameLst>
                                      </p:cBhvr>
                                      <p:to>
                                        <p:strVal val="visible"/>
                                      </p:to>
                                    </p:set>
                                    <p:animEffect transition="in" filter="blinds(horizontal)">
                                      <p:cBhvr>
                                        <p:cTn id="13" dur="500"/>
                                        <p:tgtEl>
                                          <p:spTgt spid="8591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59149"/>
                                        </p:tgtEl>
                                        <p:attrNameLst>
                                          <p:attrName>style.visibility</p:attrName>
                                        </p:attrNameLst>
                                      </p:cBhvr>
                                      <p:to>
                                        <p:strVal val="visible"/>
                                      </p:to>
                                    </p:set>
                                    <p:animEffect transition="in" filter="wipe(left)">
                                      <p:cBhvr>
                                        <p:cTn id="18" dur="500"/>
                                        <p:tgtEl>
                                          <p:spTgt spid="8591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859164"/>
                                        </p:tgtEl>
                                        <p:attrNameLst>
                                          <p:attrName>style.visibility</p:attrName>
                                        </p:attrNameLst>
                                      </p:cBhvr>
                                      <p:to>
                                        <p:strVal val="visible"/>
                                      </p:to>
                                    </p:set>
                                    <p:animEffect transition="in" filter="box(in)">
                                      <p:cBhvr>
                                        <p:cTn id="23" dur="500"/>
                                        <p:tgtEl>
                                          <p:spTgt spid="859164"/>
                                        </p:tgtEl>
                                      </p:cBhvr>
                                    </p:animEffect>
                                  </p:childTnLst>
                                </p:cTn>
                              </p:par>
                              <p:par>
                                <p:cTn id="24" presetID="4" presetClass="entr" presetSubtype="16" fill="hold" nodeType="withEffect">
                                  <p:stCondLst>
                                    <p:cond delay="0"/>
                                  </p:stCondLst>
                                  <p:childTnLst>
                                    <p:set>
                                      <p:cBhvr>
                                        <p:cTn id="25" dur="1" fill="hold">
                                          <p:stCondLst>
                                            <p:cond delay="0"/>
                                          </p:stCondLst>
                                        </p:cTn>
                                        <p:tgtEl>
                                          <p:spTgt spid="859165"/>
                                        </p:tgtEl>
                                        <p:attrNameLst>
                                          <p:attrName>style.visibility</p:attrName>
                                        </p:attrNameLst>
                                      </p:cBhvr>
                                      <p:to>
                                        <p:strVal val="visible"/>
                                      </p:to>
                                    </p:set>
                                    <p:animEffect transition="in" filter="box(in)">
                                      <p:cBhvr>
                                        <p:cTn id="26" dur="500"/>
                                        <p:tgtEl>
                                          <p:spTgt spid="859165"/>
                                        </p:tgtEl>
                                      </p:cBhvr>
                                    </p:animEffect>
                                  </p:childTnLst>
                                </p:cTn>
                              </p:par>
                            </p:childTnLst>
                          </p:cTn>
                        </p:par>
                        <p:par>
                          <p:cTn id="27" fill="hold" nodeType="afterGroup">
                            <p:stCondLst>
                              <p:cond delay="500"/>
                            </p:stCondLst>
                            <p:childTnLst>
                              <p:par>
                                <p:cTn id="28" presetID="23" presetClass="entr" presetSubtype="36" fill="hold" grpId="0" nodeType="afterEffect">
                                  <p:stCondLst>
                                    <p:cond delay="0"/>
                                  </p:stCondLst>
                                  <p:childTnLst>
                                    <p:set>
                                      <p:cBhvr>
                                        <p:cTn id="29" dur="1" fill="hold">
                                          <p:stCondLst>
                                            <p:cond delay="0"/>
                                          </p:stCondLst>
                                        </p:cTn>
                                        <p:tgtEl>
                                          <p:spTgt spid="859148"/>
                                        </p:tgtEl>
                                        <p:attrNameLst>
                                          <p:attrName>style.visibility</p:attrName>
                                        </p:attrNameLst>
                                      </p:cBhvr>
                                      <p:to>
                                        <p:strVal val="visible"/>
                                      </p:to>
                                    </p:set>
                                    <p:anim calcmode="lin" valueType="num">
                                      <p:cBhvr>
                                        <p:cTn id="30" dur="500" fill="hold"/>
                                        <p:tgtEl>
                                          <p:spTgt spid="859148"/>
                                        </p:tgtEl>
                                        <p:attrNameLst>
                                          <p:attrName>ppt_w</p:attrName>
                                        </p:attrNameLst>
                                      </p:cBhvr>
                                      <p:tavLst>
                                        <p:tav tm="0">
                                          <p:val>
                                            <p:strVal val="(6*min(max(#ppt_w*#ppt_h,.3),1)-7.4)/-.7*#ppt_w"/>
                                          </p:val>
                                        </p:tav>
                                        <p:tav tm="100000">
                                          <p:val>
                                            <p:strVal val="#ppt_w"/>
                                          </p:val>
                                        </p:tav>
                                      </p:tavLst>
                                    </p:anim>
                                    <p:anim calcmode="lin" valueType="num">
                                      <p:cBhvr>
                                        <p:cTn id="31" dur="500" fill="hold"/>
                                        <p:tgtEl>
                                          <p:spTgt spid="859148"/>
                                        </p:tgtEl>
                                        <p:attrNameLst>
                                          <p:attrName>ppt_h</p:attrName>
                                        </p:attrNameLst>
                                      </p:cBhvr>
                                      <p:tavLst>
                                        <p:tav tm="0">
                                          <p:val>
                                            <p:strVal val="(6*min(max(#ppt_w*#ppt_h,.3),1)-7.4)/-.7*#ppt_h"/>
                                          </p:val>
                                        </p:tav>
                                        <p:tav tm="100000">
                                          <p:val>
                                            <p:strVal val="#ppt_h"/>
                                          </p:val>
                                        </p:tav>
                                      </p:tavLst>
                                    </p:anim>
                                    <p:anim calcmode="lin" valueType="num">
                                      <p:cBhvr>
                                        <p:cTn id="32" dur="500" fill="hold"/>
                                        <p:tgtEl>
                                          <p:spTgt spid="859148"/>
                                        </p:tgtEl>
                                        <p:attrNameLst>
                                          <p:attrName>ppt_x</p:attrName>
                                        </p:attrNameLst>
                                      </p:cBhvr>
                                      <p:tavLst>
                                        <p:tav tm="0">
                                          <p:val>
                                            <p:fltVal val="0.5"/>
                                          </p:val>
                                        </p:tav>
                                        <p:tav tm="100000">
                                          <p:val>
                                            <p:strVal val="#ppt_x"/>
                                          </p:val>
                                        </p:tav>
                                      </p:tavLst>
                                    </p:anim>
                                    <p:anim calcmode="lin" valueType="num">
                                      <p:cBhvr>
                                        <p:cTn id="33" dur="500" fill="hold"/>
                                        <p:tgtEl>
                                          <p:spTgt spid="859148"/>
                                        </p:tgtEl>
                                        <p:attrNameLst>
                                          <p:attrName>ppt_y</p:attrName>
                                        </p:attrNameLst>
                                      </p:cBhvr>
                                      <p:tavLst>
                                        <p:tav tm="0">
                                          <p:val>
                                            <p:strVal val="1+(6*min(max(#ppt_w*#ppt_h,.3),1)-7.4)/-.7*#ppt_h/2"/>
                                          </p:val>
                                        </p:tav>
                                        <p:tav tm="100000">
                                          <p:val>
                                            <p:strVal val="#ppt_y"/>
                                          </p:val>
                                        </p:tav>
                                      </p:tavLst>
                                    </p:anim>
                                  </p:childTnLst>
                                </p:cTn>
                              </p:par>
                            </p:childTnLst>
                          </p:cTn>
                        </p:par>
                        <p:par>
                          <p:cTn id="34" fill="hold" nodeType="afterGroup">
                            <p:stCondLst>
                              <p:cond delay="1000"/>
                            </p:stCondLst>
                            <p:childTnLst>
                              <p:par>
                                <p:cTn id="35" presetID="23" presetClass="entr" presetSubtype="36" fill="hold" grpId="0" nodeType="afterEffect">
                                  <p:stCondLst>
                                    <p:cond delay="0"/>
                                  </p:stCondLst>
                                  <p:childTnLst>
                                    <p:set>
                                      <p:cBhvr>
                                        <p:cTn id="36" dur="1" fill="hold">
                                          <p:stCondLst>
                                            <p:cond delay="0"/>
                                          </p:stCondLst>
                                        </p:cTn>
                                        <p:tgtEl>
                                          <p:spTgt spid="859144"/>
                                        </p:tgtEl>
                                        <p:attrNameLst>
                                          <p:attrName>style.visibility</p:attrName>
                                        </p:attrNameLst>
                                      </p:cBhvr>
                                      <p:to>
                                        <p:strVal val="visible"/>
                                      </p:to>
                                    </p:set>
                                    <p:anim calcmode="lin" valueType="num">
                                      <p:cBhvr>
                                        <p:cTn id="37" dur="500" fill="hold"/>
                                        <p:tgtEl>
                                          <p:spTgt spid="859144"/>
                                        </p:tgtEl>
                                        <p:attrNameLst>
                                          <p:attrName>ppt_w</p:attrName>
                                        </p:attrNameLst>
                                      </p:cBhvr>
                                      <p:tavLst>
                                        <p:tav tm="0">
                                          <p:val>
                                            <p:strVal val="(6*min(max(#ppt_w*#ppt_h,.3),1)-7.4)/-.7*#ppt_w"/>
                                          </p:val>
                                        </p:tav>
                                        <p:tav tm="100000">
                                          <p:val>
                                            <p:strVal val="#ppt_w"/>
                                          </p:val>
                                        </p:tav>
                                      </p:tavLst>
                                    </p:anim>
                                    <p:anim calcmode="lin" valueType="num">
                                      <p:cBhvr>
                                        <p:cTn id="38" dur="500" fill="hold"/>
                                        <p:tgtEl>
                                          <p:spTgt spid="859144"/>
                                        </p:tgtEl>
                                        <p:attrNameLst>
                                          <p:attrName>ppt_h</p:attrName>
                                        </p:attrNameLst>
                                      </p:cBhvr>
                                      <p:tavLst>
                                        <p:tav tm="0">
                                          <p:val>
                                            <p:strVal val="(6*min(max(#ppt_w*#ppt_h,.3),1)-7.4)/-.7*#ppt_h"/>
                                          </p:val>
                                        </p:tav>
                                        <p:tav tm="100000">
                                          <p:val>
                                            <p:strVal val="#ppt_h"/>
                                          </p:val>
                                        </p:tav>
                                      </p:tavLst>
                                    </p:anim>
                                    <p:anim calcmode="lin" valueType="num">
                                      <p:cBhvr>
                                        <p:cTn id="39" dur="500" fill="hold"/>
                                        <p:tgtEl>
                                          <p:spTgt spid="859144"/>
                                        </p:tgtEl>
                                        <p:attrNameLst>
                                          <p:attrName>ppt_x</p:attrName>
                                        </p:attrNameLst>
                                      </p:cBhvr>
                                      <p:tavLst>
                                        <p:tav tm="0">
                                          <p:val>
                                            <p:fltVal val="0.5"/>
                                          </p:val>
                                        </p:tav>
                                        <p:tav tm="100000">
                                          <p:val>
                                            <p:strVal val="#ppt_x"/>
                                          </p:val>
                                        </p:tav>
                                      </p:tavLst>
                                    </p:anim>
                                    <p:anim calcmode="lin" valueType="num">
                                      <p:cBhvr>
                                        <p:cTn id="40" dur="500" fill="hold"/>
                                        <p:tgtEl>
                                          <p:spTgt spid="859144"/>
                                        </p:tgtEl>
                                        <p:attrNameLst>
                                          <p:attrName>ppt_y</p:attrName>
                                        </p:attrNameLst>
                                      </p:cBhvr>
                                      <p:tavLst>
                                        <p:tav tm="0">
                                          <p:val>
                                            <p:strVal val="1+(6*min(max(#ppt_w*#ppt_h,.3),1)-7.4)/-.7*#ppt_h/2"/>
                                          </p:val>
                                        </p:tav>
                                        <p:tav tm="100000">
                                          <p:val>
                                            <p:strVal val="#ppt_y"/>
                                          </p:val>
                                        </p:tav>
                                      </p:tavLst>
                                    </p:anim>
                                  </p:childTnLst>
                                </p:cTn>
                              </p:par>
                            </p:childTnLst>
                          </p:cTn>
                        </p:par>
                        <p:par>
                          <p:cTn id="41" fill="hold" nodeType="afterGroup">
                            <p:stCondLst>
                              <p:cond delay="1500"/>
                            </p:stCondLst>
                            <p:childTnLst>
                              <p:par>
                                <p:cTn id="42" presetID="23" presetClass="entr" presetSubtype="36" fill="hold" grpId="0" nodeType="afterEffect">
                                  <p:stCondLst>
                                    <p:cond delay="0"/>
                                  </p:stCondLst>
                                  <p:childTnLst>
                                    <p:set>
                                      <p:cBhvr>
                                        <p:cTn id="43" dur="1" fill="hold">
                                          <p:stCondLst>
                                            <p:cond delay="0"/>
                                          </p:stCondLst>
                                        </p:cTn>
                                        <p:tgtEl>
                                          <p:spTgt spid="859146"/>
                                        </p:tgtEl>
                                        <p:attrNameLst>
                                          <p:attrName>style.visibility</p:attrName>
                                        </p:attrNameLst>
                                      </p:cBhvr>
                                      <p:to>
                                        <p:strVal val="visible"/>
                                      </p:to>
                                    </p:set>
                                    <p:anim calcmode="lin" valueType="num">
                                      <p:cBhvr>
                                        <p:cTn id="44" dur="500" fill="hold"/>
                                        <p:tgtEl>
                                          <p:spTgt spid="859146"/>
                                        </p:tgtEl>
                                        <p:attrNameLst>
                                          <p:attrName>ppt_w</p:attrName>
                                        </p:attrNameLst>
                                      </p:cBhvr>
                                      <p:tavLst>
                                        <p:tav tm="0">
                                          <p:val>
                                            <p:strVal val="(6*min(max(#ppt_w*#ppt_h,.3),1)-7.4)/-.7*#ppt_w"/>
                                          </p:val>
                                        </p:tav>
                                        <p:tav tm="100000">
                                          <p:val>
                                            <p:strVal val="#ppt_w"/>
                                          </p:val>
                                        </p:tav>
                                      </p:tavLst>
                                    </p:anim>
                                    <p:anim calcmode="lin" valueType="num">
                                      <p:cBhvr>
                                        <p:cTn id="45" dur="500" fill="hold"/>
                                        <p:tgtEl>
                                          <p:spTgt spid="859146"/>
                                        </p:tgtEl>
                                        <p:attrNameLst>
                                          <p:attrName>ppt_h</p:attrName>
                                        </p:attrNameLst>
                                      </p:cBhvr>
                                      <p:tavLst>
                                        <p:tav tm="0">
                                          <p:val>
                                            <p:strVal val="(6*min(max(#ppt_w*#ppt_h,.3),1)-7.4)/-.7*#ppt_h"/>
                                          </p:val>
                                        </p:tav>
                                        <p:tav tm="100000">
                                          <p:val>
                                            <p:strVal val="#ppt_h"/>
                                          </p:val>
                                        </p:tav>
                                      </p:tavLst>
                                    </p:anim>
                                    <p:anim calcmode="lin" valueType="num">
                                      <p:cBhvr>
                                        <p:cTn id="46" dur="500" fill="hold"/>
                                        <p:tgtEl>
                                          <p:spTgt spid="859146"/>
                                        </p:tgtEl>
                                        <p:attrNameLst>
                                          <p:attrName>ppt_x</p:attrName>
                                        </p:attrNameLst>
                                      </p:cBhvr>
                                      <p:tavLst>
                                        <p:tav tm="0">
                                          <p:val>
                                            <p:fltVal val="0.5"/>
                                          </p:val>
                                        </p:tav>
                                        <p:tav tm="100000">
                                          <p:val>
                                            <p:strVal val="#ppt_x"/>
                                          </p:val>
                                        </p:tav>
                                      </p:tavLst>
                                    </p:anim>
                                    <p:anim calcmode="lin" valueType="num">
                                      <p:cBhvr>
                                        <p:cTn id="47" dur="500" fill="hold"/>
                                        <p:tgtEl>
                                          <p:spTgt spid="859146"/>
                                        </p:tgtEl>
                                        <p:attrNameLst>
                                          <p:attrName>ppt_y</p:attrName>
                                        </p:attrNameLst>
                                      </p:cBhvr>
                                      <p:tavLst>
                                        <p:tav tm="0">
                                          <p:val>
                                            <p:strVal val="1+(6*min(max(#ppt_w*#ppt_h,.3),1)-7.4)/-.7*#ppt_h/2"/>
                                          </p:val>
                                        </p:tav>
                                        <p:tav tm="100000">
                                          <p:val>
                                            <p:strVal val="#ppt_y"/>
                                          </p:val>
                                        </p:tav>
                                      </p:tavLst>
                                    </p:anim>
                                  </p:childTnLst>
                                </p:cTn>
                              </p:par>
                            </p:childTnLst>
                          </p:cTn>
                        </p:par>
                        <p:par>
                          <p:cTn id="48" fill="hold" nodeType="afterGroup">
                            <p:stCondLst>
                              <p:cond delay="2000"/>
                            </p:stCondLst>
                            <p:childTnLst>
                              <p:par>
                                <p:cTn id="49" presetID="23" presetClass="entr" presetSubtype="36" fill="hold" grpId="0" nodeType="afterEffect">
                                  <p:stCondLst>
                                    <p:cond delay="0"/>
                                  </p:stCondLst>
                                  <p:childTnLst>
                                    <p:set>
                                      <p:cBhvr>
                                        <p:cTn id="50" dur="1" fill="hold">
                                          <p:stCondLst>
                                            <p:cond delay="0"/>
                                          </p:stCondLst>
                                        </p:cTn>
                                        <p:tgtEl>
                                          <p:spTgt spid="859145"/>
                                        </p:tgtEl>
                                        <p:attrNameLst>
                                          <p:attrName>style.visibility</p:attrName>
                                        </p:attrNameLst>
                                      </p:cBhvr>
                                      <p:to>
                                        <p:strVal val="visible"/>
                                      </p:to>
                                    </p:set>
                                    <p:anim calcmode="lin" valueType="num">
                                      <p:cBhvr>
                                        <p:cTn id="51" dur="500" fill="hold"/>
                                        <p:tgtEl>
                                          <p:spTgt spid="859145"/>
                                        </p:tgtEl>
                                        <p:attrNameLst>
                                          <p:attrName>ppt_w</p:attrName>
                                        </p:attrNameLst>
                                      </p:cBhvr>
                                      <p:tavLst>
                                        <p:tav tm="0">
                                          <p:val>
                                            <p:strVal val="(6*min(max(#ppt_w*#ppt_h,.3),1)-7.4)/-.7*#ppt_w"/>
                                          </p:val>
                                        </p:tav>
                                        <p:tav tm="100000">
                                          <p:val>
                                            <p:strVal val="#ppt_w"/>
                                          </p:val>
                                        </p:tav>
                                      </p:tavLst>
                                    </p:anim>
                                    <p:anim calcmode="lin" valueType="num">
                                      <p:cBhvr>
                                        <p:cTn id="52" dur="500" fill="hold"/>
                                        <p:tgtEl>
                                          <p:spTgt spid="859145"/>
                                        </p:tgtEl>
                                        <p:attrNameLst>
                                          <p:attrName>ppt_h</p:attrName>
                                        </p:attrNameLst>
                                      </p:cBhvr>
                                      <p:tavLst>
                                        <p:tav tm="0">
                                          <p:val>
                                            <p:strVal val="(6*min(max(#ppt_w*#ppt_h,.3),1)-7.4)/-.7*#ppt_h"/>
                                          </p:val>
                                        </p:tav>
                                        <p:tav tm="100000">
                                          <p:val>
                                            <p:strVal val="#ppt_h"/>
                                          </p:val>
                                        </p:tav>
                                      </p:tavLst>
                                    </p:anim>
                                    <p:anim calcmode="lin" valueType="num">
                                      <p:cBhvr>
                                        <p:cTn id="53" dur="500" fill="hold"/>
                                        <p:tgtEl>
                                          <p:spTgt spid="859145"/>
                                        </p:tgtEl>
                                        <p:attrNameLst>
                                          <p:attrName>ppt_x</p:attrName>
                                        </p:attrNameLst>
                                      </p:cBhvr>
                                      <p:tavLst>
                                        <p:tav tm="0">
                                          <p:val>
                                            <p:fltVal val="0.5"/>
                                          </p:val>
                                        </p:tav>
                                        <p:tav tm="100000">
                                          <p:val>
                                            <p:strVal val="#ppt_x"/>
                                          </p:val>
                                        </p:tav>
                                      </p:tavLst>
                                    </p:anim>
                                    <p:anim calcmode="lin" valueType="num">
                                      <p:cBhvr>
                                        <p:cTn id="54" dur="500" fill="hold"/>
                                        <p:tgtEl>
                                          <p:spTgt spid="859145"/>
                                        </p:tgtEl>
                                        <p:attrNameLst>
                                          <p:attrName>ppt_y</p:attrName>
                                        </p:attrNameLst>
                                      </p:cBhvr>
                                      <p:tavLst>
                                        <p:tav tm="0">
                                          <p:val>
                                            <p:strVal val="1+(6*min(max(#ppt_w*#ppt_h,.3),1)-7.4)/-.7*#ppt_h/2"/>
                                          </p:val>
                                        </p:tav>
                                        <p:tav tm="100000">
                                          <p:val>
                                            <p:strVal val="#ppt_y"/>
                                          </p:val>
                                        </p:tav>
                                      </p:tavLst>
                                    </p:anim>
                                  </p:childTnLst>
                                </p:cTn>
                              </p:par>
                            </p:childTnLst>
                          </p:cTn>
                        </p:par>
                        <p:par>
                          <p:cTn id="55" fill="hold" nodeType="afterGroup">
                            <p:stCondLst>
                              <p:cond delay="2500"/>
                            </p:stCondLst>
                            <p:childTnLst>
                              <p:par>
                                <p:cTn id="56" presetID="23" presetClass="entr" presetSubtype="36" fill="hold" grpId="0" nodeType="afterEffect">
                                  <p:stCondLst>
                                    <p:cond delay="0"/>
                                  </p:stCondLst>
                                  <p:childTnLst>
                                    <p:set>
                                      <p:cBhvr>
                                        <p:cTn id="57" dur="1" fill="hold">
                                          <p:stCondLst>
                                            <p:cond delay="0"/>
                                          </p:stCondLst>
                                        </p:cTn>
                                        <p:tgtEl>
                                          <p:spTgt spid="859147"/>
                                        </p:tgtEl>
                                        <p:attrNameLst>
                                          <p:attrName>style.visibility</p:attrName>
                                        </p:attrNameLst>
                                      </p:cBhvr>
                                      <p:to>
                                        <p:strVal val="visible"/>
                                      </p:to>
                                    </p:set>
                                    <p:anim calcmode="lin" valueType="num">
                                      <p:cBhvr>
                                        <p:cTn id="58" dur="500" fill="hold"/>
                                        <p:tgtEl>
                                          <p:spTgt spid="859147"/>
                                        </p:tgtEl>
                                        <p:attrNameLst>
                                          <p:attrName>ppt_w</p:attrName>
                                        </p:attrNameLst>
                                      </p:cBhvr>
                                      <p:tavLst>
                                        <p:tav tm="0">
                                          <p:val>
                                            <p:strVal val="(6*min(max(#ppt_w*#ppt_h,.3),1)-7.4)/-.7*#ppt_w"/>
                                          </p:val>
                                        </p:tav>
                                        <p:tav tm="100000">
                                          <p:val>
                                            <p:strVal val="#ppt_w"/>
                                          </p:val>
                                        </p:tav>
                                      </p:tavLst>
                                    </p:anim>
                                    <p:anim calcmode="lin" valueType="num">
                                      <p:cBhvr>
                                        <p:cTn id="59" dur="500" fill="hold"/>
                                        <p:tgtEl>
                                          <p:spTgt spid="859147"/>
                                        </p:tgtEl>
                                        <p:attrNameLst>
                                          <p:attrName>ppt_h</p:attrName>
                                        </p:attrNameLst>
                                      </p:cBhvr>
                                      <p:tavLst>
                                        <p:tav tm="0">
                                          <p:val>
                                            <p:strVal val="(6*min(max(#ppt_w*#ppt_h,.3),1)-7.4)/-.7*#ppt_h"/>
                                          </p:val>
                                        </p:tav>
                                        <p:tav tm="100000">
                                          <p:val>
                                            <p:strVal val="#ppt_h"/>
                                          </p:val>
                                        </p:tav>
                                      </p:tavLst>
                                    </p:anim>
                                    <p:anim calcmode="lin" valueType="num">
                                      <p:cBhvr>
                                        <p:cTn id="60" dur="500" fill="hold"/>
                                        <p:tgtEl>
                                          <p:spTgt spid="859147"/>
                                        </p:tgtEl>
                                        <p:attrNameLst>
                                          <p:attrName>ppt_x</p:attrName>
                                        </p:attrNameLst>
                                      </p:cBhvr>
                                      <p:tavLst>
                                        <p:tav tm="0">
                                          <p:val>
                                            <p:fltVal val="0.5"/>
                                          </p:val>
                                        </p:tav>
                                        <p:tav tm="100000">
                                          <p:val>
                                            <p:strVal val="#ppt_x"/>
                                          </p:val>
                                        </p:tav>
                                      </p:tavLst>
                                    </p:anim>
                                    <p:anim calcmode="lin" valueType="num">
                                      <p:cBhvr>
                                        <p:cTn id="61" dur="500" fill="hold"/>
                                        <p:tgtEl>
                                          <p:spTgt spid="859147"/>
                                        </p:tgtEl>
                                        <p:attrNameLst>
                                          <p:attrName>ppt_y</p:attrName>
                                        </p:attrNameLst>
                                      </p:cBhvr>
                                      <p:tavLst>
                                        <p:tav tm="0">
                                          <p:val>
                                            <p:strVal val="1+(6*min(max(#ppt_w*#ppt_h,.3),1)-7.4)/-.7*#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grpId="0" nodeType="clickEffect">
                                  <p:stCondLst>
                                    <p:cond delay="0"/>
                                  </p:stCondLst>
                                  <p:childTnLst>
                                    <p:set>
                                      <p:cBhvr>
                                        <p:cTn id="65" dur="1" fill="hold">
                                          <p:stCondLst>
                                            <p:cond delay="0"/>
                                          </p:stCondLst>
                                        </p:cTn>
                                        <p:tgtEl>
                                          <p:spTgt spid="859174"/>
                                        </p:tgtEl>
                                        <p:attrNameLst>
                                          <p:attrName>style.visibility</p:attrName>
                                        </p:attrNameLst>
                                      </p:cBhvr>
                                      <p:to>
                                        <p:strVal val="visible"/>
                                      </p:to>
                                    </p:set>
                                    <p:animEffect transition="in" filter="strips(upRight)">
                                      <p:cBhvr>
                                        <p:cTn id="66" dur="500"/>
                                        <p:tgtEl>
                                          <p:spTgt spid="85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44" grpId="0" autoUpdateAnimBg="0"/>
      <p:bldP spid="859145" grpId="0" autoUpdateAnimBg="0"/>
      <p:bldP spid="859146" grpId="0" autoUpdateAnimBg="0"/>
      <p:bldP spid="859147" grpId="0" autoUpdateAnimBg="0"/>
      <p:bldP spid="859148" grpId="0" autoUpdateAnimBg="0"/>
      <p:bldP spid="859149" grpId="0" animBg="1"/>
      <p:bldP spid="859150" grpId="0" animBg="1"/>
      <p:bldP spid="859166" grpId="0" animBg="1"/>
      <p:bldP spid="85917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40" name="Text Box 4"/>
          <p:cNvSpPr txBox="1">
            <a:spLocks noChangeArrowheads="1"/>
          </p:cNvSpPr>
          <p:nvPr/>
        </p:nvSpPr>
        <p:spPr bwMode="auto">
          <a:xfrm>
            <a:off x="533400" y="35814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rPr>
              <a:t>Мудрость</a:t>
            </a:r>
            <a:endParaRPr lang="en-US"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sp>
        <p:nvSpPr>
          <p:cNvPr id="910341" name="Text Box 5"/>
          <p:cNvSpPr txBox="1">
            <a:spLocks noChangeArrowheads="1"/>
          </p:cNvSpPr>
          <p:nvPr/>
        </p:nvSpPr>
        <p:spPr bwMode="auto">
          <a:xfrm>
            <a:off x="6019800" y="3382963"/>
            <a:ext cx="251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rPr>
              <a:t>Святость</a:t>
            </a:r>
            <a:endParaRPr lang="en-US"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sp>
        <p:nvSpPr>
          <p:cNvPr id="910342" name="Text Box 6"/>
          <p:cNvSpPr txBox="1">
            <a:spLocks noChangeArrowheads="1"/>
          </p:cNvSpPr>
          <p:nvPr/>
        </p:nvSpPr>
        <p:spPr bwMode="auto">
          <a:xfrm>
            <a:off x="3733800" y="3733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rPr>
              <a:t>Истина</a:t>
            </a:r>
            <a:endParaRPr lang="en-US"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sp>
        <p:nvSpPr>
          <p:cNvPr id="910343" name="Text Box 7"/>
          <p:cNvSpPr txBox="1">
            <a:spLocks noChangeArrowheads="1"/>
          </p:cNvSpPr>
          <p:nvPr/>
        </p:nvSpPr>
        <p:spPr bwMode="auto">
          <a:xfrm>
            <a:off x="7162800" y="4754563"/>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rPr>
              <a:t>Сила</a:t>
            </a:r>
            <a:endParaRPr lang="en-US"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sp>
        <p:nvSpPr>
          <p:cNvPr id="910344" name="Text Box 8"/>
          <p:cNvSpPr txBox="1">
            <a:spLocks noChangeArrowheads="1"/>
          </p:cNvSpPr>
          <p:nvPr/>
        </p:nvSpPr>
        <p:spPr bwMode="auto">
          <a:xfrm>
            <a:off x="838200" y="45720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rPr>
              <a:t>Любовь</a:t>
            </a:r>
            <a:endParaRPr lang="en-US" altLang="en-US" sz="3200" i="1"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sp>
        <p:nvSpPr>
          <p:cNvPr id="910345" name="Freeform 9"/>
          <p:cNvSpPr>
            <a:spLocks/>
          </p:cNvSpPr>
          <p:nvPr/>
        </p:nvSpPr>
        <p:spPr bwMode="auto">
          <a:xfrm>
            <a:off x="609600" y="4940300"/>
            <a:ext cx="7848600" cy="1841500"/>
          </a:xfrm>
          <a:custGeom>
            <a:avLst/>
            <a:gdLst>
              <a:gd name="T0" fmla="*/ 0 w 4944"/>
              <a:gd name="T1" fmla="*/ 2147483646 h 1160"/>
              <a:gd name="T2" fmla="*/ 2147483646 w 4944"/>
              <a:gd name="T3" fmla="*/ 20161250 h 1160"/>
              <a:gd name="T4" fmla="*/ 2147483646 w 4944"/>
              <a:gd name="T5" fmla="*/ 2147483646 h 1160"/>
              <a:gd name="T6" fmla="*/ 0 60000 65536"/>
              <a:gd name="T7" fmla="*/ 0 60000 65536"/>
              <a:gd name="T8" fmla="*/ 0 60000 65536"/>
            </a:gdLst>
            <a:ahLst/>
            <a:cxnLst>
              <a:cxn ang="T6">
                <a:pos x="T0" y="T1"/>
              </a:cxn>
              <a:cxn ang="T7">
                <a:pos x="T2" y="T3"/>
              </a:cxn>
              <a:cxn ang="T8">
                <a:pos x="T4" y="T5"/>
              </a:cxn>
            </a:cxnLst>
            <a:rect l="0" t="0" r="r" b="b"/>
            <a:pathLst>
              <a:path w="4944" h="1160">
                <a:moveTo>
                  <a:pt x="0" y="1112"/>
                </a:moveTo>
                <a:cubicBezTo>
                  <a:pt x="812" y="556"/>
                  <a:pt x="1624" y="0"/>
                  <a:pt x="2448" y="8"/>
                </a:cubicBezTo>
                <a:cubicBezTo>
                  <a:pt x="3272" y="16"/>
                  <a:pt x="4108" y="588"/>
                  <a:pt x="4944" y="1160"/>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10346" name="WordArt 10"/>
          <p:cNvSpPr>
            <a:spLocks noChangeArrowheads="1" noChangeShapeType="1" noTextEdit="1"/>
          </p:cNvSpPr>
          <p:nvPr/>
        </p:nvSpPr>
        <p:spPr bwMode="auto">
          <a:xfrm>
            <a:off x="3200400" y="5800725"/>
            <a:ext cx="2514600" cy="8286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ru-RU"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Сущность</a:t>
            </a:r>
            <a:endPar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endParaRPr>
          </a:p>
        </p:txBody>
      </p:sp>
      <p:sp>
        <p:nvSpPr>
          <p:cNvPr id="910352" name="Rectangle 16"/>
          <p:cNvSpPr>
            <a:spLocks noGrp="1" noChangeArrowheads="1"/>
          </p:cNvSpPr>
          <p:nvPr>
            <p:ph type="title"/>
          </p:nvPr>
        </p:nvSpPr>
        <p:spPr>
          <a:xfrm>
            <a:off x="609600" y="228600"/>
            <a:ext cx="8001000" cy="1143000"/>
          </a:xfrm>
        </p:spPr>
        <p:txBody>
          <a:bodyPr/>
          <a:lstStyle/>
          <a:p>
            <a:pPr eaLnBrk="1" hangingPunct="1">
              <a:defRPr/>
            </a:pPr>
            <a:r>
              <a:rPr lang="ru-RU" altLang="en-US" sz="6000" smtClean="0">
                <a:latin typeface="Verdana" panose="020B0604030504040204" pitchFamily="34" charset="0"/>
              </a:rPr>
              <a:t>Божья природа</a:t>
            </a:r>
            <a:endParaRPr lang="en-US" altLang="en-US" sz="6000" smtClean="0">
              <a:latin typeface="Verdana" panose="020B0604030504040204" pitchFamily="34" charset="0"/>
            </a:endParaRPr>
          </a:p>
        </p:txBody>
      </p:sp>
      <p:pic>
        <p:nvPicPr>
          <p:cNvPr id="910353" name="Picture 17" descr="PE0112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112963"/>
            <a:ext cx="9794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354" name="Picture 18" descr="PE0112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112963"/>
            <a:ext cx="11668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0355" name="WordArt 19"/>
          <p:cNvSpPr>
            <a:spLocks noChangeArrowheads="1" noChangeShapeType="1" noTextEdit="1"/>
          </p:cNvSpPr>
          <p:nvPr/>
        </p:nvSpPr>
        <p:spPr bwMode="auto">
          <a:xfrm>
            <a:off x="3352800" y="2341563"/>
            <a:ext cx="2133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Энергия</a:t>
            </a:r>
            <a:endPar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endParaRPr>
          </a:p>
        </p:txBody>
      </p:sp>
      <p:sp>
        <p:nvSpPr>
          <p:cNvPr id="910356" name="Rectangle 20"/>
          <p:cNvSpPr>
            <a:spLocks noChangeArrowheads="1"/>
          </p:cNvSpPr>
          <p:nvPr/>
        </p:nvSpPr>
        <p:spPr bwMode="auto">
          <a:xfrm>
            <a:off x="381000" y="13716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defRPr/>
            </a:pPr>
            <a:r>
              <a:rPr lang="ru-RU" altLang="en-US" sz="4400" b="1" smtClean="0">
                <a:effectLst>
                  <a:outerShdw blurRad="38100" dist="38100" dir="2700000" algn="tl">
                    <a:srgbClr val="000000"/>
                  </a:outerShdw>
                </a:effectLst>
                <a:latin typeface="Arial" panose="020B0604020202020204" pitchFamily="34" charset="0"/>
              </a:rPr>
              <a:t>Православная позиция</a:t>
            </a:r>
          </a:p>
        </p:txBody>
      </p:sp>
      <p:sp>
        <p:nvSpPr>
          <p:cNvPr id="263187" name="AutoShape 22"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3188" name="AutoShape 24"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3189" name="AutoShape 2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3190" name="AutoShape 26" descr="90%">
            <a:hlinkClick r:id="rId7"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0356"/>
                                        </p:tgtEl>
                                        <p:attrNameLst>
                                          <p:attrName>style.visibility</p:attrName>
                                        </p:attrNameLst>
                                      </p:cBhvr>
                                      <p:to>
                                        <p:strVal val="visible"/>
                                      </p:to>
                                    </p:set>
                                    <p:anim calcmode="lin" valueType="num">
                                      <p:cBhvr additive="base">
                                        <p:cTn id="7" dur="500" fill="hold"/>
                                        <p:tgtEl>
                                          <p:spTgt spid="910356"/>
                                        </p:tgtEl>
                                        <p:attrNameLst>
                                          <p:attrName>ppt_x</p:attrName>
                                        </p:attrNameLst>
                                      </p:cBhvr>
                                      <p:tavLst>
                                        <p:tav tm="0">
                                          <p:val>
                                            <p:strVal val="0-#ppt_w/2"/>
                                          </p:val>
                                        </p:tav>
                                        <p:tav tm="100000">
                                          <p:val>
                                            <p:strVal val="#ppt_x"/>
                                          </p:val>
                                        </p:tav>
                                      </p:tavLst>
                                    </p:anim>
                                    <p:anim calcmode="lin" valueType="num">
                                      <p:cBhvr additive="base">
                                        <p:cTn id="8" dur="500" fill="hold"/>
                                        <p:tgtEl>
                                          <p:spTgt spid="9103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10346"/>
                                        </p:tgtEl>
                                        <p:attrNameLst>
                                          <p:attrName>style.visibility</p:attrName>
                                        </p:attrNameLst>
                                      </p:cBhvr>
                                      <p:to>
                                        <p:strVal val="visible"/>
                                      </p:to>
                                    </p:set>
                                    <p:animEffect transition="in" filter="fade">
                                      <p:cBhvr>
                                        <p:cTn id="12" dur="1000"/>
                                        <p:tgtEl>
                                          <p:spTgt spid="9103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10355"/>
                                        </p:tgtEl>
                                        <p:attrNameLst>
                                          <p:attrName>style.visibility</p:attrName>
                                        </p:attrNameLst>
                                      </p:cBhvr>
                                      <p:to>
                                        <p:strVal val="visible"/>
                                      </p:to>
                                    </p:set>
                                    <p:animEffect transition="in" filter="fade">
                                      <p:cBhvr>
                                        <p:cTn id="15" dur="1000"/>
                                        <p:tgtEl>
                                          <p:spTgt spid="9103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10345"/>
                                        </p:tgtEl>
                                        <p:attrNameLst>
                                          <p:attrName>style.visibility</p:attrName>
                                        </p:attrNameLst>
                                      </p:cBhvr>
                                      <p:to>
                                        <p:strVal val="visible"/>
                                      </p:to>
                                    </p:set>
                                    <p:animEffect transition="in" filter="fade">
                                      <p:cBhvr>
                                        <p:cTn id="18" dur="1000"/>
                                        <p:tgtEl>
                                          <p:spTgt spid="910345"/>
                                        </p:tgtEl>
                                      </p:cBhvr>
                                    </p:animEffect>
                                  </p:childTnLst>
                                </p:cTn>
                              </p:par>
                              <p:par>
                                <p:cTn id="19" presetID="10" presetClass="entr" presetSubtype="0" fill="hold" nodeType="withEffect">
                                  <p:stCondLst>
                                    <p:cond delay="0"/>
                                  </p:stCondLst>
                                  <p:childTnLst>
                                    <p:set>
                                      <p:cBhvr>
                                        <p:cTn id="20" dur="1" fill="hold">
                                          <p:stCondLst>
                                            <p:cond delay="0"/>
                                          </p:stCondLst>
                                        </p:cTn>
                                        <p:tgtEl>
                                          <p:spTgt spid="910353"/>
                                        </p:tgtEl>
                                        <p:attrNameLst>
                                          <p:attrName>style.visibility</p:attrName>
                                        </p:attrNameLst>
                                      </p:cBhvr>
                                      <p:to>
                                        <p:strVal val="visible"/>
                                      </p:to>
                                    </p:set>
                                    <p:animEffect transition="in" filter="fade">
                                      <p:cBhvr>
                                        <p:cTn id="21" dur="1000"/>
                                        <p:tgtEl>
                                          <p:spTgt spid="910353"/>
                                        </p:tgtEl>
                                      </p:cBhvr>
                                    </p:animEffect>
                                  </p:childTnLst>
                                </p:cTn>
                              </p:par>
                              <p:par>
                                <p:cTn id="22" presetID="10" presetClass="entr" presetSubtype="0" fill="hold" nodeType="withEffect">
                                  <p:stCondLst>
                                    <p:cond delay="0"/>
                                  </p:stCondLst>
                                  <p:childTnLst>
                                    <p:set>
                                      <p:cBhvr>
                                        <p:cTn id="23" dur="1" fill="hold">
                                          <p:stCondLst>
                                            <p:cond delay="0"/>
                                          </p:stCondLst>
                                        </p:cTn>
                                        <p:tgtEl>
                                          <p:spTgt spid="910354"/>
                                        </p:tgtEl>
                                        <p:attrNameLst>
                                          <p:attrName>style.visibility</p:attrName>
                                        </p:attrNameLst>
                                      </p:cBhvr>
                                      <p:to>
                                        <p:strVal val="visible"/>
                                      </p:to>
                                    </p:set>
                                    <p:animEffect transition="in" filter="fade">
                                      <p:cBhvr>
                                        <p:cTn id="24" dur="1000"/>
                                        <p:tgtEl>
                                          <p:spTgt spid="9103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0344"/>
                                        </p:tgtEl>
                                        <p:attrNameLst>
                                          <p:attrName>style.visibility</p:attrName>
                                        </p:attrNameLst>
                                      </p:cBhvr>
                                      <p:to>
                                        <p:strVal val="visible"/>
                                      </p:to>
                                    </p:set>
                                    <p:animEffect transition="in" filter="fade">
                                      <p:cBhvr>
                                        <p:cTn id="27" dur="1000"/>
                                        <p:tgtEl>
                                          <p:spTgt spid="9103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0340"/>
                                        </p:tgtEl>
                                        <p:attrNameLst>
                                          <p:attrName>style.visibility</p:attrName>
                                        </p:attrNameLst>
                                      </p:cBhvr>
                                      <p:to>
                                        <p:strVal val="visible"/>
                                      </p:to>
                                    </p:set>
                                    <p:animEffect transition="in" filter="fade">
                                      <p:cBhvr>
                                        <p:cTn id="30" dur="1000"/>
                                        <p:tgtEl>
                                          <p:spTgt spid="9103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10342"/>
                                        </p:tgtEl>
                                        <p:attrNameLst>
                                          <p:attrName>style.visibility</p:attrName>
                                        </p:attrNameLst>
                                      </p:cBhvr>
                                      <p:to>
                                        <p:strVal val="visible"/>
                                      </p:to>
                                    </p:set>
                                    <p:animEffect transition="in" filter="fade">
                                      <p:cBhvr>
                                        <p:cTn id="33" dur="1000"/>
                                        <p:tgtEl>
                                          <p:spTgt spid="9103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10341"/>
                                        </p:tgtEl>
                                        <p:attrNameLst>
                                          <p:attrName>style.visibility</p:attrName>
                                        </p:attrNameLst>
                                      </p:cBhvr>
                                      <p:to>
                                        <p:strVal val="visible"/>
                                      </p:to>
                                    </p:set>
                                    <p:animEffect transition="in" filter="fade">
                                      <p:cBhvr>
                                        <p:cTn id="36" dur="1000"/>
                                        <p:tgtEl>
                                          <p:spTgt spid="9103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10343"/>
                                        </p:tgtEl>
                                        <p:attrNameLst>
                                          <p:attrName>style.visibility</p:attrName>
                                        </p:attrNameLst>
                                      </p:cBhvr>
                                      <p:to>
                                        <p:strVal val="visible"/>
                                      </p:to>
                                    </p:set>
                                    <p:animEffect transition="in" filter="fade">
                                      <p:cBhvr>
                                        <p:cTn id="39" dur="1000"/>
                                        <p:tgtEl>
                                          <p:spTgt spid="910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40" grpId="0" autoUpdateAnimBg="0"/>
      <p:bldP spid="910341" grpId="0" autoUpdateAnimBg="0"/>
      <p:bldP spid="910342" grpId="0" autoUpdateAnimBg="0"/>
      <p:bldP spid="910343" grpId="0" autoUpdateAnimBg="0"/>
      <p:bldP spid="910344" grpId="0" autoUpdateAnimBg="0"/>
      <p:bldP spid="910345" grpId="0" animBg="1"/>
      <p:bldP spid="910346" grpId="0" animBg="1"/>
      <p:bldP spid="910355" grpId="0" animBg="1"/>
      <p:bldP spid="910356"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Oval 4"/>
          <p:cNvSpPr>
            <a:spLocks noChangeArrowheads="1"/>
          </p:cNvSpPr>
          <p:nvPr/>
        </p:nvSpPr>
        <p:spPr bwMode="auto">
          <a:xfrm>
            <a:off x="5207496" y="3753644"/>
            <a:ext cx="2286000" cy="2362200"/>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61202" name="Rectangle 18"/>
          <p:cNvSpPr>
            <a:spLocks noChangeArrowheads="1"/>
          </p:cNvSpPr>
          <p:nvPr/>
        </p:nvSpPr>
        <p:spPr bwMode="auto">
          <a:xfrm>
            <a:off x="341313" y="2060575"/>
            <a:ext cx="90312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SzPct val="75000"/>
              <a:buFont typeface="Times New Roman" panose="02020603050405020304" pitchFamily="18" charset="0"/>
              <a:buChar char="–"/>
              <a:defRPr/>
            </a:pPr>
            <a:r>
              <a:rPr lang="ru-RU" altLang="en-US" sz="4000" b="1" smtClean="0">
                <a:effectLst>
                  <a:outerShdw blurRad="38100" dist="38100" dir="2700000" algn="tl">
                    <a:srgbClr val="000000"/>
                  </a:outerShdw>
                </a:effectLst>
                <a:latin typeface="Arial" panose="020B0604020202020204" pitchFamily="34" charset="0"/>
              </a:rPr>
              <a:t>Атрибуты – это </a:t>
            </a:r>
            <a:r>
              <a:rPr lang="ru-RU" altLang="en-US" sz="4000" b="1" i="1" smtClean="0">
                <a:solidFill>
                  <a:schemeClr val="tx2"/>
                </a:solidFill>
                <a:effectLst>
                  <a:outerShdw blurRad="38100" dist="38100" dir="2700000" algn="tl">
                    <a:srgbClr val="000000"/>
                  </a:outerShdw>
                </a:effectLst>
                <a:latin typeface="Arial" panose="020B0604020202020204" pitchFamily="34" charset="0"/>
              </a:rPr>
              <a:t>аспекты</a:t>
            </a:r>
            <a:r>
              <a:rPr lang="ru-RU" altLang="en-US" sz="4000" b="1" smtClean="0">
                <a:effectLst>
                  <a:outerShdw blurRad="38100" dist="38100" dir="2700000" algn="tl">
                    <a:srgbClr val="000000"/>
                  </a:outerShdw>
                </a:effectLst>
                <a:latin typeface="Arial" panose="020B0604020202020204" pitchFamily="34" charset="0"/>
              </a:rPr>
              <a:t> Его сущности</a:t>
            </a:r>
            <a:endParaRPr lang="en-US" altLang="en-US" sz="4000" b="1" i="1" smtClean="0">
              <a:solidFill>
                <a:schemeClr val="tx2"/>
              </a:solidFill>
              <a:effectLst>
                <a:outerShdw blurRad="38100" dist="38100" dir="2700000" algn="tl">
                  <a:srgbClr val="000000"/>
                </a:outerShdw>
              </a:effectLst>
              <a:latin typeface="Arial" panose="020B0604020202020204" pitchFamily="34" charset="0"/>
            </a:endParaRPr>
          </a:p>
        </p:txBody>
      </p:sp>
      <p:sp>
        <p:nvSpPr>
          <p:cNvPr id="861207" name="Text Box 23"/>
          <p:cNvSpPr txBox="1">
            <a:spLocks noChangeArrowheads="1"/>
          </p:cNvSpPr>
          <p:nvPr/>
        </p:nvSpPr>
        <p:spPr bwMode="auto">
          <a:xfrm>
            <a:off x="5512296" y="4075907"/>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2800" b="1">
                <a:solidFill>
                  <a:srgbClr val="CC0000"/>
                </a:solidFill>
                <a:effectLst>
                  <a:outerShdw blurRad="38100" dist="38100" dir="2700000" algn="tl">
                    <a:srgbClr val="000000"/>
                  </a:outerShdw>
                </a:effectLst>
              </a:rPr>
              <a:t>Любовь</a:t>
            </a:r>
            <a:endParaRPr lang="en-US" altLang="en-US" sz="2800" b="1">
              <a:solidFill>
                <a:srgbClr val="CC0000"/>
              </a:solidFill>
              <a:effectLst>
                <a:outerShdw blurRad="38100" dist="38100" dir="2700000" algn="tl">
                  <a:srgbClr val="000000"/>
                </a:outerShdw>
              </a:effectLst>
            </a:endParaRPr>
          </a:p>
        </p:txBody>
      </p:sp>
      <p:sp>
        <p:nvSpPr>
          <p:cNvPr id="861208" name="Text Box 24"/>
          <p:cNvSpPr txBox="1">
            <a:spLocks noChangeArrowheads="1"/>
          </p:cNvSpPr>
          <p:nvPr/>
        </p:nvSpPr>
        <p:spPr bwMode="auto">
          <a:xfrm>
            <a:off x="5436096" y="4609307"/>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2800" b="1">
                <a:solidFill>
                  <a:srgbClr val="00FF00"/>
                </a:solidFill>
                <a:effectLst>
                  <a:outerShdw blurRad="38100" dist="38100" dir="2700000" algn="tl">
                    <a:srgbClr val="000000"/>
                  </a:outerShdw>
                </a:effectLst>
              </a:rPr>
              <a:t>Святость</a:t>
            </a:r>
            <a:endParaRPr lang="en-US" altLang="en-US" sz="2800" b="1">
              <a:solidFill>
                <a:srgbClr val="00FF00"/>
              </a:solidFill>
              <a:effectLst>
                <a:outerShdw blurRad="38100" dist="38100" dir="2700000" algn="tl">
                  <a:srgbClr val="000000"/>
                </a:outerShdw>
              </a:effectLst>
            </a:endParaRPr>
          </a:p>
        </p:txBody>
      </p:sp>
      <p:sp>
        <p:nvSpPr>
          <p:cNvPr id="861209" name="Text Box 25"/>
          <p:cNvSpPr txBox="1">
            <a:spLocks noChangeArrowheads="1"/>
          </p:cNvSpPr>
          <p:nvPr/>
        </p:nvSpPr>
        <p:spPr bwMode="auto">
          <a:xfrm>
            <a:off x="5436096" y="5142707"/>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2800" b="1">
                <a:solidFill>
                  <a:srgbClr val="FFCC00"/>
                </a:solidFill>
                <a:effectLst>
                  <a:outerShdw blurRad="38100" dist="38100" dir="2700000" algn="tl">
                    <a:srgbClr val="000000"/>
                  </a:outerShdw>
                </a:effectLst>
              </a:rPr>
              <a:t>Мудрость</a:t>
            </a:r>
            <a:endParaRPr lang="en-US" altLang="en-US" sz="2800" b="1">
              <a:solidFill>
                <a:srgbClr val="FFCC00"/>
              </a:solidFill>
              <a:effectLst>
                <a:outerShdw blurRad="38100" dist="38100" dir="2700000" algn="tl">
                  <a:srgbClr val="000000"/>
                </a:outerShdw>
              </a:effectLst>
            </a:endParaRPr>
          </a:p>
        </p:txBody>
      </p:sp>
      <p:sp>
        <p:nvSpPr>
          <p:cNvPr id="861211" name="Rectangle 27"/>
          <p:cNvSpPr>
            <a:spLocks noGrp="1" noChangeArrowheads="1"/>
          </p:cNvSpPr>
          <p:nvPr>
            <p:ph type="title"/>
          </p:nvPr>
        </p:nvSpPr>
        <p:spPr>
          <a:xfrm>
            <a:off x="609600" y="228600"/>
            <a:ext cx="8001000" cy="1143000"/>
          </a:xfrm>
        </p:spPr>
        <p:txBody>
          <a:bodyPr/>
          <a:lstStyle/>
          <a:p>
            <a:pPr eaLnBrk="1" hangingPunct="1">
              <a:defRPr/>
            </a:pPr>
            <a:r>
              <a:rPr lang="ru-RU" altLang="en-US" sz="6000" smtClean="0">
                <a:latin typeface="Verdana" panose="020B0604030504040204" pitchFamily="34" charset="0"/>
              </a:rPr>
              <a:t>Божья природа</a:t>
            </a:r>
            <a:endParaRPr lang="en-US" altLang="en-US" sz="6000" smtClean="0">
              <a:latin typeface="Verdana" panose="020B0604030504040204" pitchFamily="34" charset="0"/>
            </a:endParaRPr>
          </a:p>
        </p:txBody>
      </p:sp>
      <p:sp>
        <p:nvSpPr>
          <p:cNvPr id="861216" name="Rectangle 32"/>
          <p:cNvSpPr>
            <a:spLocks noChangeArrowheads="1"/>
          </p:cNvSpPr>
          <p:nvPr/>
        </p:nvSpPr>
        <p:spPr bwMode="auto">
          <a:xfrm>
            <a:off x="582613" y="1412875"/>
            <a:ext cx="7229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defRPr/>
            </a:pPr>
            <a:r>
              <a:rPr lang="ru-RU" altLang="en-US" sz="4400" b="1" smtClean="0">
                <a:effectLst>
                  <a:outerShdw blurRad="38100" dist="38100" dir="2700000" algn="tl">
                    <a:srgbClr val="000000"/>
                  </a:outerShdw>
                </a:effectLst>
                <a:latin typeface="Arial" panose="020B0604020202020204" pitchFamily="34" charset="0"/>
              </a:rPr>
              <a:t>Исправление</a:t>
            </a:r>
          </a:p>
        </p:txBody>
      </p:sp>
      <p:sp>
        <p:nvSpPr>
          <p:cNvPr id="265229" name="AutoShape 37"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5230" name="AutoShape 38"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5231" name="AutoShape 40"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5232" name="AutoShape 4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 name="Oval 4"/>
          <p:cNvSpPr>
            <a:spLocks noChangeArrowheads="1"/>
          </p:cNvSpPr>
          <p:nvPr/>
        </p:nvSpPr>
        <p:spPr bwMode="auto">
          <a:xfrm>
            <a:off x="1613294" y="3702090"/>
            <a:ext cx="2286000" cy="2362200"/>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 name="Text Box 23"/>
          <p:cNvSpPr txBox="1">
            <a:spLocks noChangeArrowheads="1"/>
          </p:cNvSpPr>
          <p:nvPr/>
        </p:nvSpPr>
        <p:spPr bwMode="auto">
          <a:xfrm>
            <a:off x="2257346" y="3831966"/>
            <a:ext cx="1090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ru-RU" altLang="en-US" sz="2800" b="1" dirty="0" smtClean="0">
                <a:solidFill>
                  <a:srgbClr val="CC0000"/>
                </a:solidFill>
                <a:effectLst>
                  <a:outerShdw blurRad="38100" dist="38100" dir="2700000" algn="tl">
                    <a:srgbClr val="000000"/>
                  </a:outerShdw>
                </a:effectLst>
              </a:rPr>
              <a:t>Люб.</a:t>
            </a:r>
            <a:endParaRPr lang="en-US" altLang="en-US" sz="2800" b="1" dirty="0">
              <a:solidFill>
                <a:srgbClr val="CC0000"/>
              </a:solidFill>
              <a:effectLst>
                <a:outerShdw blurRad="38100" dist="38100" dir="2700000" algn="tl">
                  <a:srgbClr val="000000"/>
                </a:outerShdw>
              </a:effectLst>
            </a:endParaRPr>
          </a:p>
        </p:txBody>
      </p:sp>
      <p:sp>
        <p:nvSpPr>
          <p:cNvPr id="21" name="Text Box 24"/>
          <p:cNvSpPr txBox="1">
            <a:spLocks noChangeArrowheads="1"/>
          </p:cNvSpPr>
          <p:nvPr/>
        </p:nvSpPr>
        <p:spPr bwMode="auto">
          <a:xfrm>
            <a:off x="2776595" y="5291243"/>
            <a:ext cx="1146104"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ru-RU" altLang="en-US" sz="2800" b="1" dirty="0" smtClean="0">
                <a:solidFill>
                  <a:srgbClr val="00FF00"/>
                </a:solidFill>
                <a:effectLst>
                  <a:outerShdw blurRad="38100" dist="38100" dir="2700000" algn="tl">
                    <a:srgbClr val="000000"/>
                  </a:outerShdw>
                </a:effectLst>
              </a:rPr>
              <a:t>Свят.</a:t>
            </a:r>
            <a:endParaRPr lang="en-US" altLang="en-US" sz="2800" b="1" dirty="0">
              <a:solidFill>
                <a:srgbClr val="00FF00"/>
              </a:solidFill>
              <a:effectLst>
                <a:outerShdw blurRad="38100" dist="38100" dir="2700000" algn="tl">
                  <a:srgbClr val="000000"/>
                </a:outerShdw>
              </a:effectLst>
            </a:endParaRPr>
          </a:p>
        </p:txBody>
      </p:sp>
      <p:sp>
        <p:nvSpPr>
          <p:cNvPr id="22" name="Text Box 25"/>
          <p:cNvSpPr txBox="1">
            <a:spLocks noChangeArrowheads="1"/>
          </p:cNvSpPr>
          <p:nvPr/>
        </p:nvSpPr>
        <p:spPr bwMode="auto">
          <a:xfrm>
            <a:off x="1636699" y="5276187"/>
            <a:ext cx="124129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ru-RU" altLang="en-US" sz="2800" b="1" dirty="0" smtClean="0">
                <a:solidFill>
                  <a:srgbClr val="FFCC00"/>
                </a:solidFill>
                <a:effectLst>
                  <a:outerShdw blurRad="38100" dist="38100" dir="2700000" algn="tl">
                    <a:srgbClr val="000000"/>
                  </a:outerShdw>
                </a:effectLst>
              </a:rPr>
              <a:t>Мудр.</a:t>
            </a:r>
            <a:endParaRPr lang="en-US" altLang="en-US" sz="2800" b="1" dirty="0">
              <a:solidFill>
                <a:srgbClr val="FFCC00"/>
              </a:solidFill>
              <a:effectLst>
                <a:outerShdw blurRad="38100" dist="38100" dir="2700000" algn="tl">
                  <a:srgbClr val="000000"/>
                </a:outerShdw>
              </a:effectLst>
            </a:endParaRPr>
          </a:p>
        </p:txBody>
      </p:sp>
      <p:sp>
        <p:nvSpPr>
          <p:cNvPr id="23" name="Oval 4"/>
          <p:cNvSpPr>
            <a:spLocks noChangeArrowheads="1"/>
          </p:cNvSpPr>
          <p:nvPr/>
        </p:nvSpPr>
        <p:spPr bwMode="auto">
          <a:xfrm>
            <a:off x="2334467" y="4420809"/>
            <a:ext cx="816107" cy="845055"/>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4" name="Text Box 23"/>
          <p:cNvSpPr txBox="1">
            <a:spLocks noChangeArrowheads="1"/>
          </p:cNvSpPr>
          <p:nvPr/>
        </p:nvSpPr>
        <p:spPr bwMode="auto">
          <a:xfrm>
            <a:off x="2424734" y="4396341"/>
            <a:ext cx="7580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ru-RU" altLang="en-US" sz="4800" b="1" dirty="0" smtClean="0">
                <a:solidFill>
                  <a:srgbClr val="CC0000"/>
                </a:solidFill>
                <a:effectLst>
                  <a:outerShdw blurRad="38100" dist="38100" dir="2700000" algn="tl">
                    <a:srgbClr val="000000"/>
                  </a:outerShdw>
                </a:effectLst>
              </a:rPr>
              <a:t>?</a:t>
            </a:r>
            <a:endParaRPr lang="en-US" altLang="en-US" sz="4800" b="1" dirty="0">
              <a:solidFill>
                <a:srgbClr val="CC0000"/>
              </a:solidFill>
              <a:effectLst>
                <a:outerShdw blurRad="38100" dist="38100" dir="2700000" algn="tl">
                  <a:srgbClr val="000000"/>
                </a:outerShdw>
              </a:effectLst>
            </a:endParaRPr>
          </a:p>
        </p:txBody>
      </p:sp>
      <p:cxnSp>
        <p:nvCxnSpPr>
          <p:cNvPr id="3" name="Straight Connector 2"/>
          <p:cNvCxnSpPr/>
          <p:nvPr/>
        </p:nvCxnSpPr>
        <p:spPr bwMode="auto">
          <a:xfrm flipV="1">
            <a:off x="1475656" y="3753644"/>
            <a:ext cx="2423638" cy="2310646"/>
          </a:xfrm>
          <a:prstGeom prst="line">
            <a:avLst/>
          </a:prstGeom>
          <a:solidFill>
            <a:schemeClr val="accent1"/>
          </a:solidFill>
          <a:ln w="76200" cap="sq"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1216"/>
                                        </p:tgtEl>
                                        <p:attrNameLst>
                                          <p:attrName>style.visibility</p:attrName>
                                        </p:attrNameLst>
                                      </p:cBhvr>
                                      <p:to>
                                        <p:strVal val="visible"/>
                                      </p:to>
                                    </p:set>
                                    <p:anim calcmode="lin" valueType="num">
                                      <p:cBhvr additive="base">
                                        <p:cTn id="7" dur="500" fill="hold"/>
                                        <p:tgtEl>
                                          <p:spTgt spid="861216"/>
                                        </p:tgtEl>
                                        <p:attrNameLst>
                                          <p:attrName>ppt_x</p:attrName>
                                        </p:attrNameLst>
                                      </p:cBhvr>
                                      <p:tavLst>
                                        <p:tav tm="0">
                                          <p:val>
                                            <p:strVal val="0-#ppt_w/2"/>
                                          </p:val>
                                        </p:tav>
                                        <p:tav tm="100000">
                                          <p:val>
                                            <p:strVal val="#ppt_x"/>
                                          </p:val>
                                        </p:tav>
                                      </p:tavLst>
                                    </p:anim>
                                    <p:anim calcmode="lin" valueType="num">
                                      <p:cBhvr additive="base">
                                        <p:cTn id="8" dur="500" fill="hold"/>
                                        <p:tgtEl>
                                          <p:spTgt spid="8612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61202">
                                            <p:txEl>
                                              <p:pRg st="0" end="0"/>
                                            </p:txEl>
                                          </p:spTgt>
                                        </p:tgtEl>
                                        <p:attrNameLst>
                                          <p:attrName>style.visibility</p:attrName>
                                        </p:attrNameLst>
                                      </p:cBhvr>
                                      <p:to>
                                        <p:strVal val="visible"/>
                                      </p:to>
                                    </p:set>
                                    <p:animEffect transition="in" filter="strips(downLeft)">
                                      <p:cBhvr>
                                        <p:cTn id="13" dur="500"/>
                                        <p:tgtEl>
                                          <p:spTgt spid="86120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611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61207"/>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499"/>
                                          </p:stCondLst>
                                        </p:cTn>
                                        <p:tgtEl>
                                          <p:spTgt spid="861208"/>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499"/>
                                          </p:stCondLst>
                                        </p:cTn>
                                        <p:tgtEl>
                                          <p:spTgt spid="86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8" grpId="0" animBg="1"/>
      <p:bldP spid="861202" grpId="0" build="p" bldLvl="2" autoUpdateAnimBg="0"/>
      <p:bldP spid="861207" grpId="0" autoUpdateAnimBg="0"/>
      <p:bldP spid="861208" grpId="0" autoUpdateAnimBg="0"/>
      <p:bldP spid="861209" grpId="0" autoUpdateAnimBg="0"/>
      <p:bldP spid="861216" grpId="0" autoUpdateAnimBg="0"/>
      <p:bldP spid="19" grpId="0" animBg="1"/>
      <p:bldP spid="20" grpId="0" autoUpdateAnimBg="0"/>
      <p:bldP spid="21" grpId="0" autoUpdateAnimBg="0"/>
      <p:bldP spid="22" grpId="0" autoUpdateAnimBg="0"/>
      <p:bldP spid="23" grpId="0" animBg="1"/>
      <p:bldP spid="24"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p:cNvSpPr>
            <a:spLocks noChangeArrowheads="1"/>
          </p:cNvSpPr>
          <p:nvPr/>
        </p:nvSpPr>
        <p:spPr bwMode="auto">
          <a:xfrm>
            <a:off x="341313" y="2060575"/>
            <a:ext cx="88026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SzPct val="75000"/>
              <a:buFont typeface="Times New Roman" panose="02020603050405020304" pitchFamily="18" charset="0"/>
              <a:buChar char="–"/>
              <a:defRPr/>
            </a:pPr>
            <a:r>
              <a:rPr lang="ru-RU" altLang="en-US" sz="4000" b="1" smtClean="0">
                <a:effectLst>
                  <a:outerShdw blurRad="38100" dist="38100" dir="2700000" algn="tl">
                    <a:srgbClr val="000000"/>
                  </a:outerShdw>
                </a:effectLst>
                <a:latin typeface="Arial" panose="020B0604020202020204" pitchFamily="34" charset="0"/>
              </a:rPr>
              <a:t>Атрибуты – это </a:t>
            </a:r>
            <a:r>
              <a:rPr lang="ru-RU" altLang="en-US" sz="4000" b="1" i="1" smtClean="0">
                <a:solidFill>
                  <a:schemeClr val="tx2"/>
                </a:solidFill>
                <a:effectLst>
                  <a:outerShdw blurRad="38100" dist="38100" dir="2700000" algn="tl">
                    <a:srgbClr val="000000"/>
                  </a:outerShdw>
                </a:effectLst>
                <a:latin typeface="Arial" panose="020B0604020202020204" pitchFamily="34" charset="0"/>
              </a:rPr>
              <a:t>аспекты</a:t>
            </a:r>
            <a:r>
              <a:rPr lang="ru-RU" altLang="en-US" sz="4000" b="1" smtClean="0">
                <a:effectLst>
                  <a:outerShdw blurRad="38100" dist="38100" dir="2700000" algn="tl">
                    <a:srgbClr val="000000"/>
                  </a:outerShdw>
                </a:effectLst>
                <a:latin typeface="Arial" panose="020B0604020202020204" pitchFamily="34" charset="0"/>
              </a:rPr>
              <a:t> Его сущности</a:t>
            </a:r>
          </a:p>
          <a:p>
            <a:pPr lvl="2" eaLnBrk="1" hangingPunct="1">
              <a:lnSpc>
                <a:spcPct val="80000"/>
              </a:lnSpc>
              <a:spcBef>
                <a:spcPct val="20000"/>
              </a:spcBef>
              <a:buSzPct val="75000"/>
              <a:buFont typeface="Times New Roman" panose="02020603050405020304" pitchFamily="18" charset="0"/>
              <a:buChar char="–"/>
              <a:defRPr/>
            </a:pPr>
            <a:r>
              <a:rPr lang="ru-RU" altLang="en-US" sz="3600" b="1" i="1" smtClean="0">
                <a:solidFill>
                  <a:schemeClr val="tx2"/>
                </a:solidFill>
                <a:effectLst>
                  <a:outerShdw blurRad="38100" dist="38100" dir="2700000" algn="tl">
                    <a:srgbClr val="000000"/>
                  </a:outerShdw>
                </a:effectLst>
                <a:latin typeface="Arial" panose="020B0604020202020204" pitchFamily="34" charset="0"/>
              </a:rPr>
              <a:t>«Бог есть любовь (1 Ин. 4:16)</a:t>
            </a:r>
          </a:p>
          <a:p>
            <a:pPr lvl="2" eaLnBrk="1" hangingPunct="1">
              <a:lnSpc>
                <a:spcPct val="80000"/>
              </a:lnSpc>
              <a:spcBef>
                <a:spcPct val="20000"/>
              </a:spcBef>
              <a:buSzPct val="75000"/>
              <a:buFont typeface="Times New Roman" panose="02020603050405020304" pitchFamily="18" charset="0"/>
              <a:buChar char="–"/>
              <a:defRPr/>
            </a:pPr>
            <a:r>
              <a:rPr lang="ru-RU" altLang="en-US" sz="3600" b="1" i="1" smtClean="0">
                <a:solidFill>
                  <a:schemeClr val="tx2"/>
                </a:solidFill>
                <a:effectLst>
                  <a:outerShdw blurRad="38100" dist="38100" dir="2700000" algn="tl">
                    <a:srgbClr val="000000"/>
                  </a:outerShdw>
                </a:effectLst>
                <a:latin typeface="Arial" panose="020B0604020202020204" pitchFamily="34" charset="0"/>
              </a:rPr>
              <a:t>«Бог есть свет (1 Ин. 1:5)</a:t>
            </a:r>
          </a:p>
          <a:p>
            <a:pPr lvl="2" eaLnBrk="1" hangingPunct="1">
              <a:lnSpc>
                <a:spcPct val="80000"/>
              </a:lnSpc>
              <a:spcBef>
                <a:spcPct val="20000"/>
              </a:spcBef>
              <a:buSzPct val="75000"/>
              <a:buFont typeface="Times New Roman" panose="02020603050405020304" pitchFamily="18" charset="0"/>
              <a:buChar char="–"/>
              <a:defRPr/>
            </a:pPr>
            <a:r>
              <a:rPr lang="ru-RU" altLang="en-US" sz="3600" b="1" i="1" smtClean="0">
                <a:solidFill>
                  <a:schemeClr val="tx2"/>
                </a:solidFill>
                <a:effectLst>
                  <a:outerShdw blurRad="38100" dist="38100" dir="2700000" algn="tl">
                    <a:srgbClr val="000000"/>
                  </a:outerShdw>
                </a:effectLst>
                <a:latin typeface="Arial" panose="020B0604020202020204" pitchFamily="34" charset="0"/>
              </a:rPr>
              <a:t>«Мы видели славу Его, славу, как Единородного от Отца» (Ин. 1:14) </a:t>
            </a:r>
          </a:p>
          <a:p>
            <a:pPr lvl="2" eaLnBrk="1" hangingPunct="1">
              <a:lnSpc>
                <a:spcPct val="80000"/>
              </a:lnSpc>
              <a:spcBef>
                <a:spcPct val="20000"/>
              </a:spcBef>
              <a:buSzPct val="75000"/>
              <a:buFont typeface="Times New Roman" panose="02020603050405020304" pitchFamily="18" charset="0"/>
              <a:buChar char="–"/>
              <a:defRPr/>
            </a:pPr>
            <a:r>
              <a:rPr lang="ru-RU" altLang="en-US" sz="3600" b="1" i="1" smtClean="0">
                <a:solidFill>
                  <a:schemeClr val="tx2"/>
                </a:solidFill>
                <a:effectLst>
                  <a:outerShdw blurRad="38100" dist="38100" dir="2700000" algn="tl">
                    <a:srgbClr val="000000"/>
                  </a:outerShdw>
                </a:effectLst>
                <a:latin typeface="Arial" panose="020B0604020202020204" pitchFamily="34" charset="0"/>
              </a:rPr>
              <a:t>«Видевший Меня видел Отца» (Ин. 14:9).</a:t>
            </a:r>
            <a:endParaRPr lang="en-US" altLang="en-US" sz="3600" b="1" i="1" smtClean="0">
              <a:solidFill>
                <a:schemeClr val="tx2"/>
              </a:solidFill>
              <a:effectLst>
                <a:outerShdw blurRad="38100" dist="38100" dir="2700000" algn="tl">
                  <a:srgbClr val="000000"/>
                </a:outerShdw>
              </a:effectLst>
              <a:latin typeface="Arial" panose="020B0604020202020204" pitchFamily="34" charset="0"/>
            </a:endParaRPr>
          </a:p>
        </p:txBody>
      </p:sp>
      <p:sp>
        <p:nvSpPr>
          <p:cNvPr id="1439747" name="Rectangle 3"/>
          <p:cNvSpPr>
            <a:spLocks noGrp="1" noChangeArrowheads="1"/>
          </p:cNvSpPr>
          <p:nvPr>
            <p:ph type="title"/>
          </p:nvPr>
        </p:nvSpPr>
        <p:spPr>
          <a:xfrm>
            <a:off x="609600" y="228600"/>
            <a:ext cx="8001000" cy="1143000"/>
          </a:xfrm>
        </p:spPr>
        <p:txBody>
          <a:bodyPr/>
          <a:lstStyle/>
          <a:p>
            <a:pPr eaLnBrk="1" hangingPunct="1">
              <a:defRPr/>
            </a:pPr>
            <a:r>
              <a:rPr lang="ru-RU" altLang="en-US" sz="6000" smtClean="0">
                <a:latin typeface="Verdana" panose="020B0604030504040204" pitchFamily="34" charset="0"/>
              </a:rPr>
              <a:t>Божья природа</a:t>
            </a:r>
            <a:endParaRPr lang="en-US" altLang="en-US" sz="6000" smtClean="0">
              <a:latin typeface="Verdana" panose="020B0604030504040204" pitchFamily="34" charset="0"/>
            </a:endParaRPr>
          </a:p>
        </p:txBody>
      </p:sp>
      <p:sp>
        <p:nvSpPr>
          <p:cNvPr id="1439748" name="Rectangle 4"/>
          <p:cNvSpPr>
            <a:spLocks noChangeArrowheads="1"/>
          </p:cNvSpPr>
          <p:nvPr/>
        </p:nvSpPr>
        <p:spPr bwMode="auto">
          <a:xfrm>
            <a:off x="582613" y="1412875"/>
            <a:ext cx="7229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defRPr/>
            </a:pPr>
            <a:r>
              <a:rPr lang="ru-RU" altLang="en-US" sz="4400" b="1" smtClean="0">
                <a:effectLst>
                  <a:outerShdw blurRad="38100" dist="38100" dir="2700000" algn="tl">
                    <a:srgbClr val="000000"/>
                  </a:outerShdw>
                </a:effectLst>
                <a:latin typeface="Arial" panose="020B0604020202020204" pitchFamily="34" charset="0"/>
              </a:rPr>
              <a:t>Исправление</a:t>
            </a:r>
          </a:p>
        </p:txBody>
      </p:sp>
      <p:sp>
        <p:nvSpPr>
          <p:cNvPr id="267269"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727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7271"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7272"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9746">
                                            <p:txEl>
                                              <p:pRg st="1" end="1"/>
                                            </p:txEl>
                                          </p:spTgt>
                                        </p:tgtEl>
                                        <p:attrNameLst>
                                          <p:attrName>style.visibility</p:attrName>
                                        </p:attrNameLst>
                                      </p:cBhvr>
                                      <p:to>
                                        <p:strVal val="visible"/>
                                      </p:to>
                                    </p:set>
                                    <p:animEffect transition="in" filter="randombar(horizontal)">
                                      <p:cBhvr>
                                        <p:cTn id="7" dur="500"/>
                                        <p:tgtEl>
                                          <p:spTgt spid="14397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9746">
                                            <p:txEl>
                                              <p:pRg st="2" end="2"/>
                                            </p:txEl>
                                          </p:spTgt>
                                        </p:tgtEl>
                                        <p:attrNameLst>
                                          <p:attrName>style.visibility</p:attrName>
                                        </p:attrNameLst>
                                      </p:cBhvr>
                                      <p:to>
                                        <p:strVal val="visible"/>
                                      </p:to>
                                    </p:set>
                                    <p:animEffect transition="in" filter="randombar(horizontal)">
                                      <p:cBhvr>
                                        <p:cTn id="12" dur="500"/>
                                        <p:tgtEl>
                                          <p:spTgt spid="14397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9746">
                                            <p:txEl>
                                              <p:pRg st="3" end="3"/>
                                            </p:txEl>
                                          </p:spTgt>
                                        </p:tgtEl>
                                        <p:attrNameLst>
                                          <p:attrName>style.visibility</p:attrName>
                                        </p:attrNameLst>
                                      </p:cBhvr>
                                      <p:to>
                                        <p:strVal val="visible"/>
                                      </p:to>
                                    </p:set>
                                    <p:animEffect transition="in" filter="randombar(horizontal)">
                                      <p:cBhvr>
                                        <p:cTn id="17" dur="500"/>
                                        <p:tgtEl>
                                          <p:spTgt spid="143974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9746">
                                            <p:txEl>
                                              <p:pRg st="4" end="4"/>
                                            </p:txEl>
                                          </p:spTgt>
                                        </p:tgtEl>
                                        <p:attrNameLst>
                                          <p:attrName>style.visibility</p:attrName>
                                        </p:attrNameLst>
                                      </p:cBhvr>
                                      <p:to>
                                        <p:strVal val="visible"/>
                                      </p:to>
                                    </p:set>
                                    <p:animEffect transition="in" filter="randombar(horizontal)">
                                      <p:cBhvr>
                                        <p:cTn id="22" dur="500"/>
                                        <p:tgtEl>
                                          <p:spTgt spid="1439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46" grpId="0" build="p" bldLvl="2"/>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341313" y="2060575"/>
            <a:ext cx="90312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SzPct val="75000"/>
              <a:buFont typeface="Times New Roman" panose="02020603050405020304" pitchFamily="18" charset="0"/>
              <a:buChar char="–"/>
              <a:defRPr/>
            </a:pPr>
            <a:r>
              <a:rPr lang="ru-RU" altLang="en-US" sz="4000" b="1" smtClean="0">
                <a:effectLst>
                  <a:outerShdw blurRad="38100" dist="38100" dir="2700000" algn="tl">
                    <a:srgbClr val="000000"/>
                  </a:outerShdw>
                </a:effectLst>
                <a:latin typeface="Arial" panose="020B0604020202020204" pitchFamily="34" charset="0"/>
              </a:rPr>
              <a:t>Атрибуты – это </a:t>
            </a:r>
            <a:r>
              <a:rPr lang="ru-RU" altLang="en-US" sz="4000" b="1" i="1" smtClean="0">
                <a:solidFill>
                  <a:schemeClr val="tx2"/>
                </a:solidFill>
                <a:effectLst>
                  <a:outerShdw blurRad="38100" dist="38100" dir="2700000" algn="tl">
                    <a:srgbClr val="000000"/>
                  </a:outerShdw>
                </a:effectLst>
                <a:latin typeface="Arial" panose="020B0604020202020204" pitchFamily="34" charset="0"/>
              </a:rPr>
              <a:t>аспекты</a:t>
            </a:r>
            <a:r>
              <a:rPr lang="ru-RU" altLang="en-US" sz="4000" b="1" smtClean="0">
                <a:effectLst>
                  <a:outerShdw blurRad="38100" dist="38100" dir="2700000" algn="tl">
                    <a:srgbClr val="000000"/>
                  </a:outerShdw>
                </a:effectLst>
                <a:latin typeface="Arial" panose="020B0604020202020204" pitchFamily="34" charset="0"/>
              </a:rPr>
              <a:t> Его сущности</a:t>
            </a:r>
          </a:p>
        </p:txBody>
      </p:sp>
      <p:sp>
        <p:nvSpPr>
          <p:cNvPr id="1441795" name="Rectangle 3"/>
          <p:cNvSpPr>
            <a:spLocks noGrp="1" noChangeArrowheads="1"/>
          </p:cNvSpPr>
          <p:nvPr>
            <p:ph type="title"/>
          </p:nvPr>
        </p:nvSpPr>
        <p:spPr>
          <a:xfrm>
            <a:off x="609600" y="228600"/>
            <a:ext cx="8001000" cy="1143000"/>
          </a:xfrm>
        </p:spPr>
        <p:txBody>
          <a:bodyPr/>
          <a:lstStyle/>
          <a:p>
            <a:pPr eaLnBrk="1" hangingPunct="1">
              <a:defRPr/>
            </a:pPr>
            <a:r>
              <a:rPr lang="ru-RU" altLang="en-US" sz="6000" smtClean="0">
                <a:latin typeface="Verdana" panose="020B0604030504040204" pitchFamily="34" charset="0"/>
              </a:rPr>
              <a:t>Божья природа</a:t>
            </a:r>
            <a:endParaRPr lang="en-US" altLang="en-US" sz="6000" smtClean="0">
              <a:latin typeface="Verdana" panose="020B0604030504040204" pitchFamily="34" charset="0"/>
            </a:endParaRPr>
          </a:p>
        </p:txBody>
      </p:sp>
      <p:sp>
        <p:nvSpPr>
          <p:cNvPr id="1441796" name="Rectangle 4"/>
          <p:cNvSpPr>
            <a:spLocks noChangeArrowheads="1"/>
          </p:cNvSpPr>
          <p:nvPr/>
        </p:nvSpPr>
        <p:spPr bwMode="auto">
          <a:xfrm>
            <a:off x="582613" y="1412875"/>
            <a:ext cx="7229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defRPr/>
            </a:pPr>
            <a:r>
              <a:rPr lang="ru-RU" altLang="en-US" sz="4400" b="1" smtClean="0">
                <a:effectLst>
                  <a:outerShdw blurRad="38100" dist="38100" dir="2700000" algn="tl">
                    <a:srgbClr val="000000"/>
                  </a:outerShdw>
                </a:effectLst>
                <a:latin typeface="Arial" panose="020B0604020202020204" pitchFamily="34" charset="0"/>
              </a:rPr>
              <a:t>Исправление</a:t>
            </a:r>
          </a:p>
        </p:txBody>
      </p:sp>
      <p:sp>
        <p:nvSpPr>
          <p:cNvPr id="269317"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931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9319"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6932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41801" name="Text Box 9"/>
          <p:cNvSpPr txBox="1">
            <a:spLocks noChangeArrowheads="1"/>
          </p:cNvSpPr>
          <p:nvPr/>
        </p:nvSpPr>
        <p:spPr bwMode="auto">
          <a:xfrm>
            <a:off x="539750" y="3116263"/>
            <a:ext cx="79930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ru-RU" altLang="en-US" sz="3200" b="1" i="1">
                <a:solidFill>
                  <a:srgbClr val="FFCC00"/>
                </a:solidFill>
                <a:effectLst>
                  <a:outerShdw blurRad="38100" dist="38100" dir="2700000" algn="tl">
                    <a:srgbClr val="000000"/>
                  </a:outerShdw>
                </a:effectLst>
              </a:rPr>
              <a:t>«</a:t>
            </a:r>
            <a:r>
              <a:rPr lang="ru-RU" altLang="en-US" sz="3200" b="1" i="1">
                <a:effectLst>
                  <a:outerShdw blurRad="38100" dist="38100" dir="2700000" algn="tl">
                    <a:srgbClr val="000000"/>
                  </a:outerShdw>
                </a:effectLst>
              </a:rPr>
              <a:t>Сущность Бога отражается в Его атрибутах. Атрибуты же являются проявлениями Его сущности</a:t>
            </a:r>
            <a:r>
              <a:rPr lang="ru-RU" altLang="en-US" sz="3200" b="1" i="1">
                <a:solidFill>
                  <a:srgbClr val="FFCC00"/>
                </a:solidFill>
                <a:effectLst>
                  <a:outerShdw blurRad="38100" dist="38100" dir="2700000" algn="tl">
                    <a:srgbClr val="000000"/>
                  </a:outerShdw>
                </a:effectLst>
              </a:rPr>
              <a:t>» Д. Блёш</a:t>
            </a:r>
          </a:p>
        </p:txBody>
      </p:sp>
      <p:sp>
        <p:nvSpPr>
          <p:cNvPr id="1441802" name="Text Box 10"/>
          <p:cNvSpPr txBox="1">
            <a:spLocks noChangeArrowheads="1"/>
          </p:cNvSpPr>
          <p:nvPr/>
        </p:nvSpPr>
        <p:spPr bwMode="auto">
          <a:xfrm>
            <a:off x="539750" y="5157788"/>
            <a:ext cx="79930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ru-RU" altLang="en-US" sz="3200" b="1" i="1">
                <a:solidFill>
                  <a:srgbClr val="FFCC00"/>
                </a:solidFill>
                <a:effectLst>
                  <a:outerShdw blurRad="38100" dist="38100" dir="2700000" algn="tl">
                    <a:srgbClr val="000000"/>
                  </a:outerShdw>
                </a:effectLst>
              </a:rPr>
              <a:t>«</a:t>
            </a:r>
            <a:r>
              <a:rPr lang="ru-RU" altLang="en-US" sz="3200" b="1" i="1">
                <a:effectLst>
                  <a:outerShdw blurRad="38100" dist="38100" dir="2700000" algn="tl">
                    <a:srgbClr val="000000"/>
                  </a:outerShdw>
                </a:effectLst>
              </a:rPr>
              <a:t>Когда мы знаем Божьи атрибуты, мы поистине знаем Его</a:t>
            </a:r>
            <a:r>
              <a:rPr lang="ru-RU" altLang="en-US" sz="3200" b="1" i="1">
                <a:solidFill>
                  <a:srgbClr val="FFCC00"/>
                </a:solidFill>
                <a:effectLst>
                  <a:outerShdw blurRad="38100" dist="38100" dir="2700000" algn="tl">
                    <a:srgbClr val="000000"/>
                  </a:outerShdw>
                </a:effectLst>
              </a:rPr>
              <a:t>» М. Эриксон</a:t>
            </a:r>
          </a:p>
        </p:txBody>
      </p:sp>
      <p:sp>
        <p:nvSpPr>
          <p:cNvPr id="12"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41801"/>
                                        </p:tgtEl>
                                        <p:attrNameLst>
                                          <p:attrName>style.visibility</p:attrName>
                                        </p:attrNameLst>
                                      </p:cBhvr>
                                      <p:to>
                                        <p:strVal val="visible"/>
                                      </p:to>
                                    </p:set>
                                    <p:animEffect transition="in" filter="randombar(horizontal)">
                                      <p:cBhvr>
                                        <p:cTn id="7" dur="500"/>
                                        <p:tgtEl>
                                          <p:spTgt spid="1441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41802"/>
                                        </p:tgtEl>
                                        <p:attrNameLst>
                                          <p:attrName>style.visibility</p:attrName>
                                        </p:attrNameLst>
                                      </p:cBhvr>
                                      <p:to>
                                        <p:strVal val="visible"/>
                                      </p:to>
                                    </p:set>
                                    <p:animEffect transition="in" filter="randombar(horizontal)">
                                      <p:cBhvr>
                                        <p:cTn id="12" dur="500"/>
                                        <p:tgtEl>
                                          <p:spTgt spid="144180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801" grpId="0"/>
      <p:bldP spid="1441802" grpId="0"/>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36513" y="341313"/>
            <a:ext cx="9144001" cy="1143000"/>
          </a:xfrm>
        </p:spPr>
        <p:txBody>
          <a:bodyPr/>
          <a:lstStyle/>
          <a:p>
            <a:pPr eaLnBrk="1" hangingPunct="1">
              <a:lnSpc>
                <a:spcPct val="90000"/>
              </a:lnSpc>
              <a:defRPr/>
            </a:pPr>
            <a:r>
              <a:rPr lang="ru-RU" altLang="en-US" sz="5000" smtClean="0"/>
              <a:t>«Обожение» и «подобие»</a:t>
            </a:r>
          </a:p>
        </p:txBody>
      </p:sp>
      <p:sp>
        <p:nvSpPr>
          <p:cNvPr id="271363" name="AutoShape 4"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1364" name="AutoShape 6"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1365"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18536" name="AutoShape 8"/>
          <p:cNvSpPr>
            <a:spLocks noChangeArrowheads="1"/>
          </p:cNvSpPr>
          <p:nvPr/>
        </p:nvSpPr>
        <p:spPr bwMode="auto">
          <a:xfrm>
            <a:off x="611188" y="1557338"/>
            <a:ext cx="936625" cy="719137"/>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18537" name="Line 9"/>
          <p:cNvSpPr>
            <a:spLocks noChangeShapeType="1"/>
          </p:cNvSpPr>
          <p:nvPr/>
        </p:nvSpPr>
        <p:spPr bwMode="auto">
          <a:xfrm flipH="1">
            <a:off x="2195513"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18538" name="Line 10"/>
          <p:cNvSpPr>
            <a:spLocks noChangeShapeType="1"/>
          </p:cNvSpPr>
          <p:nvPr/>
        </p:nvSpPr>
        <p:spPr bwMode="auto">
          <a:xfrm flipH="1">
            <a:off x="457200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18539" name="Line 11"/>
          <p:cNvSpPr>
            <a:spLocks noChangeShapeType="1"/>
          </p:cNvSpPr>
          <p:nvPr/>
        </p:nvSpPr>
        <p:spPr bwMode="auto">
          <a:xfrm flipH="1">
            <a:off x="687705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9185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484313"/>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85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1288" y="1557338"/>
            <a:ext cx="10795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85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1579563"/>
            <a:ext cx="10175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8553" name="WordArt 25"/>
          <p:cNvSpPr>
            <a:spLocks noChangeArrowheads="1" noChangeShapeType="1" noTextEdit="1"/>
          </p:cNvSpPr>
          <p:nvPr/>
        </p:nvSpPr>
        <p:spPr bwMode="auto">
          <a:xfrm rot="5400000">
            <a:off x="4574382" y="4007644"/>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8554" name="WordArt 26"/>
          <p:cNvSpPr>
            <a:spLocks noChangeArrowheads="1" noChangeShapeType="1" noTextEdit="1"/>
          </p:cNvSpPr>
          <p:nvPr/>
        </p:nvSpPr>
        <p:spPr bwMode="auto">
          <a:xfrm rot="5400000">
            <a:off x="6877844" y="40743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8555" name="WordArt 27"/>
          <p:cNvSpPr>
            <a:spLocks noChangeArrowheads="1" noChangeShapeType="1" noTextEdit="1"/>
          </p:cNvSpPr>
          <p:nvPr/>
        </p:nvSpPr>
        <p:spPr bwMode="auto">
          <a:xfrm rot="5400000">
            <a:off x="2269331" y="4002882"/>
            <a:ext cx="2443163"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8556" name="WordArt 28"/>
          <p:cNvSpPr>
            <a:spLocks noChangeArrowheads="1" noChangeShapeType="1" noTextEdit="1"/>
          </p:cNvSpPr>
          <p:nvPr/>
        </p:nvSpPr>
        <p:spPr bwMode="auto">
          <a:xfrm rot="5400000">
            <a:off x="-105568" y="39981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pic>
        <p:nvPicPr>
          <p:cNvPr id="918557"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260350"/>
            <a:ext cx="1273175"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8558"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473075"/>
            <a:ext cx="1300162"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8559"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6350" y="260350"/>
            <a:ext cx="14763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80" name="AutoShape 32" descr="90%">
            <a:hlinkClick r:id="rId11"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8536"/>
                                        </p:tgtEl>
                                        <p:attrNameLst>
                                          <p:attrName>style.visibility</p:attrName>
                                        </p:attrNameLst>
                                      </p:cBhvr>
                                      <p:to>
                                        <p:strVal val="visible"/>
                                      </p:to>
                                    </p:set>
                                    <p:anim calcmode="lin" valueType="num">
                                      <p:cBhvr>
                                        <p:cTn id="7" dur="500" fill="hold"/>
                                        <p:tgtEl>
                                          <p:spTgt spid="918536"/>
                                        </p:tgtEl>
                                        <p:attrNameLst>
                                          <p:attrName>ppt_w</p:attrName>
                                        </p:attrNameLst>
                                      </p:cBhvr>
                                      <p:tavLst>
                                        <p:tav tm="0">
                                          <p:val>
                                            <p:fltVal val="0"/>
                                          </p:val>
                                        </p:tav>
                                        <p:tav tm="100000">
                                          <p:val>
                                            <p:strVal val="#ppt_w"/>
                                          </p:val>
                                        </p:tav>
                                      </p:tavLst>
                                    </p:anim>
                                    <p:anim calcmode="lin" valueType="num">
                                      <p:cBhvr>
                                        <p:cTn id="8" dur="500" fill="hold"/>
                                        <p:tgtEl>
                                          <p:spTgt spid="9185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18556"/>
                                        </p:tgtEl>
                                        <p:attrNameLst>
                                          <p:attrName>style.visibility</p:attrName>
                                        </p:attrNameLst>
                                      </p:cBhvr>
                                      <p:to>
                                        <p:strVal val="visible"/>
                                      </p:to>
                                    </p:set>
                                    <p:animEffect transition="in" filter="wipe(up)">
                                      <p:cBhvr>
                                        <p:cTn id="13" dur="500"/>
                                        <p:tgtEl>
                                          <p:spTgt spid="9185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918540"/>
                                        </p:tgtEl>
                                        <p:attrNameLst>
                                          <p:attrName>style.visibility</p:attrName>
                                        </p:attrNameLst>
                                      </p:cBhvr>
                                      <p:to>
                                        <p:strVal val="visible"/>
                                      </p:to>
                                    </p:set>
                                    <p:anim calcmode="lin" valueType="num">
                                      <p:cBhvr>
                                        <p:cTn id="18" dur="500" fill="hold"/>
                                        <p:tgtEl>
                                          <p:spTgt spid="918540"/>
                                        </p:tgtEl>
                                        <p:attrNameLst>
                                          <p:attrName>ppt_w</p:attrName>
                                        </p:attrNameLst>
                                      </p:cBhvr>
                                      <p:tavLst>
                                        <p:tav tm="0">
                                          <p:val>
                                            <p:fltVal val="0"/>
                                          </p:val>
                                        </p:tav>
                                        <p:tav tm="100000">
                                          <p:val>
                                            <p:strVal val="#ppt_w"/>
                                          </p:val>
                                        </p:tav>
                                      </p:tavLst>
                                    </p:anim>
                                    <p:anim calcmode="lin" valueType="num">
                                      <p:cBhvr>
                                        <p:cTn id="19" dur="500" fill="hold"/>
                                        <p:tgtEl>
                                          <p:spTgt spid="918540"/>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8555"/>
                                        </p:tgtEl>
                                        <p:attrNameLst>
                                          <p:attrName>style.visibility</p:attrName>
                                        </p:attrNameLst>
                                      </p:cBhvr>
                                      <p:to>
                                        <p:strVal val="visible"/>
                                      </p:to>
                                    </p:set>
                                    <p:animEffect transition="in" filter="wipe(up)">
                                      <p:cBhvr>
                                        <p:cTn id="24" dur="500"/>
                                        <p:tgtEl>
                                          <p:spTgt spid="9185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918541"/>
                                        </p:tgtEl>
                                        <p:attrNameLst>
                                          <p:attrName>style.visibility</p:attrName>
                                        </p:attrNameLst>
                                      </p:cBhvr>
                                      <p:to>
                                        <p:strVal val="visible"/>
                                      </p:to>
                                    </p:set>
                                    <p:anim calcmode="lin" valueType="num">
                                      <p:cBhvr>
                                        <p:cTn id="29" dur="500" fill="hold"/>
                                        <p:tgtEl>
                                          <p:spTgt spid="918541"/>
                                        </p:tgtEl>
                                        <p:attrNameLst>
                                          <p:attrName>ppt_w</p:attrName>
                                        </p:attrNameLst>
                                      </p:cBhvr>
                                      <p:tavLst>
                                        <p:tav tm="0">
                                          <p:val>
                                            <p:fltVal val="0"/>
                                          </p:val>
                                        </p:tav>
                                        <p:tav tm="100000">
                                          <p:val>
                                            <p:strVal val="#ppt_w"/>
                                          </p:val>
                                        </p:tav>
                                      </p:tavLst>
                                    </p:anim>
                                    <p:anim calcmode="lin" valueType="num">
                                      <p:cBhvr>
                                        <p:cTn id="30" dur="500" fill="hold"/>
                                        <p:tgtEl>
                                          <p:spTgt spid="918541"/>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18553"/>
                                        </p:tgtEl>
                                        <p:attrNameLst>
                                          <p:attrName>style.visibility</p:attrName>
                                        </p:attrNameLst>
                                      </p:cBhvr>
                                      <p:to>
                                        <p:strVal val="visible"/>
                                      </p:to>
                                    </p:set>
                                    <p:animEffect transition="in" filter="wipe(up)">
                                      <p:cBhvr>
                                        <p:cTn id="35" dur="500"/>
                                        <p:tgtEl>
                                          <p:spTgt spid="91855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918542"/>
                                        </p:tgtEl>
                                        <p:attrNameLst>
                                          <p:attrName>style.visibility</p:attrName>
                                        </p:attrNameLst>
                                      </p:cBhvr>
                                      <p:to>
                                        <p:strVal val="visible"/>
                                      </p:to>
                                    </p:set>
                                    <p:anim calcmode="lin" valueType="num">
                                      <p:cBhvr>
                                        <p:cTn id="40" dur="500" fill="hold"/>
                                        <p:tgtEl>
                                          <p:spTgt spid="918542"/>
                                        </p:tgtEl>
                                        <p:attrNameLst>
                                          <p:attrName>ppt_w</p:attrName>
                                        </p:attrNameLst>
                                      </p:cBhvr>
                                      <p:tavLst>
                                        <p:tav tm="0">
                                          <p:val>
                                            <p:fltVal val="0"/>
                                          </p:val>
                                        </p:tav>
                                        <p:tav tm="100000">
                                          <p:val>
                                            <p:strVal val="#ppt_w"/>
                                          </p:val>
                                        </p:tav>
                                      </p:tavLst>
                                    </p:anim>
                                    <p:anim calcmode="lin" valueType="num">
                                      <p:cBhvr>
                                        <p:cTn id="41" dur="500" fill="hold"/>
                                        <p:tgtEl>
                                          <p:spTgt spid="91854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18554"/>
                                        </p:tgtEl>
                                        <p:attrNameLst>
                                          <p:attrName>style.visibility</p:attrName>
                                        </p:attrNameLst>
                                      </p:cBhvr>
                                      <p:to>
                                        <p:strVal val="visible"/>
                                      </p:to>
                                    </p:set>
                                    <p:animEffect transition="in" filter="wipe(up)">
                                      <p:cBhvr>
                                        <p:cTn id="46" dur="500"/>
                                        <p:tgtEl>
                                          <p:spTgt spid="91855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918537"/>
                                        </p:tgtEl>
                                        <p:attrNameLst>
                                          <p:attrName>style.visibility</p:attrName>
                                        </p:attrNameLst>
                                      </p:cBhvr>
                                      <p:to>
                                        <p:strVal val="visible"/>
                                      </p:to>
                                    </p:set>
                                    <p:animEffect transition="in" filter="wipe(up)">
                                      <p:cBhvr>
                                        <p:cTn id="51" dur="500"/>
                                        <p:tgtEl>
                                          <p:spTgt spid="918537"/>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918538"/>
                                        </p:tgtEl>
                                        <p:attrNameLst>
                                          <p:attrName>style.visibility</p:attrName>
                                        </p:attrNameLst>
                                      </p:cBhvr>
                                      <p:to>
                                        <p:strVal val="visible"/>
                                      </p:to>
                                    </p:set>
                                    <p:animEffect transition="in" filter="wipe(up)">
                                      <p:cBhvr>
                                        <p:cTn id="55" dur="500"/>
                                        <p:tgtEl>
                                          <p:spTgt spid="918538"/>
                                        </p:tgtEl>
                                      </p:cBhvr>
                                    </p:animEffect>
                                  </p:childTnLst>
                                </p:cTn>
                              </p:par>
                            </p:childTnLst>
                          </p:cTn>
                        </p:par>
                        <p:par>
                          <p:cTn id="56" fill="hold" nodeType="afterGroup">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918539"/>
                                        </p:tgtEl>
                                        <p:attrNameLst>
                                          <p:attrName>style.visibility</p:attrName>
                                        </p:attrNameLst>
                                      </p:cBhvr>
                                      <p:to>
                                        <p:strVal val="visible"/>
                                      </p:to>
                                    </p:set>
                                    <p:animEffect transition="in" filter="wipe(up)">
                                      <p:cBhvr>
                                        <p:cTn id="59" dur="500"/>
                                        <p:tgtEl>
                                          <p:spTgt spid="91853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918557"/>
                                        </p:tgtEl>
                                        <p:attrNameLst>
                                          <p:attrName>style.visibility</p:attrName>
                                        </p:attrNameLst>
                                      </p:cBhvr>
                                      <p:to>
                                        <p:strVal val="visible"/>
                                      </p:to>
                                    </p:set>
                                    <p:anim calcmode="lin" valueType="num">
                                      <p:cBhvr>
                                        <p:cTn id="64" dur="500" fill="hold"/>
                                        <p:tgtEl>
                                          <p:spTgt spid="918557"/>
                                        </p:tgtEl>
                                        <p:attrNameLst>
                                          <p:attrName>ppt_w</p:attrName>
                                        </p:attrNameLst>
                                      </p:cBhvr>
                                      <p:tavLst>
                                        <p:tav tm="0">
                                          <p:val>
                                            <p:fltVal val="0"/>
                                          </p:val>
                                        </p:tav>
                                        <p:tav tm="100000">
                                          <p:val>
                                            <p:strVal val="#ppt_w"/>
                                          </p:val>
                                        </p:tav>
                                      </p:tavLst>
                                    </p:anim>
                                    <p:anim calcmode="lin" valueType="num">
                                      <p:cBhvr>
                                        <p:cTn id="65" dur="500" fill="hold"/>
                                        <p:tgtEl>
                                          <p:spTgt spid="918557"/>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mph" presetSubtype="0" fill="hold" nodeType="clickEffect">
                                  <p:stCondLst>
                                    <p:cond delay="0"/>
                                  </p:stCondLst>
                                  <p:childTnLst>
                                    <p:animScale>
                                      <p:cBhvr>
                                        <p:cTn id="69" dur="2000" fill="hold"/>
                                        <p:tgtEl>
                                          <p:spTgt spid="918557"/>
                                        </p:tgtEl>
                                      </p:cBhvr>
                                      <p:by x="50000" y="50000"/>
                                    </p:animScale>
                                  </p:childTnLst>
                                </p:cTn>
                              </p:par>
                              <p:par>
                                <p:cTn id="70" presetID="0" presetClass="path" presetSubtype="0" accel="50000" decel="50000" fill="hold" nodeType="withEffect">
                                  <p:stCondLst>
                                    <p:cond delay="0"/>
                                  </p:stCondLst>
                                  <p:childTnLst>
                                    <p:animMotion origin="layout" path="M 4.72222E-6 7.40741E-7 L 0.37014 0.75602 " pathEditMode="relative" ptsTypes="AA">
                                      <p:cBhvr>
                                        <p:cTn id="71" dur="2000" fill="hold"/>
                                        <p:tgtEl>
                                          <p:spTgt spid="918557"/>
                                        </p:tgtEl>
                                        <p:attrNameLst>
                                          <p:attrName>ppt_x</p:attrName>
                                          <p:attrName>ppt_y</p:attrName>
                                        </p:attrNameLst>
                                      </p:cBhvr>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nodeType="clickEffect">
                                  <p:stCondLst>
                                    <p:cond delay="0"/>
                                  </p:stCondLst>
                                  <p:childTnLst>
                                    <p:set>
                                      <p:cBhvr>
                                        <p:cTn id="75" dur="1" fill="hold">
                                          <p:stCondLst>
                                            <p:cond delay="0"/>
                                          </p:stCondLst>
                                        </p:cTn>
                                        <p:tgtEl>
                                          <p:spTgt spid="918558"/>
                                        </p:tgtEl>
                                        <p:attrNameLst>
                                          <p:attrName>style.visibility</p:attrName>
                                        </p:attrNameLst>
                                      </p:cBhvr>
                                      <p:to>
                                        <p:strVal val="visible"/>
                                      </p:to>
                                    </p:set>
                                    <p:anim calcmode="lin" valueType="num">
                                      <p:cBhvr>
                                        <p:cTn id="76" dur="500" fill="hold"/>
                                        <p:tgtEl>
                                          <p:spTgt spid="918558"/>
                                        </p:tgtEl>
                                        <p:attrNameLst>
                                          <p:attrName>ppt_w</p:attrName>
                                        </p:attrNameLst>
                                      </p:cBhvr>
                                      <p:tavLst>
                                        <p:tav tm="0">
                                          <p:val>
                                            <p:fltVal val="0"/>
                                          </p:val>
                                        </p:tav>
                                        <p:tav tm="100000">
                                          <p:val>
                                            <p:strVal val="#ppt_w"/>
                                          </p:val>
                                        </p:tav>
                                      </p:tavLst>
                                    </p:anim>
                                    <p:anim calcmode="lin" valueType="num">
                                      <p:cBhvr>
                                        <p:cTn id="77" dur="500" fill="hold"/>
                                        <p:tgtEl>
                                          <p:spTgt spid="918558"/>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3.88889E-6 3.7037E-7 L 0.11806 0.73495 " pathEditMode="relative" ptsTypes="AA">
                                      <p:cBhvr>
                                        <p:cTn id="81" dur="2000" fill="hold"/>
                                        <p:tgtEl>
                                          <p:spTgt spid="918558"/>
                                        </p:tgtEl>
                                        <p:attrNameLst>
                                          <p:attrName>ppt_x</p:attrName>
                                          <p:attrName>ppt_y</p:attrName>
                                        </p:attrNameLst>
                                      </p:cBhvr>
                                    </p:animMotion>
                                  </p:childTnLst>
                                </p:cTn>
                              </p:par>
                              <p:par>
                                <p:cTn id="82" presetID="6" presetClass="emph" presetSubtype="0" fill="hold" nodeType="withEffect">
                                  <p:stCondLst>
                                    <p:cond delay="0"/>
                                  </p:stCondLst>
                                  <p:childTnLst>
                                    <p:animScale>
                                      <p:cBhvr>
                                        <p:cTn id="83" dur="2000" fill="hold"/>
                                        <p:tgtEl>
                                          <p:spTgt spid="918558"/>
                                        </p:tgtEl>
                                      </p:cBhvr>
                                      <p:by x="50000" y="50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nodeType="clickEffect">
                                  <p:stCondLst>
                                    <p:cond delay="0"/>
                                  </p:stCondLst>
                                  <p:childTnLst>
                                    <p:set>
                                      <p:cBhvr>
                                        <p:cTn id="87" dur="1" fill="hold">
                                          <p:stCondLst>
                                            <p:cond delay="0"/>
                                          </p:stCondLst>
                                        </p:cTn>
                                        <p:tgtEl>
                                          <p:spTgt spid="918559"/>
                                        </p:tgtEl>
                                        <p:attrNameLst>
                                          <p:attrName>style.visibility</p:attrName>
                                        </p:attrNameLst>
                                      </p:cBhvr>
                                      <p:to>
                                        <p:strVal val="visible"/>
                                      </p:to>
                                    </p:set>
                                    <p:anim calcmode="lin" valueType="num">
                                      <p:cBhvr>
                                        <p:cTn id="88" dur="500" fill="hold"/>
                                        <p:tgtEl>
                                          <p:spTgt spid="918559"/>
                                        </p:tgtEl>
                                        <p:attrNameLst>
                                          <p:attrName>ppt_w</p:attrName>
                                        </p:attrNameLst>
                                      </p:cBhvr>
                                      <p:tavLst>
                                        <p:tav tm="0">
                                          <p:val>
                                            <p:fltVal val="0"/>
                                          </p:val>
                                        </p:tav>
                                        <p:tav tm="100000">
                                          <p:val>
                                            <p:strVal val="#ppt_w"/>
                                          </p:val>
                                        </p:tav>
                                      </p:tavLst>
                                    </p:anim>
                                    <p:anim calcmode="lin" valueType="num">
                                      <p:cBhvr>
                                        <p:cTn id="89" dur="500" fill="hold"/>
                                        <p:tgtEl>
                                          <p:spTgt spid="918559"/>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xit" presetSubtype="32" fill="hold" nodeType="clickEffect">
                                  <p:stCondLst>
                                    <p:cond delay="0"/>
                                  </p:stCondLst>
                                  <p:childTnLst>
                                    <p:anim calcmode="lin" valueType="num">
                                      <p:cBhvr>
                                        <p:cTn id="93" dur="500"/>
                                        <p:tgtEl>
                                          <p:spTgt spid="918559"/>
                                        </p:tgtEl>
                                        <p:attrNameLst>
                                          <p:attrName>ppt_w</p:attrName>
                                        </p:attrNameLst>
                                      </p:cBhvr>
                                      <p:tavLst>
                                        <p:tav tm="0">
                                          <p:val>
                                            <p:strVal val="ppt_w"/>
                                          </p:val>
                                        </p:tav>
                                        <p:tav tm="100000">
                                          <p:val>
                                            <p:fltVal val="0"/>
                                          </p:val>
                                        </p:tav>
                                      </p:tavLst>
                                    </p:anim>
                                    <p:anim calcmode="lin" valueType="num">
                                      <p:cBhvr>
                                        <p:cTn id="94" dur="500"/>
                                        <p:tgtEl>
                                          <p:spTgt spid="918559"/>
                                        </p:tgtEl>
                                        <p:attrNameLst>
                                          <p:attrName>ppt_h</p:attrName>
                                        </p:attrNameLst>
                                      </p:cBhvr>
                                      <p:tavLst>
                                        <p:tav tm="0">
                                          <p:val>
                                            <p:strVal val="ppt_h"/>
                                          </p:val>
                                        </p:tav>
                                        <p:tav tm="100000">
                                          <p:val>
                                            <p:fltVal val="0"/>
                                          </p:val>
                                        </p:tav>
                                      </p:tavLst>
                                    </p:anim>
                                    <p:set>
                                      <p:cBhvr>
                                        <p:cTn id="95" dur="1" fill="hold">
                                          <p:stCondLst>
                                            <p:cond delay="499"/>
                                          </p:stCondLst>
                                        </p:cTn>
                                        <p:tgtEl>
                                          <p:spTgt spid="9185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6" grpId="0" animBg="1"/>
      <p:bldP spid="918537" grpId="0" animBg="1"/>
      <p:bldP spid="918538" grpId="0" animBg="1"/>
      <p:bldP spid="918539" grpId="0" animBg="1"/>
      <p:bldP spid="918553" grpId="0" animBg="1"/>
      <p:bldP spid="918554" grpId="0" animBg="1"/>
      <p:bldP spid="918555" grpId="0" animBg="1"/>
      <p:bldP spid="91855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AutoShape 4"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3411" name="AutoShape 6"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3412"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3413" name="AutoShape 8"/>
          <p:cNvSpPr>
            <a:spLocks noChangeArrowheads="1"/>
          </p:cNvSpPr>
          <p:nvPr/>
        </p:nvSpPr>
        <p:spPr bwMode="auto">
          <a:xfrm>
            <a:off x="611188" y="1557338"/>
            <a:ext cx="936625" cy="719137"/>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3414" name="Line 9"/>
          <p:cNvSpPr>
            <a:spLocks noChangeShapeType="1"/>
          </p:cNvSpPr>
          <p:nvPr/>
        </p:nvSpPr>
        <p:spPr bwMode="auto">
          <a:xfrm flipH="1">
            <a:off x="2195513"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3415" name="Line 10"/>
          <p:cNvSpPr>
            <a:spLocks noChangeShapeType="1"/>
          </p:cNvSpPr>
          <p:nvPr/>
        </p:nvSpPr>
        <p:spPr bwMode="auto">
          <a:xfrm flipH="1">
            <a:off x="457200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3416" name="Line 11"/>
          <p:cNvSpPr>
            <a:spLocks noChangeShapeType="1"/>
          </p:cNvSpPr>
          <p:nvPr/>
        </p:nvSpPr>
        <p:spPr bwMode="auto">
          <a:xfrm flipH="1">
            <a:off x="687705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7341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484313"/>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1288" y="1557338"/>
            <a:ext cx="10795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1579563"/>
            <a:ext cx="10175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0591" name="Text Box 15"/>
          <p:cNvSpPr txBox="1">
            <a:spLocks noChangeArrowheads="1"/>
          </p:cNvSpPr>
          <p:nvPr/>
        </p:nvSpPr>
        <p:spPr bwMode="auto">
          <a:xfrm>
            <a:off x="792163"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20592" name="Text Box 16"/>
          <p:cNvSpPr txBox="1">
            <a:spLocks noChangeArrowheads="1"/>
          </p:cNvSpPr>
          <p:nvPr/>
        </p:nvSpPr>
        <p:spPr bwMode="auto">
          <a:xfrm>
            <a:off x="792163"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20593" name="Text Box 17"/>
          <p:cNvSpPr txBox="1">
            <a:spLocks noChangeArrowheads="1"/>
          </p:cNvSpPr>
          <p:nvPr/>
        </p:nvSpPr>
        <p:spPr bwMode="auto">
          <a:xfrm>
            <a:off x="792163" y="40735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20594" name="Text Box 18"/>
          <p:cNvSpPr txBox="1">
            <a:spLocks noChangeArrowheads="1"/>
          </p:cNvSpPr>
          <p:nvPr/>
        </p:nvSpPr>
        <p:spPr bwMode="auto">
          <a:xfrm>
            <a:off x="792163"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20595" name="Text Box 19"/>
          <p:cNvSpPr txBox="1">
            <a:spLocks noChangeArrowheads="1"/>
          </p:cNvSpPr>
          <p:nvPr/>
        </p:nvSpPr>
        <p:spPr bwMode="auto">
          <a:xfrm>
            <a:off x="755650" y="587375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920596" name="Text Box 20"/>
          <p:cNvSpPr txBox="1">
            <a:spLocks noChangeArrowheads="1"/>
          </p:cNvSpPr>
          <p:nvPr/>
        </p:nvSpPr>
        <p:spPr bwMode="auto">
          <a:xfrm>
            <a:off x="3168650"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20597" name="Text Box 21"/>
          <p:cNvSpPr txBox="1">
            <a:spLocks noChangeArrowheads="1"/>
          </p:cNvSpPr>
          <p:nvPr/>
        </p:nvSpPr>
        <p:spPr bwMode="auto">
          <a:xfrm>
            <a:off x="3168650"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20598" name="Text Box 22"/>
          <p:cNvSpPr txBox="1">
            <a:spLocks noChangeArrowheads="1"/>
          </p:cNvSpPr>
          <p:nvPr/>
        </p:nvSpPr>
        <p:spPr bwMode="auto">
          <a:xfrm>
            <a:off x="3168650" y="40767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20599" name="Text Box 23"/>
          <p:cNvSpPr txBox="1">
            <a:spLocks noChangeArrowheads="1"/>
          </p:cNvSpPr>
          <p:nvPr/>
        </p:nvSpPr>
        <p:spPr bwMode="auto">
          <a:xfrm>
            <a:off x="3168154"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20600" name="Text Box 24"/>
          <p:cNvSpPr txBox="1">
            <a:spLocks noChangeArrowheads="1"/>
          </p:cNvSpPr>
          <p:nvPr/>
        </p:nvSpPr>
        <p:spPr bwMode="auto">
          <a:xfrm>
            <a:off x="3168650" y="58769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273430" name="WordArt 25"/>
          <p:cNvSpPr>
            <a:spLocks noChangeArrowheads="1" noChangeShapeType="1" noTextEdit="1"/>
          </p:cNvSpPr>
          <p:nvPr/>
        </p:nvSpPr>
        <p:spPr bwMode="auto">
          <a:xfrm rot="5400000">
            <a:off x="4574382" y="4007644"/>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273431" name="WordArt 26"/>
          <p:cNvSpPr>
            <a:spLocks noChangeArrowheads="1" noChangeShapeType="1" noTextEdit="1"/>
          </p:cNvSpPr>
          <p:nvPr/>
        </p:nvSpPr>
        <p:spPr bwMode="auto">
          <a:xfrm rot="5400000">
            <a:off x="6877844" y="40743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20607" name="Rectangle 31"/>
          <p:cNvSpPr>
            <a:spLocks noGrp="1" noChangeArrowheads="1"/>
          </p:cNvSpPr>
          <p:nvPr>
            <p:ph type="title"/>
          </p:nvPr>
        </p:nvSpPr>
        <p:spPr>
          <a:xfrm>
            <a:off x="-36513" y="341313"/>
            <a:ext cx="9144001" cy="1143000"/>
          </a:xfrm>
        </p:spPr>
        <p:txBody>
          <a:bodyPr/>
          <a:lstStyle/>
          <a:p>
            <a:pPr eaLnBrk="1" hangingPunct="1">
              <a:lnSpc>
                <a:spcPct val="90000"/>
              </a:lnSpc>
              <a:defRPr/>
            </a:pPr>
            <a:r>
              <a:rPr lang="ru-RU" altLang="en-US" sz="5000" smtClean="0"/>
              <a:t>«Обожение» и «подобие»</a:t>
            </a:r>
          </a:p>
        </p:txBody>
      </p:sp>
      <p:sp>
        <p:nvSpPr>
          <p:cNvPr id="920608" name="Text Box 32"/>
          <p:cNvSpPr txBox="1">
            <a:spLocks noChangeArrowheads="1"/>
          </p:cNvSpPr>
          <p:nvPr/>
        </p:nvSpPr>
        <p:spPr bwMode="auto">
          <a:xfrm>
            <a:off x="34925" y="24892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a:effectLst>
                  <a:outerShdw blurRad="38100" dist="38100" dir="2700000" algn="tl">
                    <a:srgbClr val="000000"/>
                  </a:outerShdw>
                </a:effectLst>
                <a:latin typeface="Wingdings" panose="05000000000000000000" pitchFamily="2" charset="2"/>
              </a:rPr>
              <a:t>z</a:t>
            </a:r>
            <a:endParaRPr lang="ru-RU" altLang="en-US" sz="3200" b="1">
              <a:effectLst>
                <a:outerShdw blurRad="38100" dist="38100" dir="2700000" algn="tl">
                  <a:srgbClr val="000000"/>
                </a:outerShdw>
              </a:effectLst>
              <a:latin typeface="Wingdings" panose="05000000000000000000" pitchFamily="2" charset="2"/>
            </a:endParaRPr>
          </a:p>
        </p:txBody>
      </p:sp>
      <p:sp>
        <p:nvSpPr>
          <p:cNvPr id="920609" name="Text Box 33"/>
          <p:cNvSpPr txBox="1">
            <a:spLocks noChangeArrowheads="1"/>
          </p:cNvSpPr>
          <p:nvPr/>
        </p:nvSpPr>
        <p:spPr bwMode="auto">
          <a:xfrm>
            <a:off x="34925" y="32099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a:effectLst>
                  <a:outerShdw blurRad="38100" dist="38100" dir="2700000" algn="tl">
                    <a:srgbClr val="000000"/>
                  </a:outerShdw>
                </a:effectLst>
                <a:latin typeface="Wingdings" panose="05000000000000000000" pitchFamily="2" charset="2"/>
              </a:rPr>
              <a:t>h</a:t>
            </a:r>
            <a:endParaRPr lang="ru-RU" altLang="en-US" sz="3200" b="1">
              <a:effectLst>
                <a:outerShdw blurRad="38100" dist="38100" dir="2700000" algn="tl">
                  <a:srgbClr val="000000"/>
                </a:outerShdw>
              </a:effectLst>
              <a:latin typeface="Wingdings" panose="05000000000000000000" pitchFamily="2" charset="2"/>
            </a:endParaRPr>
          </a:p>
        </p:txBody>
      </p:sp>
      <p:sp>
        <p:nvSpPr>
          <p:cNvPr id="920610" name="Text Box 34"/>
          <p:cNvSpPr txBox="1">
            <a:spLocks noChangeArrowheads="1"/>
          </p:cNvSpPr>
          <p:nvPr/>
        </p:nvSpPr>
        <p:spPr bwMode="auto">
          <a:xfrm>
            <a:off x="34925" y="40735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a:effectLst>
                  <a:outerShdw blurRad="38100" dist="38100" dir="2700000" algn="tl">
                    <a:srgbClr val="000000"/>
                  </a:outerShdw>
                </a:effectLst>
                <a:latin typeface="Wingdings" panose="05000000000000000000" pitchFamily="2" charset="2"/>
              </a:rPr>
              <a:t>v</a:t>
            </a:r>
            <a:endParaRPr lang="ru-RU" altLang="en-US" sz="3200" b="1">
              <a:effectLst>
                <a:outerShdw blurRad="38100" dist="38100" dir="2700000" algn="tl">
                  <a:srgbClr val="000000"/>
                </a:outerShdw>
              </a:effectLst>
              <a:latin typeface="Wingdings" panose="05000000000000000000" pitchFamily="2" charset="2"/>
            </a:endParaRPr>
          </a:p>
        </p:txBody>
      </p:sp>
      <p:sp>
        <p:nvSpPr>
          <p:cNvPr id="920611" name="Text Box 35"/>
          <p:cNvSpPr txBox="1">
            <a:spLocks noChangeArrowheads="1"/>
          </p:cNvSpPr>
          <p:nvPr/>
        </p:nvSpPr>
        <p:spPr bwMode="auto">
          <a:xfrm>
            <a:off x="34925" y="501015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a:effectLst>
                  <a:outerShdw blurRad="38100" dist="38100" dir="2700000" algn="tl">
                    <a:srgbClr val="000000"/>
                  </a:outerShdw>
                </a:effectLst>
                <a:latin typeface="Wingdings" panose="05000000000000000000" pitchFamily="2" charset="2"/>
              </a:rPr>
              <a:t>d</a:t>
            </a:r>
            <a:endParaRPr lang="ru-RU" altLang="en-US" sz="3200" b="1">
              <a:effectLst>
                <a:outerShdw blurRad="38100" dist="38100" dir="2700000" algn="tl">
                  <a:srgbClr val="000000"/>
                </a:outerShdw>
              </a:effectLst>
              <a:latin typeface="Wingdings" panose="05000000000000000000" pitchFamily="2" charset="2"/>
            </a:endParaRPr>
          </a:p>
        </p:txBody>
      </p:sp>
      <p:sp>
        <p:nvSpPr>
          <p:cNvPr id="920612" name="Text Box 36"/>
          <p:cNvSpPr txBox="1">
            <a:spLocks noChangeArrowheads="1"/>
          </p:cNvSpPr>
          <p:nvPr/>
        </p:nvSpPr>
        <p:spPr bwMode="auto">
          <a:xfrm>
            <a:off x="34925" y="58769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a:effectLst>
                  <a:outerShdw blurRad="38100" dist="38100" dir="2700000" algn="tl">
                    <a:srgbClr val="000000"/>
                  </a:outerShdw>
                </a:effectLst>
                <a:latin typeface="Wingdings" panose="05000000000000000000" pitchFamily="2" charset="2"/>
              </a:rPr>
              <a:t>j</a:t>
            </a:r>
            <a:endParaRPr lang="ru-RU" altLang="en-US" sz="3200" b="1">
              <a:effectLst>
                <a:outerShdw blurRad="38100" dist="38100" dir="2700000" algn="tl">
                  <a:srgbClr val="000000"/>
                </a:outerShdw>
              </a:effectLst>
              <a:latin typeface="Wingdings" panose="05000000000000000000" pitchFamily="2" charset="2"/>
            </a:endParaRPr>
          </a:p>
        </p:txBody>
      </p:sp>
      <p:sp>
        <p:nvSpPr>
          <p:cNvPr id="920613" name="Rectangle 37"/>
          <p:cNvSpPr>
            <a:spLocks noChangeArrowheads="1"/>
          </p:cNvSpPr>
          <p:nvPr/>
        </p:nvSpPr>
        <p:spPr bwMode="auto">
          <a:xfrm>
            <a:off x="684213" y="2492375"/>
            <a:ext cx="3167062" cy="4105275"/>
          </a:xfrm>
          <a:prstGeom prst="rect">
            <a:avLst/>
          </a:prstGeom>
          <a:noFill/>
          <a:ln w="76200" cap="sq">
            <a:solidFill>
              <a:srgbClr val="00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3439" name="AutoShape 40" descr="90%">
            <a:hlinkClick r:id="rId8"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0596"/>
                                        </p:tgtEl>
                                        <p:attrNameLst>
                                          <p:attrName>style.visibility</p:attrName>
                                        </p:attrNameLst>
                                      </p:cBhvr>
                                      <p:to>
                                        <p:strVal val="visible"/>
                                      </p:to>
                                    </p:set>
                                    <p:anim calcmode="lin" valueType="num">
                                      <p:cBhvr additive="base">
                                        <p:cTn id="7" dur="500" fill="hold"/>
                                        <p:tgtEl>
                                          <p:spTgt spid="920596"/>
                                        </p:tgtEl>
                                        <p:attrNameLst>
                                          <p:attrName>ppt_x</p:attrName>
                                        </p:attrNameLst>
                                      </p:cBhvr>
                                      <p:tavLst>
                                        <p:tav tm="0">
                                          <p:val>
                                            <p:strVal val="#ppt_x"/>
                                          </p:val>
                                        </p:tav>
                                        <p:tav tm="100000">
                                          <p:val>
                                            <p:strVal val="#ppt_x"/>
                                          </p:val>
                                        </p:tav>
                                      </p:tavLst>
                                    </p:anim>
                                    <p:anim calcmode="lin" valueType="num">
                                      <p:cBhvr additive="base">
                                        <p:cTn id="8" dur="500" fill="hold"/>
                                        <p:tgtEl>
                                          <p:spTgt spid="9205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0597"/>
                                        </p:tgtEl>
                                        <p:attrNameLst>
                                          <p:attrName>style.visibility</p:attrName>
                                        </p:attrNameLst>
                                      </p:cBhvr>
                                      <p:to>
                                        <p:strVal val="visible"/>
                                      </p:to>
                                    </p:set>
                                    <p:anim calcmode="lin" valueType="num">
                                      <p:cBhvr additive="base">
                                        <p:cTn id="12" dur="500" fill="hold"/>
                                        <p:tgtEl>
                                          <p:spTgt spid="920597"/>
                                        </p:tgtEl>
                                        <p:attrNameLst>
                                          <p:attrName>ppt_x</p:attrName>
                                        </p:attrNameLst>
                                      </p:cBhvr>
                                      <p:tavLst>
                                        <p:tav tm="0">
                                          <p:val>
                                            <p:strVal val="#ppt_x"/>
                                          </p:val>
                                        </p:tav>
                                        <p:tav tm="100000">
                                          <p:val>
                                            <p:strVal val="#ppt_x"/>
                                          </p:val>
                                        </p:tav>
                                      </p:tavLst>
                                    </p:anim>
                                    <p:anim calcmode="lin" valueType="num">
                                      <p:cBhvr additive="base">
                                        <p:cTn id="13" dur="500" fill="hold"/>
                                        <p:tgtEl>
                                          <p:spTgt spid="92059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0598"/>
                                        </p:tgtEl>
                                        <p:attrNameLst>
                                          <p:attrName>style.visibility</p:attrName>
                                        </p:attrNameLst>
                                      </p:cBhvr>
                                      <p:to>
                                        <p:strVal val="visible"/>
                                      </p:to>
                                    </p:set>
                                    <p:anim calcmode="lin" valueType="num">
                                      <p:cBhvr additive="base">
                                        <p:cTn id="17" dur="500" fill="hold"/>
                                        <p:tgtEl>
                                          <p:spTgt spid="920598"/>
                                        </p:tgtEl>
                                        <p:attrNameLst>
                                          <p:attrName>ppt_x</p:attrName>
                                        </p:attrNameLst>
                                      </p:cBhvr>
                                      <p:tavLst>
                                        <p:tav tm="0">
                                          <p:val>
                                            <p:strVal val="#ppt_x"/>
                                          </p:val>
                                        </p:tav>
                                        <p:tav tm="100000">
                                          <p:val>
                                            <p:strVal val="#ppt_x"/>
                                          </p:val>
                                        </p:tav>
                                      </p:tavLst>
                                    </p:anim>
                                    <p:anim calcmode="lin" valueType="num">
                                      <p:cBhvr additive="base">
                                        <p:cTn id="18" dur="500" fill="hold"/>
                                        <p:tgtEl>
                                          <p:spTgt spid="92059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20599"/>
                                        </p:tgtEl>
                                        <p:attrNameLst>
                                          <p:attrName>style.visibility</p:attrName>
                                        </p:attrNameLst>
                                      </p:cBhvr>
                                      <p:to>
                                        <p:strVal val="visible"/>
                                      </p:to>
                                    </p:set>
                                    <p:anim calcmode="lin" valueType="num">
                                      <p:cBhvr additive="base">
                                        <p:cTn id="22" dur="500" fill="hold"/>
                                        <p:tgtEl>
                                          <p:spTgt spid="920599"/>
                                        </p:tgtEl>
                                        <p:attrNameLst>
                                          <p:attrName>ppt_x</p:attrName>
                                        </p:attrNameLst>
                                      </p:cBhvr>
                                      <p:tavLst>
                                        <p:tav tm="0">
                                          <p:val>
                                            <p:strVal val="#ppt_x"/>
                                          </p:val>
                                        </p:tav>
                                        <p:tav tm="100000">
                                          <p:val>
                                            <p:strVal val="#ppt_x"/>
                                          </p:val>
                                        </p:tav>
                                      </p:tavLst>
                                    </p:anim>
                                    <p:anim calcmode="lin" valueType="num">
                                      <p:cBhvr additive="base">
                                        <p:cTn id="23" dur="500" fill="hold"/>
                                        <p:tgtEl>
                                          <p:spTgt spid="92059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20600"/>
                                        </p:tgtEl>
                                        <p:attrNameLst>
                                          <p:attrName>style.visibility</p:attrName>
                                        </p:attrNameLst>
                                      </p:cBhvr>
                                      <p:to>
                                        <p:strVal val="visible"/>
                                      </p:to>
                                    </p:set>
                                    <p:anim calcmode="lin" valueType="num">
                                      <p:cBhvr additive="base">
                                        <p:cTn id="27" dur="500" fill="hold"/>
                                        <p:tgtEl>
                                          <p:spTgt spid="920600"/>
                                        </p:tgtEl>
                                        <p:attrNameLst>
                                          <p:attrName>ppt_x</p:attrName>
                                        </p:attrNameLst>
                                      </p:cBhvr>
                                      <p:tavLst>
                                        <p:tav tm="0">
                                          <p:val>
                                            <p:strVal val="#ppt_x"/>
                                          </p:val>
                                        </p:tav>
                                        <p:tav tm="100000">
                                          <p:val>
                                            <p:strVal val="#ppt_x"/>
                                          </p:val>
                                        </p:tav>
                                      </p:tavLst>
                                    </p:anim>
                                    <p:anim calcmode="lin" valueType="num">
                                      <p:cBhvr additive="base">
                                        <p:cTn id="28" dur="500" fill="hold"/>
                                        <p:tgtEl>
                                          <p:spTgt spid="92060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20608"/>
                                        </p:tgtEl>
                                        <p:attrNameLst>
                                          <p:attrName>style.visibility</p:attrName>
                                        </p:attrNameLst>
                                      </p:cBhvr>
                                      <p:to>
                                        <p:strVal val="visible"/>
                                      </p:to>
                                    </p:set>
                                    <p:anim calcmode="lin" valueType="num">
                                      <p:cBhvr additive="base">
                                        <p:cTn id="33" dur="500" fill="hold"/>
                                        <p:tgtEl>
                                          <p:spTgt spid="920608"/>
                                        </p:tgtEl>
                                        <p:attrNameLst>
                                          <p:attrName>ppt_x</p:attrName>
                                        </p:attrNameLst>
                                      </p:cBhvr>
                                      <p:tavLst>
                                        <p:tav tm="0">
                                          <p:val>
                                            <p:strVal val="#ppt_x"/>
                                          </p:val>
                                        </p:tav>
                                        <p:tav tm="100000">
                                          <p:val>
                                            <p:strVal val="#ppt_x"/>
                                          </p:val>
                                        </p:tav>
                                      </p:tavLst>
                                    </p:anim>
                                    <p:anim calcmode="lin" valueType="num">
                                      <p:cBhvr additive="base">
                                        <p:cTn id="34" dur="500" fill="hold"/>
                                        <p:tgtEl>
                                          <p:spTgt spid="920608"/>
                                        </p:tgtEl>
                                        <p:attrNameLst>
                                          <p:attrName>ppt_y</p:attrName>
                                        </p:attrNameLst>
                                      </p:cBhvr>
                                      <p:tavLst>
                                        <p:tav tm="0">
                                          <p:val>
                                            <p:strVal val="1+#ppt_h/2"/>
                                          </p:val>
                                        </p:tav>
                                        <p:tav tm="100000">
                                          <p:val>
                                            <p:strVal val="#ppt_y"/>
                                          </p:val>
                                        </p:tav>
                                      </p:tavLst>
                                    </p:anim>
                                  </p:childTnLst>
                                </p:cTn>
                              </p:par>
                            </p:childTnLst>
                          </p:cTn>
                        </p:par>
                        <p:par>
                          <p:cTn id="35" fill="hold" nodeType="withGroup">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920609"/>
                                        </p:tgtEl>
                                        <p:attrNameLst>
                                          <p:attrName>style.visibility</p:attrName>
                                        </p:attrNameLst>
                                      </p:cBhvr>
                                      <p:to>
                                        <p:strVal val="visible"/>
                                      </p:to>
                                    </p:set>
                                    <p:anim calcmode="lin" valueType="num">
                                      <p:cBhvr additive="base">
                                        <p:cTn id="38" dur="500" fill="hold"/>
                                        <p:tgtEl>
                                          <p:spTgt spid="920609"/>
                                        </p:tgtEl>
                                        <p:attrNameLst>
                                          <p:attrName>ppt_x</p:attrName>
                                        </p:attrNameLst>
                                      </p:cBhvr>
                                      <p:tavLst>
                                        <p:tav tm="0">
                                          <p:val>
                                            <p:strVal val="#ppt_x"/>
                                          </p:val>
                                        </p:tav>
                                        <p:tav tm="100000">
                                          <p:val>
                                            <p:strVal val="#ppt_x"/>
                                          </p:val>
                                        </p:tav>
                                      </p:tavLst>
                                    </p:anim>
                                    <p:anim calcmode="lin" valueType="num">
                                      <p:cBhvr additive="base">
                                        <p:cTn id="39" dur="500" fill="hold"/>
                                        <p:tgtEl>
                                          <p:spTgt spid="920609"/>
                                        </p:tgtEl>
                                        <p:attrNameLst>
                                          <p:attrName>ppt_y</p:attrName>
                                        </p:attrNameLst>
                                      </p:cBhvr>
                                      <p:tavLst>
                                        <p:tav tm="0">
                                          <p:val>
                                            <p:strVal val="1+#ppt_h/2"/>
                                          </p:val>
                                        </p:tav>
                                        <p:tav tm="100000">
                                          <p:val>
                                            <p:strVal val="#ppt_y"/>
                                          </p:val>
                                        </p:tav>
                                      </p:tavLst>
                                    </p:anim>
                                  </p:childTnLst>
                                </p:cTn>
                              </p:par>
                            </p:childTnLst>
                          </p:cTn>
                        </p:par>
                        <p:par>
                          <p:cTn id="40" fill="hold" nodeType="withGroup">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920610"/>
                                        </p:tgtEl>
                                        <p:attrNameLst>
                                          <p:attrName>style.visibility</p:attrName>
                                        </p:attrNameLst>
                                      </p:cBhvr>
                                      <p:to>
                                        <p:strVal val="visible"/>
                                      </p:to>
                                    </p:set>
                                    <p:anim calcmode="lin" valueType="num">
                                      <p:cBhvr additive="base">
                                        <p:cTn id="43" dur="500" fill="hold"/>
                                        <p:tgtEl>
                                          <p:spTgt spid="920610"/>
                                        </p:tgtEl>
                                        <p:attrNameLst>
                                          <p:attrName>ppt_x</p:attrName>
                                        </p:attrNameLst>
                                      </p:cBhvr>
                                      <p:tavLst>
                                        <p:tav tm="0">
                                          <p:val>
                                            <p:strVal val="#ppt_x"/>
                                          </p:val>
                                        </p:tav>
                                        <p:tav tm="100000">
                                          <p:val>
                                            <p:strVal val="#ppt_x"/>
                                          </p:val>
                                        </p:tav>
                                      </p:tavLst>
                                    </p:anim>
                                    <p:anim calcmode="lin" valueType="num">
                                      <p:cBhvr additive="base">
                                        <p:cTn id="44" dur="500" fill="hold"/>
                                        <p:tgtEl>
                                          <p:spTgt spid="920610"/>
                                        </p:tgtEl>
                                        <p:attrNameLst>
                                          <p:attrName>ppt_y</p:attrName>
                                        </p:attrNameLst>
                                      </p:cBhvr>
                                      <p:tavLst>
                                        <p:tav tm="0">
                                          <p:val>
                                            <p:strVal val="1+#ppt_h/2"/>
                                          </p:val>
                                        </p:tav>
                                        <p:tav tm="100000">
                                          <p:val>
                                            <p:strVal val="#ppt_y"/>
                                          </p:val>
                                        </p:tav>
                                      </p:tavLst>
                                    </p:anim>
                                  </p:childTnLst>
                                </p:cTn>
                              </p:par>
                            </p:childTnLst>
                          </p:cTn>
                        </p:par>
                        <p:par>
                          <p:cTn id="45" fill="hold" nodeType="withGroup">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920611"/>
                                        </p:tgtEl>
                                        <p:attrNameLst>
                                          <p:attrName>style.visibility</p:attrName>
                                        </p:attrNameLst>
                                      </p:cBhvr>
                                      <p:to>
                                        <p:strVal val="visible"/>
                                      </p:to>
                                    </p:set>
                                    <p:anim calcmode="lin" valueType="num">
                                      <p:cBhvr additive="base">
                                        <p:cTn id="48" dur="500" fill="hold"/>
                                        <p:tgtEl>
                                          <p:spTgt spid="920611"/>
                                        </p:tgtEl>
                                        <p:attrNameLst>
                                          <p:attrName>ppt_x</p:attrName>
                                        </p:attrNameLst>
                                      </p:cBhvr>
                                      <p:tavLst>
                                        <p:tav tm="0">
                                          <p:val>
                                            <p:strVal val="#ppt_x"/>
                                          </p:val>
                                        </p:tav>
                                        <p:tav tm="100000">
                                          <p:val>
                                            <p:strVal val="#ppt_x"/>
                                          </p:val>
                                        </p:tav>
                                      </p:tavLst>
                                    </p:anim>
                                    <p:anim calcmode="lin" valueType="num">
                                      <p:cBhvr additive="base">
                                        <p:cTn id="49" dur="500" fill="hold"/>
                                        <p:tgtEl>
                                          <p:spTgt spid="920611"/>
                                        </p:tgtEl>
                                        <p:attrNameLst>
                                          <p:attrName>ppt_y</p:attrName>
                                        </p:attrNameLst>
                                      </p:cBhvr>
                                      <p:tavLst>
                                        <p:tav tm="0">
                                          <p:val>
                                            <p:strVal val="1+#ppt_h/2"/>
                                          </p:val>
                                        </p:tav>
                                        <p:tav tm="100000">
                                          <p:val>
                                            <p:strVal val="#ppt_y"/>
                                          </p:val>
                                        </p:tav>
                                      </p:tavLst>
                                    </p:anim>
                                  </p:childTnLst>
                                </p:cTn>
                              </p:par>
                            </p:childTnLst>
                          </p:cTn>
                        </p:par>
                        <p:par>
                          <p:cTn id="50" fill="hold" nodeType="withGroup">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920612"/>
                                        </p:tgtEl>
                                        <p:attrNameLst>
                                          <p:attrName>style.visibility</p:attrName>
                                        </p:attrNameLst>
                                      </p:cBhvr>
                                      <p:to>
                                        <p:strVal val="visible"/>
                                      </p:to>
                                    </p:set>
                                    <p:anim calcmode="lin" valueType="num">
                                      <p:cBhvr additive="base">
                                        <p:cTn id="53" dur="500" fill="hold"/>
                                        <p:tgtEl>
                                          <p:spTgt spid="920612"/>
                                        </p:tgtEl>
                                        <p:attrNameLst>
                                          <p:attrName>ppt_x</p:attrName>
                                        </p:attrNameLst>
                                      </p:cBhvr>
                                      <p:tavLst>
                                        <p:tav tm="0">
                                          <p:val>
                                            <p:strVal val="#ppt_x"/>
                                          </p:val>
                                        </p:tav>
                                        <p:tav tm="100000">
                                          <p:val>
                                            <p:strVal val="#ppt_x"/>
                                          </p:val>
                                        </p:tav>
                                      </p:tavLst>
                                    </p:anim>
                                    <p:anim calcmode="lin" valueType="num">
                                      <p:cBhvr additive="base">
                                        <p:cTn id="54" dur="500" fill="hold"/>
                                        <p:tgtEl>
                                          <p:spTgt spid="9206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920613"/>
                                        </p:tgtEl>
                                        <p:attrNameLst>
                                          <p:attrName>style.visibility</p:attrName>
                                        </p:attrNameLst>
                                      </p:cBhvr>
                                      <p:to>
                                        <p:strVal val="visible"/>
                                      </p:to>
                                    </p:set>
                                    <p:anim calcmode="lin" valueType="num">
                                      <p:cBhvr>
                                        <p:cTn id="59" dur="500" fill="hold"/>
                                        <p:tgtEl>
                                          <p:spTgt spid="920613"/>
                                        </p:tgtEl>
                                        <p:attrNameLst>
                                          <p:attrName>ppt_w</p:attrName>
                                        </p:attrNameLst>
                                      </p:cBhvr>
                                      <p:tavLst>
                                        <p:tav tm="0">
                                          <p:val>
                                            <p:fltVal val="0"/>
                                          </p:val>
                                        </p:tav>
                                        <p:tav tm="100000">
                                          <p:val>
                                            <p:strVal val="#ppt_w"/>
                                          </p:val>
                                        </p:tav>
                                      </p:tavLst>
                                    </p:anim>
                                    <p:anim calcmode="lin" valueType="num">
                                      <p:cBhvr>
                                        <p:cTn id="60" dur="500" fill="hold"/>
                                        <p:tgtEl>
                                          <p:spTgt spid="92061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73414"/>
                                        </p:tgtEl>
                                      </p:cBhvr>
                                    </p:animEffect>
                                    <p:set>
                                      <p:cBhvr>
                                        <p:cTn id="65" dur="1" fill="hold">
                                          <p:stCondLst>
                                            <p:cond delay="499"/>
                                          </p:stCondLst>
                                        </p:cTn>
                                        <p:tgtEl>
                                          <p:spTgt spid="273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animBg="1"/>
      <p:bldP spid="920596" grpId="0"/>
      <p:bldP spid="920597" grpId="0"/>
      <p:bldP spid="920598" grpId="0"/>
      <p:bldP spid="920599" grpId="0"/>
      <p:bldP spid="920600" grpId="0"/>
      <p:bldP spid="920608" grpId="0"/>
      <p:bldP spid="920609" grpId="0"/>
      <p:bldP spid="920610" grpId="0"/>
      <p:bldP spid="920611" grpId="0"/>
      <p:bldP spid="920612" grpId="0"/>
      <p:bldP spid="9206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59"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0"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1"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2" name="AutoShape 10"/>
          <p:cNvSpPr>
            <a:spLocks noChangeArrowheads="1"/>
          </p:cNvSpPr>
          <p:nvPr/>
        </p:nvSpPr>
        <p:spPr bwMode="auto">
          <a:xfrm>
            <a:off x="611188" y="1557338"/>
            <a:ext cx="936625" cy="719137"/>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3" name="Line 11"/>
          <p:cNvSpPr>
            <a:spLocks noChangeShapeType="1"/>
          </p:cNvSpPr>
          <p:nvPr/>
        </p:nvSpPr>
        <p:spPr bwMode="auto">
          <a:xfrm flipH="1">
            <a:off x="2195513"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5464" name="Line 12"/>
          <p:cNvSpPr>
            <a:spLocks noChangeShapeType="1"/>
          </p:cNvSpPr>
          <p:nvPr/>
        </p:nvSpPr>
        <p:spPr bwMode="auto">
          <a:xfrm flipH="1">
            <a:off x="457200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5465" name="Line 13"/>
          <p:cNvSpPr>
            <a:spLocks noChangeShapeType="1"/>
          </p:cNvSpPr>
          <p:nvPr/>
        </p:nvSpPr>
        <p:spPr bwMode="auto">
          <a:xfrm flipH="1">
            <a:off x="6877050"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7546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484313"/>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1288" y="1557338"/>
            <a:ext cx="10795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1579563"/>
            <a:ext cx="10175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6497" name="Text Box 17"/>
          <p:cNvSpPr txBox="1">
            <a:spLocks noChangeArrowheads="1"/>
          </p:cNvSpPr>
          <p:nvPr/>
        </p:nvSpPr>
        <p:spPr bwMode="auto">
          <a:xfrm>
            <a:off x="792163"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16505" name="Text Box 25"/>
          <p:cNvSpPr txBox="1">
            <a:spLocks noChangeArrowheads="1"/>
          </p:cNvSpPr>
          <p:nvPr/>
        </p:nvSpPr>
        <p:spPr bwMode="auto">
          <a:xfrm>
            <a:off x="792163"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16506" name="Text Box 26"/>
          <p:cNvSpPr txBox="1">
            <a:spLocks noChangeArrowheads="1"/>
          </p:cNvSpPr>
          <p:nvPr/>
        </p:nvSpPr>
        <p:spPr bwMode="auto">
          <a:xfrm>
            <a:off x="792163" y="40735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16507" name="Text Box 27"/>
          <p:cNvSpPr txBox="1">
            <a:spLocks noChangeArrowheads="1"/>
          </p:cNvSpPr>
          <p:nvPr/>
        </p:nvSpPr>
        <p:spPr bwMode="auto">
          <a:xfrm>
            <a:off x="792163"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16508" name="Text Box 28"/>
          <p:cNvSpPr txBox="1">
            <a:spLocks noChangeArrowheads="1"/>
          </p:cNvSpPr>
          <p:nvPr/>
        </p:nvSpPr>
        <p:spPr bwMode="auto">
          <a:xfrm>
            <a:off x="755650" y="587375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916509" name="Text Box 29"/>
          <p:cNvSpPr txBox="1">
            <a:spLocks noChangeArrowheads="1"/>
          </p:cNvSpPr>
          <p:nvPr/>
        </p:nvSpPr>
        <p:spPr bwMode="auto">
          <a:xfrm>
            <a:off x="3170238"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16510" name="Text Box 30"/>
          <p:cNvSpPr txBox="1">
            <a:spLocks noChangeArrowheads="1"/>
          </p:cNvSpPr>
          <p:nvPr/>
        </p:nvSpPr>
        <p:spPr bwMode="auto">
          <a:xfrm>
            <a:off x="3170238"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16511" name="Text Box 31"/>
          <p:cNvSpPr txBox="1">
            <a:spLocks noChangeArrowheads="1"/>
          </p:cNvSpPr>
          <p:nvPr/>
        </p:nvSpPr>
        <p:spPr bwMode="auto">
          <a:xfrm>
            <a:off x="3170238" y="40767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16512" name="Text Box 32"/>
          <p:cNvSpPr txBox="1">
            <a:spLocks noChangeArrowheads="1"/>
          </p:cNvSpPr>
          <p:nvPr/>
        </p:nvSpPr>
        <p:spPr bwMode="auto">
          <a:xfrm>
            <a:off x="3133725"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16513" name="Text Box 33"/>
          <p:cNvSpPr txBox="1">
            <a:spLocks noChangeArrowheads="1"/>
          </p:cNvSpPr>
          <p:nvPr/>
        </p:nvSpPr>
        <p:spPr bwMode="auto">
          <a:xfrm>
            <a:off x="3170238" y="58769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275479" name="WordArt 34"/>
          <p:cNvSpPr>
            <a:spLocks noChangeArrowheads="1" noChangeShapeType="1" noTextEdit="1"/>
          </p:cNvSpPr>
          <p:nvPr/>
        </p:nvSpPr>
        <p:spPr bwMode="auto">
          <a:xfrm rot="5400000">
            <a:off x="4574382" y="4007644"/>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275480" name="WordArt 35"/>
          <p:cNvSpPr>
            <a:spLocks noChangeArrowheads="1" noChangeShapeType="1" noTextEdit="1"/>
          </p:cNvSpPr>
          <p:nvPr/>
        </p:nvSpPr>
        <p:spPr bwMode="auto">
          <a:xfrm rot="5400000">
            <a:off x="6877844" y="40743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6516" name="WordArt 36"/>
          <p:cNvSpPr>
            <a:spLocks noChangeArrowheads="1" noChangeShapeType="1" noTextEdit="1"/>
          </p:cNvSpPr>
          <p:nvPr/>
        </p:nvSpPr>
        <p:spPr bwMode="auto">
          <a:xfrm>
            <a:off x="755650" y="3284538"/>
            <a:ext cx="2952750" cy="2160587"/>
          </a:xfrm>
          <a:prstGeom prst="rect">
            <a:avLst/>
          </a:prstGeom>
        </p:spPr>
        <p:txBody>
          <a:bodyPr wrap="none" fromWordArt="1">
            <a:prstTxWarp prst="textSlantUp">
              <a:avLst>
                <a:gd name="adj" fmla="val 32056"/>
              </a:avLst>
            </a:prstTxWarp>
          </a:bodyPr>
          <a:lstStyle/>
          <a:p>
            <a:pPr algn="ctr"/>
            <a:r>
              <a:rPr lang="ru-RU" sz="3600"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Подобие</a:t>
            </a:r>
            <a:endParaRPr lang="en-US" sz="3600"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endParaRPr>
          </a:p>
        </p:txBody>
      </p:sp>
      <p:sp>
        <p:nvSpPr>
          <p:cNvPr id="916521" name="Rectangle 41"/>
          <p:cNvSpPr>
            <a:spLocks noGrp="1" noChangeArrowheads="1"/>
          </p:cNvSpPr>
          <p:nvPr>
            <p:ph type="title"/>
          </p:nvPr>
        </p:nvSpPr>
        <p:spPr>
          <a:xfrm>
            <a:off x="-36513" y="341313"/>
            <a:ext cx="9144001" cy="1143000"/>
          </a:xfrm>
        </p:spPr>
        <p:txBody>
          <a:bodyPr/>
          <a:lstStyle/>
          <a:p>
            <a:pPr eaLnBrk="1" hangingPunct="1">
              <a:lnSpc>
                <a:spcPct val="90000"/>
              </a:lnSpc>
              <a:defRPr/>
            </a:pPr>
            <a:r>
              <a:rPr lang="ru-RU" altLang="en-US" sz="5000" smtClean="0"/>
              <a:t>«Обожение» и «подобие»</a:t>
            </a:r>
          </a:p>
        </p:txBody>
      </p:sp>
      <p:sp>
        <p:nvSpPr>
          <p:cNvPr id="916522" name="WordArt 42"/>
          <p:cNvSpPr>
            <a:spLocks noChangeArrowheads="1" noChangeShapeType="1" noTextEdit="1"/>
          </p:cNvSpPr>
          <p:nvPr/>
        </p:nvSpPr>
        <p:spPr bwMode="auto">
          <a:xfrm rot="5400000">
            <a:off x="2197893" y="4002882"/>
            <a:ext cx="2443163"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6523" name="WordArt 43"/>
          <p:cNvSpPr>
            <a:spLocks noChangeArrowheads="1" noChangeShapeType="1" noTextEdit="1"/>
          </p:cNvSpPr>
          <p:nvPr/>
        </p:nvSpPr>
        <p:spPr bwMode="auto">
          <a:xfrm rot="5400000">
            <a:off x="-105568" y="39981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916523"/>
                                        </p:tgtEl>
                                      </p:cBhvr>
                                    </p:animEffect>
                                    <p:set>
                                      <p:cBhvr>
                                        <p:cTn id="7" dur="1" fill="hold">
                                          <p:stCondLst>
                                            <p:cond delay="499"/>
                                          </p:stCondLst>
                                        </p:cTn>
                                        <p:tgtEl>
                                          <p:spTgt spid="916523"/>
                                        </p:tgtEl>
                                        <p:attrNameLst>
                                          <p:attrName>style.visibility</p:attrName>
                                        </p:attrNameLst>
                                      </p:cBhvr>
                                      <p:to>
                                        <p:strVal val="hidden"/>
                                      </p:to>
                                    </p:se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16497"/>
                                        </p:tgtEl>
                                        <p:attrNameLst>
                                          <p:attrName>style.visibility</p:attrName>
                                        </p:attrNameLst>
                                      </p:cBhvr>
                                      <p:to>
                                        <p:strVal val="visible"/>
                                      </p:to>
                                    </p:set>
                                    <p:anim calcmode="lin" valueType="num">
                                      <p:cBhvr additive="base">
                                        <p:cTn id="11" dur="500" fill="hold"/>
                                        <p:tgtEl>
                                          <p:spTgt spid="916497"/>
                                        </p:tgtEl>
                                        <p:attrNameLst>
                                          <p:attrName>ppt_x</p:attrName>
                                        </p:attrNameLst>
                                      </p:cBhvr>
                                      <p:tavLst>
                                        <p:tav tm="0">
                                          <p:val>
                                            <p:strVal val="#ppt_x"/>
                                          </p:val>
                                        </p:tav>
                                        <p:tav tm="100000">
                                          <p:val>
                                            <p:strVal val="#ppt_x"/>
                                          </p:val>
                                        </p:tav>
                                      </p:tavLst>
                                    </p:anim>
                                    <p:anim calcmode="lin" valueType="num">
                                      <p:cBhvr additive="base">
                                        <p:cTn id="12" dur="500" fill="hold"/>
                                        <p:tgtEl>
                                          <p:spTgt spid="91649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16505"/>
                                        </p:tgtEl>
                                        <p:attrNameLst>
                                          <p:attrName>style.visibility</p:attrName>
                                        </p:attrNameLst>
                                      </p:cBhvr>
                                      <p:to>
                                        <p:strVal val="visible"/>
                                      </p:to>
                                    </p:set>
                                    <p:anim calcmode="lin" valueType="num">
                                      <p:cBhvr additive="base">
                                        <p:cTn id="16" dur="500" fill="hold"/>
                                        <p:tgtEl>
                                          <p:spTgt spid="916505"/>
                                        </p:tgtEl>
                                        <p:attrNameLst>
                                          <p:attrName>ppt_x</p:attrName>
                                        </p:attrNameLst>
                                      </p:cBhvr>
                                      <p:tavLst>
                                        <p:tav tm="0">
                                          <p:val>
                                            <p:strVal val="#ppt_x"/>
                                          </p:val>
                                        </p:tav>
                                        <p:tav tm="100000">
                                          <p:val>
                                            <p:strVal val="#ppt_x"/>
                                          </p:val>
                                        </p:tav>
                                      </p:tavLst>
                                    </p:anim>
                                    <p:anim calcmode="lin" valueType="num">
                                      <p:cBhvr additive="base">
                                        <p:cTn id="17" dur="500" fill="hold"/>
                                        <p:tgtEl>
                                          <p:spTgt spid="91650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16506"/>
                                        </p:tgtEl>
                                        <p:attrNameLst>
                                          <p:attrName>style.visibility</p:attrName>
                                        </p:attrNameLst>
                                      </p:cBhvr>
                                      <p:to>
                                        <p:strVal val="visible"/>
                                      </p:to>
                                    </p:set>
                                    <p:anim calcmode="lin" valueType="num">
                                      <p:cBhvr additive="base">
                                        <p:cTn id="21" dur="500" fill="hold"/>
                                        <p:tgtEl>
                                          <p:spTgt spid="916506"/>
                                        </p:tgtEl>
                                        <p:attrNameLst>
                                          <p:attrName>ppt_x</p:attrName>
                                        </p:attrNameLst>
                                      </p:cBhvr>
                                      <p:tavLst>
                                        <p:tav tm="0">
                                          <p:val>
                                            <p:strVal val="#ppt_x"/>
                                          </p:val>
                                        </p:tav>
                                        <p:tav tm="100000">
                                          <p:val>
                                            <p:strVal val="#ppt_x"/>
                                          </p:val>
                                        </p:tav>
                                      </p:tavLst>
                                    </p:anim>
                                    <p:anim calcmode="lin" valueType="num">
                                      <p:cBhvr additive="base">
                                        <p:cTn id="22" dur="500" fill="hold"/>
                                        <p:tgtEl>
                                          <p:spTgt spid="91650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16507"/>
                                        </p:tgtEl>
                                        <p:attrNameLst>
                                          <p:attrName>style.visibility</p:attrName>
                                        </p:attrNameLst>
                                      </p:cBhvr>
                                      <p:to>
                                        <p:strVal val="visible"/>
                                      </p:to>
                                    </p:set>
                                    <p:anim calcmode="lin" valueType="num">
                                      <p:cBhvr additive="base">
                                        <p:cTn id="26" dur="500" fill="hold"/>
                                        <p:tgtEl>
                                          <p:spTgt spid="916507"/>
                                        </p:tgtEl>
                                        <p:attrNameLst>
                                          <p:attrName>ppt_x</p:attrName>
                                        </p:attrNameLst>
                                      </p:cBhvr>
                                      <p:tavLst>
                                        <p:tav tm="0">
                                          <p:val>
                                            <p:strVal val="#ppt_x"/>
                                          </p:val>
                                        </p:tav>
                                        <p:tav tm="100000">
                                          <p:val>
                                            <p:strVal val="#ppt_x"/>
                                          </p:val>
                                        </p:tav>
                                      </p:tavLst>
                                    </p:anim>
                                    <p:anim calcmode="lin" valueType="num">
                                      <p:cBhvr additive="base">
                                        <p:cTn id="27" dur="500" fill="hold"/>
                                        <p:tgtEl>
                                          <p:spTgt spid="916507"/>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916508"/>
                                        </p:tgtEl>
                                        <p:attrNameLst>
                                          <p:attrName>style.visibility</p:attrName>
                                        </p:attrNameLst>
                                      </p:cBhvr>
                                      <p:to>
                                        <p:strVal val="visible"/>
                                      </p:to>
                                    </p:set>
                                    <p:anim calcmode="lin" valueType="num">
                                      <p:cBhvr additive="base">
                                        <p:cTn id="31" dur="500" fill="hold"/>
                                        <p:tgtEl>
                                          <p:spTgt spid="916508"/>
                                        </p:tgtEl>
                                        <p:attrNameLst>
                                          <p:attrName>ppt_x</p:attrName>
                                        </p:attrNameLst>
                                      </p:cBhvr>
                                      <p:tavLst>
                                        <p:tav tm="0">
                                          <p:val>
                                            <p:strVal val="#ppt_x"/>
                                          </p:val>
                                        </p:tav>
                                        <p:tav tm="100000">
                                          <p:val>
                                            <p:strVal val="#ppt_x"/>
                                          </p:val>
                                        </p:tav>
                                      </p:tavLst>
                                    </p:anim>
                                    <p:anim calcmode="lin" valueType="num">
                                      <p:cBhvr additive="base">
                                        <p:cTn id="32" dur="500" fill="hold"/>
                                        <p:tgtEl>
                                          <p:spTgt spid="9165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4" fill="hold" grpId="0" nodeType="clickEffect">
                                  <p:stCondLst>
                                    <p:cond delay="0"/>
                                  </p:stCondLst>
                                  <p:childTnLst>
                                    <p:animEffect transition="out" filter="wipe(down)">
                                      <p:cBhvr>
                                        <p:cTn id="36" dur="500"/>
                                        <p:tgtEl>
                                          <p:spTgt spid="916522"/>
                                        </p:tgtEl>
                                      </p:cBhvr>
                                    </p:animEffect>
                                    <p:set>
                                      <p:cBhvr>
                                        <p:cTn id="37" dur="1" fill="hold">
                                          <p:stCondLst>
                                            <p:cond delay="499"/>
                                          </p:stCondLst>
                                        </p:cTn>
                                        <p:tgtEl>
                                          <p:spTgt spid="916522"/>
                                        </p:tgtEl>
                                        <p:attrNameLst>
                                          <p:attrName>style.visibility</p:attrName>
                                        </p:attrNameLst>
                                      </p:cBhvr>
                                      <p:to>
                                        <p:strVal val="hidden"/>
                                      </p:to>
                                    </p:set>
                                  </p:childTnLst>
                                </p:cTn>
                              </p:par>
                            </p:childTnLst>
                          </p:cTn>
                        </p:par>
                        <p:par>
                          <p:cTn id="38" fill="hold" nodeType="afterGroup">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916509"/>
                                        </p:tgtEl>
                                        <p:attrNameLst>
                                          <p:attrName>style.visibility</p:attrName>
                                        </p:attrNameLst>
                                      </p:cBhvr>
                                      <p:to>
                                        <p:strVal val="visible"/>
                                      </p:to>
                                    </p:set>
                                    <p:anim calcmode="lin" valueType="num">
                                      <p:cBhvr additive="base">
                                        <p:cTn id="41" dur="500" fill="hold"/>
                                        <p:tgtEl>
                                          <p:spTgt spid="916509"/>
                                        </p:tgtEl>
                                        <p:attrNameLst>
                                          <p:attrName>ppt_x</p:attrName>
                                        </p:attrNameLst>
                                      </p:cBhvr>
                                      <p:tavLst>
                                        <p:tav tm="0">
                                          <p:val>
                                            <p:strVal val="#ppt_x"/>
                                          </p:val>
                                        </p:tav>
                                        <p:tav tm="100000">
                                          <p:val>
                                            <p:strVal val="#ppt_x"/>
                                          </p:val>
                                        </p:tav>
                                      </p:tavLst>
                                    </p:anim>
                                    <p:anim calcmode="lin" valueType="num">
                                      <p:cBhvr additive="base">
                                        <p:cTn id="42" dur="500" fill="hold"/>
                                        <p:tgtEl>
                                          <p:spTgt spid="916509"/>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916510"/>
                                        </p:tgtEl>
                                        <p:attrNameLst>
                                          <p:attrName>style.visibility</p:attrName>
                                        </p:attrNameLst>
                                      </p:cBhvr>
                                      <p:to>
                                        <p:strVal val="visible"/>
                                      </p:to>
                                    </p:set>
                                    <p:anim calcmode="lin" valueType="num">
                                      <p:cBhvr additive="base">
                                        <p:cTn id="46" dur="500" fill="hold"/>
                                        <p:tgtEl>
                                          <p:spTgt spid="916510"/>
                                        </p:tgtEl>
                                        <p:attrNameLst>
                                          <p:attrName>ppt_x</p:attrName>
                                        </p:attrNameLst>
                                      </p:cBhvr>
                                      <p:tavLst>
                                        <p:tav tm="0">
                                          <p:val>
                                            <p:strVal val="#ppt_x"/>
                                          </p:val>
                                        </p:tav>
                                        <p:tav tm="100000">
                                          <p:val>
                                            <p:strVal val="#ppt_x"/>
                                          </p:val>
                                        </p:tav>
                                      </p:tavLst>
                                    </p:anim>
                                    <p:anim calcmode="lin" valueType="num">
                                      <p:cBhvr additive="base">
                                        <p:cTn id="47" dur="500" fill="hold"/>
                                        <p:tgtEl>
                                          <p:spTgt spid="916510"/>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500"/>
                            </p:stCondLst>
                            <p:childTnLst>
                              <p:par>
                                <p:cTn id="49" presetID="2" presetClass="entr" presetSubtype="4" fill="hold" grpId="0" nodeType="afterEffect">
                                  <p:stCondLst>
                                    <p:cond delay="0"/>
                                  </p:stCondLst>
                                  <p:childTnLst>
                                    <p:set>
                                      <p:cBhvr>
                                        <p:cTn id="50" dur="1" fill="hold">
                                          <p:stCondLst>
                                            <p:cond delay="0"/>
                                          </p:stCondLst>
                                        </p:cTn>
                                        <p:tgtEl>
                                          <p:spTgt spid="916511"/>
                                        </p:tgtEl>
                                        <p:attrNameLst>
                                          <p:attrName>style.visibility</p:attrName>
                                        </p:attrNameLst>
                                      </p:cBhvr>
                                      <p:to>
                                        <p:strVal val="visible"/>
                                      </p:to>
                                    </p:set>
                                    <p:anim calcmode="lin" valueType="num">
                                      <p:cBhvr additive="base">
                                        <p:cTn id="51" dur="500" fill="hold"/>
                                        <p:tgtEl>
                                          <p:spTgt spid="916511"/>
                                        </p:tgtEl>
                                        <p:attrNameLst>
                                          <p:attrName>ppt_x</p:attrName>
                                        </p:attrNameLst>
                                      </p:cBhvr>
                                      <p:tavLst>
                                        <p:tav tm="0">
                                          <p:val>
                                            <p:strVal val="#ppt_x"/>
                                          </p:val>
                                        </p:tav>
                                        <p:tav tm="100000">
                                          <p:val>
                                            <p:strVal val="#ppt_x"/>
                                          </p:val>
                                        </p:tav>
                                      </p:tavLst>
                                    </p:anim>
                                    <p:anim calcmode="lin" valueType="num">
                                      <p:cBhvr additive="base">
                                        <p:cTn id="52" dur="500" fill="hold"/>
                                        <p:tgtEl>
                                          <p:spTgt spid="916511"/>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916512"/>
                                        </p:tgtEl>
                                        <p:attrNameLst>
                                          <p:attrName>style.visibility</p:attrName>
                                        </p:attrNameLst>
                                      </p:cBhvr>
                                      <p:to>
                                        <p:strVal val="visible"/>
                                      </p:to>
                                    </p:set>
                                    <p:anim calcmode="lin" valueType="num">
                                      <p:cBhvr additive="base">
                                        <p:cTn id="56" dur="500" fill="hold"/>
                                        <p:tgtEl>
                                          <p:spTgt spid="916512"/>
                                        </p:tgtEl>
                                        <p:attrNameLst>
                                          <p:attrName>ppt_x</p:attrName>
                                        </p:attrNameLst>
                                      </p:cBhvr>
                                      <p:tavLst>
                                        <p:tav tm="0">
                                          <p:val>
                                            <p:strVal val="#ppt_x"/>
                                          </p:val>
                                        </p:tav>
                                        <p:tav tm="100000">
                                          <p:val>
                                            <p:strVal val="#ppt_x"/>
                                          </p:val>
                                        </p:tav>
                                      </p:tavLst>
                                    </p:anim>
                                    <p:anim calcmode="lin" valueType="num">
                                      <p:cBhvr additive="base">
                                        <p:cTn id="57" dur="500" fill="hold"/>
                                        <p:tgtEl>
                                          <p:spTgt spid="916512"/>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2500"/>
                            </p:stCondLst>
                            <p:childTnLst>
                              <p:par>
                                <p:cTn id="59" presetID="2" presetClass="entr" presetSubtype="4" fill="hold" grpId="0" nodeType="afterEffect">
                                  <p:stCondLst>
                                    <p:cond delay="0"/>
                                  </p:stCondLst>
                                  <p:childTnLst>
                                    <p:set>
                                      <p:cBhvr>
                                        <p:cTn id="60" dur="1" fill="hold">
                                          <p:stCondLst>
                                            <p:cond delay="0"/>
                                          </p:stCondLst>
                                        </p:cTn>
                                        <p:tgtEl>
                                          <p:spTgt spid="916513"/>
                                        </p:tgtEl>
                                        <p:attrNameLst>
                                          <p:attrName>style.visibility</p:attrName>
                                        </p:attrNameLst>
                                      </p:cBhvr>
                                      <p:to>
                                        <p:strVal val="visible"/>
                                      </p:to>
                                    </p:set>
                                    <p:anim calcmode="lin" valueType="num">
                                      <p:cBhvr additive="base">
                                        <p:cTn id="61" dur="500" fill="hold"/>
                                        <p:tgtEl>
                                          <p:spTgt spid="916513"/>
                                        </p:tgtEl>
                                        <p:attrNameLst>
                                          <p:attrName>ppt_x</p:attrName>
                                        </p:attrNameLst>
                                      </p:cBhvr>
                                      <p:tavLst>
                                        <p:tav tm="0">
                                          <p:val>
                                            <p:strVal val="#ppt_x"/>
                                          </p:val>
                                        </p:tav>
                                        <p:tav tm="100000">
                                          <p:val>
                                            <p:strVal val="#ppt_x"/>
                                          </p:val>
                                        </p:tav>
                                      </p:tavLst>
                                    </p:anim>
                                    <p:anim calcmode="lin" valueType="num">
                                      <p:cBhvr additive="base">
                                        <p:cTn id="62" dur="500" fill="hold"/>
                                        <p:tgtEl>
                                          <p:spTgt spid="91651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16516"/>
                                        </p:tgtEl>
                                        <p:attrNameLst>
                                          <p:attrName>style.visibility</p:attrName>
                                        </p:attrNameLst>
                                      </p:cBhvr>
                                      <p:to>
                                        <p:strVal val="visible"/>
                                      </p:to>
                                    </p:set>
                                    <p:animEffect transition="in" filter="wipe(left)">
                                      <p:cBhvr>
                                        <p:cTn id="67" dur="500"/>
                                        <p:tgtEl>
                                          <p:spTgt spid="916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97" grpId="0"/>
      <p:bldP spid="916505" grpId="0"/>
      <p:bldP spid="916506" grpId="0"/>
      <p:bldP spid="916507" grpId="0"/>
      <p:bldP spid="916508" grpId="0"/>
      <p:bldP spid="916509" grpId="0"/>
      <p:bldP spid="916510" grpId="0"/>
      <p:bldP spid="916511" grpId="0"/>
      <p:bldP spid="916512" grpId="0"/>
      <p:bldP spid="916513" grpId="0"/>
      <p:bldP spid="916516" grpId="0" animBg="1"/>
      <p:bldP spid="916522" grpId="0" animBg="1"/>
      <p:bldP spid="91652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59"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0"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1" name="AutoShape 8" descr="90%">
            <a:hlinkClick r:id="" action="ppaction://noaction"/>
          </p:cNvPr>
          <p:cNvSpPr>
            <a:spLocks noChangeArrowheads="1"/>
          </p:cNvSpPr>
          <p:nvPr/>
        </p:nvSpPr>
        <p:spPr bwMode="auto">
          <a:xfrm rot="-5400000">
            <a:off x="8726488" y="6478588"/>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2" name="AutoShape 10"/>
          <p:cNvSpPr>
            <a:spLocks noChangeArrowheads="1"/>
          </p:cNvSpPr>
          <p:nvPr/>
        </p:nvSpPr>
        <p:spPr bwMode="auto">
          <a:xfrm>
            <a:off x="611188" y="1557338"/>
            <a:ext cx="936625" cy="719137"/>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5463" name="Line 11"/>
          <p:cNvSpPr>
            <a:spLocks noChangeShapeType="1"/>
          </p:cNvSpPr>
          <p:nvPr/>
        </p:nvSpPr>
        <p:spPr bwMode="auto">
          <a:xfrm flipH="1">
            <a:off x="2195513" y="2205038"/>
            <a:ext cx="0" cy="4464050"/>
          </a:xfrm>
          <a:prstGeom prst="line">
            <a:avLst/>
          </a:prstGeom>
          <a:noFill/>
          <a:ln w="76200" cap="sq"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7546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484313"/>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6497" name="Text Box 17"/>
          <p:cNvSpPr txBox="1">
            <a:spLocks noChangeArrowheads="1"/>
          </p:cNvSpPr>
          <p:nvPr/>
        </p:nvSpPr>
        <p:spPr bwMode="auto">
          <a:xfrm>
            <a:off x="792163"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16505" name="Text Box 25"/>
          <p:cNvSpPr txBox="1">
            <a:spLocks noChangeArrowheads="1"/>
          </p:cNvSpPr>
          <p:nvPr/>
        </p:nvSpPr>
        <p:spPr bwMode="auto">
          <a:xfrm>
            <a:off x="792163"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16506" name="Text Box 26"/>
          <p:cNvSpPr txBox="1">
            <a:spLocks noChangeArrowheads="1"/>
          </p:cNvSpPr>
          <p:nvPr/>
        </p:nvSpPr>
        <p:spPr bwMode="auto">
          <a:xfrm>
            <a:off x="792163" y="40735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16507" name="Text Box 27"/>
          <p:cNvSpPr txBox="1">
            <a:spLocks noChangeArrowheads="1"/>
          </p:cNvSpPr>
          <p:nvPr/>
        </p:nvSpPr>
        <p:spPr bwMode="auto">
          <a:xfrm>
            <a:off x="792163"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16508" name="Text Box 28"/>
          <p:cNvSpPr txBox="1">
            <a:spLocks noChangeArrowheads="1"/>
          </p:cNvSpPr>
          <p:nvPr/>
        </p:nvSpPr>
        <p:spPr bwMode="auto">
          <a:xfrm>
            <a:off x="755650" y="587375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916509" name="Text Box 29"/>
          <p:cNvSpPr txBox="1">
            <a:spLocks noChangeArrowheads="1"/>
          </p:cNvSpPr>
          <p:nvPr/>
        </p:nvSpPr>
        <p:spPr bwMode="auto">
          <a:xfrm>
            <a:off x="3170238" y="249237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а</a:t>
            </a:r>
          </a:p>
        </p:txBody>
      </p:sp>
      <p:sp>
        <p:nvSpPr>
          <p:cNvPr id="916510" name="Text Box 30"/>
          <p:cNvSpPr txBox="1">
            <a:spLocks noChangeArrowheads="1"/>
          </p:cNvSpPr>
          <p:nvPr/>
        </p:nvSpPr>
        <p:spPr bwMode="auto">
          <a:xfrm>
            <a:off x="3170238" y="32131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б</a:t>
            </a:r>
          </a:p>
        </p:txBody>
      </p:sp>
      <p:sp>
        <p:nvSpPr>
          <p:cNvPr id="916511" name="Text Box 31"/>
          <p:cNvSpPr txBox="1">
            <a:spLocks noChangeArrowheads="1"/>
          </p:cNvSpPr>
          <p:nvPr/>
        </p:nvSpPr>
        <p:spPr bwMode="auto">
          <a:xfrm>
            <a:off x="3170238" y="4076700"/>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в</a:t>
            </a:r>
          </a:p>
        </p:txBody>
      </p:sp>
      <p:sp>
        <p:nvSpPr>
          <p:cNvPr id="916512" name="Text Box 32"/>
          <p:cNvSpPr txBox="1">
            <a:spLocks noChangeArrowheads="1"/>
          </p:cNvSpPr>
          <p:nvPr/>
        </p:nvSpPr>
        <p:spPr bwMode="auto">
          <a:xfrm>
            <a:off x="3133725" y="4941888"/>
            <a:ext cx="53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г</a:t>
            </a:r>
          </a:p>
        </p:txBody>
      </p:sp>
      <p:sp>
        <p:nvSpPr>
          <p:cNvPr id="916513" name="Text Box 33"/>
          <p:cNvSpPr txBox="1">
            <a:spLocks noChangeArrowheads="1"/>
          </p:cNvSpPr>
          <p:nvPr/>
        </p:nvSpPr>
        <p:spPr bwMode="auto">
          <a:xfrm>
            <a:off x="3170238" y="5876925"/>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a:effectLst>
                  <a:outerShdw blurRad="38100" dist="38100" dir="2700000" algn="tl">
                    <a:srgbClr val="000000"/>
                  </a:outerShdw>
                </a:effectLst>
              </a:rPr>
              <a:t>д</a:t>
            </a:r>
          </a:p>
        </p:txBody>
      </p:sp>
      <p:sp>
        <p:nvSpPr>
          <p:cNvPr id="916516" name="WordArt 36"/>
          <p:cNvSpPr>
            <a:spLocks noChangeArrowheads="1" noChangeShapeType="1" noTextEdit="1"/>
          </p:cNvSpPr>
          <p:nvPr/>
        </p:nvSpPr>
        <p:spPr bwMode="auto">
          <a:xfrm>
            <a:off x="755650" y="3284538"/>
            <a:ext cx="2952750" cy="2160587"/>
          </a:xfrm>
          <a:prstGeom prst="rect">
            <a:avLst/>
          </a:prstGeom>
        </p:spPr>
        <p:txBody>
          <a:bodyPr wrap="none" fromWordArt="1">
            <a:prstTxWarp prst="textSlantUp">
              <a:avLst>
                <a:gd name="adj" fmla="val 32056"/>
              </a:avLst>
            </a:prstTxWarp>
          </a:bodyPr>
          <a:lstStyle/>
          <a:p>
            <a:pPr algn="ctr"/>
            <a:r>
              <a:rPr lang="ru-RU" sz="3600"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Подобие</a:t>
            </a:r>
            <a:endParaRPr lang="en-US" sz="3600"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endParaRPr>
          </a:p>
        </p:txBody>
      </p:sp>
      <p:sp>
        <p:nvSpPr>
          <p:cNvPr id="916521" name="Rectangle 41"/>
          <p:cNvSpPr>
            <a:spLocks noGrp="1" noChangeArrowheads="1"/>
          </p:cNvSpPr>
          <p:nvPr>
            <p:ph type="title"/>
          </p:nvPr>
        </p:nvSpPr>
        <p:spPr>
          <a:xfrm>
            <a:off x="-36513" y="341313"/>
            <a:ext cx="9144001" cy="1143000"/>
          </a:xfrm>
        </p:spPr>
        <p:txBody>
          <a:bodyPr/>
          <a:lstStyle/>
          <a:p>
            <a:pPr eaLnBrk="1" hangingPunct="1">
              <a:lnSpc>
                <a:spcPct val="90000"/>
              </a:lnSpc>
              <a:defRPr/>
            </a:pPr>
            <a:r>
              <a:rPr lang="ru-RU" altLang="en-US" sz="5000" smtClean="0"/>
              <a:t>«Обожение» и «подобие»</a:t>
            </a:r>
          </a:p>
        </p:txBody>
      </p:sp>
      <p:sp>
        <p:nvSpPr>
          <p:cNvPr id="916522" name="WordArt 42"/>
          <p:cNvSpPr>
            <a:spLocks noChangeArrowheads="1" noChangeShapeType="1" noTextEdit="1"/>
          </p:cNvSpPr>
          <p:nvPr/>
        </p:nvSpPr>
        <p:spPr bwMode="auto">
          <a:xfrm rot="5400000">
            <a:off x="2197893" y="4002882"/>
            <a:ext cx="2443163"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916523" name="WordArt 43"/>
          <p:cNvSpPr>
            <a:spLocks noChangeArrowheads="1" noChangeShapeType="1" noTextEdit="1"/>
          </p:cNvSpPr>
          <p:nvPr/>
        </p:nvSpPr>
        <p:spPr bwMode="auto">
          <a:xfrm rot="5400000">
            <a:off x="-105568" y="3998119"/>
            <a:ext cx="2443162"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ru-RU"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черты</a:t>
            </a:r>
            <a:endPar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30" name="Rectangle 4"/>
          <p:cNvSpPr txBox="1">
            <a:spLocks noChangeArrowheads="1"/>
          </p:cNvSpPr>
          <p:nvPr/>
        </p:nvSpPr>
        <p:spPr bwMode="auto">
          <a:xfrm>
            <a:off x="3583992" y="1874360"/>
            <a:ext cx="568927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defRPr/>
            </a:pPr>
            <a:r>
              <a:rPr lang="ru-RU" altLang="en-US" sz="3200" dirty="0"/>
              <a:t>«Хотя эти божественные атрибуты являются сообщаемыми, они никогда не сообщаются твари в той полноте, в которой они существуют в Боге, но только пропорционально по мере возможности твари». </a:t>
            </a:r>
            <a:r>
              <a:rPr lang="ru-RU" altLang="en-US" sz="3200" dirty="0" err="1"/>
              <a:t>Оден</a:t>
            </a:r>
            <a:r>
              <a:rPr lang="ru-RU" altLang="en-US" sz="3200" dirty="0"/>
              <a:t> Т. С.</a:t>
            </a:r>
            <a:endParaRPr lang="ru-RU" altLang="en-US" sz="2800" i="1" dirty="0" smtClean="0">
              <a:solidFill>
                <a:srgbClr val="FFCC00"/>
              </a:solidFill>
            </a:endParaRPr>
          </a:p>
        </p:txBody>
      </p:sp>
      <p:sp>
        <p:nvSpPr>
          <p:cNvPr id="25"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extLst>
      <p:ext uri="{BB962C8B-B14F-4D97-AF65-F5344CB8AC3E}">
        <p14:creationId xmlns:p14="http://schemas.microsoft.com/office/powerpoint/2010/main" val="2573988193"/>
      </p:ext>
    </p:extLst>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2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8" name="Rectangle 4"/>
          <p:cNvSpPr>
            <a:spLocks noGrp="1" noChangeArrowheads="1"/>
          </p:cNvSpPr>
          <p:nvPr>
            <p:ph type="body" sz="half" idx="1"/>
          </p:nvPr>
        </p:nvSpPr>
        <p:spPr>
          <a:xfrm>
            <a:off x="179388" y="1793875"/>
            <a:ext cx="8382000" cy="914400"/>
          </a:xfrm>
        </p:spPr>
        <p:txBody>
          <a:bodyPr/>
          <a:lstStyle/>
          <a:p>
            <a:pPr lvl="1" algn="ctr" eaLnBrk="1" hangingPunct="1">
              <a:lnSpc>
                <a:spcPct val="90000"/>
              </a:lnSpc>
              <a:buFontTx/>
              <a:buNone/>
              <a:defRPr/>
            </a:pPr>
            <a:r>
              <a:rPr lang="ru-RU" altLang="en-US" sz="4400" smtClean="0"/>
              <a:t>«Цель нашего призвания – это стать подобным Богу»</a:t>
            </a:r>
          </a:p>
          <a:p>
            <a:pPr lvl="1" algn="ctr" eaLnBrk="1" hangingPunct="1">
              <a:lnSpc>
                <a:spcPct val="90000"/>
              </a:lnSpc>
              <a:buFontTx/>
              <a:buNone/>
              <a:defRPr/>
            </a:pPr>
            <a:r>
              <a:rPr lang="ru-RU" altLang="en-US" i="1" smtClean="0">
                <a:solidFill>
                  <a:srgbClr val="FFCC00"/>
                </a:solidFill>
              </a:rPr>
              <a:t>О Святом Духе</a:t>
            </a:r>
            <a:r>
              <a:rPr lang="en-US" altLang="en-US" i="1" smtClean="0">
                <a:solidFill>
                  <a:srgbClr val="FFCC00"/>
                </a:solidFill>
              </a:rPr>
              <a:t>,</a:t>
            </a:r>
            <a:r>
              <a:rPr lang="ru-RU" altLang="en-US" i="1" smtClean="0">
                <a:solidFill>
                  <a:srgbClr val="FFCC00"/>
                </a:solidFill>
              </a:rPr>
              <a:t> 1</a:t>
            </a:r>
            <a:r>
              <a:rPr lang="en-US" altLang="en-US" i="1" smtClean="0">
                <a:solidFill>
                  <a:srgbClr val="FFCC00"/>
                </a:solidFill>
              </a:rPr>
              <a:t>.</a:t>
            </a:r>
            <a:r>
              <a:rPr lang="ru-RU" altLang="en-US" i="1" smtClean="0">
                <a:solidFill>
                  <a:srgbClr val="FFCC00"/>
                </a:solidFill>
              </a:rPr>
              <a:t>2</a:t>
            </a:r>
          </a:p>
        </p:txBody>
      </p:sp>
      <p:sp>
        <p:nvSpPr>
          <p:cNvPr id="753669" name="Rectangle 5"/>
          <p:cNvSpPr>
            <a:spLocks noGrp="1" noChangeArrowheads="1"/>
          </p:cNvSpPr>
          <p:nvPr>
            <p:ph type="title"/>
          </p:nvPr>
        </p:nvSpPr>
        <p:spPr>
          <a:xfrm>
            <a:off x="395288" y="228600"/>
            <a:ext cx="8382000" cy="1143000"/>
          </a:xfrm>
        </p:spPr>
        <p:txBody>
          <a:bodyPr/>
          <a:lstStyle/>
          <a:p>
            <a:pPr eaLnBrk="1" hangingPunct="1">
              <a:defRPr/>
            </a:pPr>
            <a:r>
              <a:rPr lang="ru-RU" altLang="en-US" sz="6000" smtClean="0">
                <a:latin typeface="Verdana" panose="020B0604030504040204" pitchFamily="34" charset="0"/>
              </a:rPr>
              <a:t>Василий Великий</a:t>
            </a:r>
          </a:p>
        </p:txBody>
      </p:sp>
      <p:sp>
        <p:nvSpPr>
          <p:cNvPr id="277508" name="AutoShape 12"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7510" name="AutoShape 14"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7511"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7512" name="AutoShape 16" descr="90%">
            <a:hlinkClick r:id="rId5"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53668">
                                            <p:txEl>
                                              <p:pRg st="0" end="0"/>
                                            </p:txEl>
                                          </p:spTgt>
                                        </p:tgtEl>
                                        <p:attrNameLst>
                                          <p:attrName>style.visibility</p:attrName>
                                        </p:attrNameLst>
                                      </p:cBhvr>
                                      <p:to>
                                        <p:strVal val="visible"/>
                                      </p:to>
                                    </p:set>
                                    <p:animEffect transition="in" filter="randombar(horizontal)">
                                      <p:cBhvr>
                                        <p:cTn id="7" dur="500"/>
                                        <p:tgtEl>
                                          <p:spTgt spid="753668">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53668">
                                            <p:txEl>
                                              <p:pRg st="1" end="1"/>
                                            </p:txEl>
                                          </p:spTgt>
                                        </p:tgtEl>
                                        <p:attrNameLst>
                                          <p:attrName>style.visibility</p:attrName>
                                        </p:attrNameLst>
                                      </p:cBhvr>
                                      <p:to>
                                        <p:strVal val="visible"/>
                                      </p:to>
                                    </p:set>
                                    <p:animEffect transition="in" filter="randombar(horizontal)">
                                      <p:cBhvr>
                                        <p:cTn id="11" dur="500"/>
                                        <p:tgtEl>
                                          <p:spTgt spid="75366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8"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4626" name="Rectangle 1026"/>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794630" name="Rectangle 1030"/>
          <p:cNvSpPr>
            <a:spLocks noGrp="1" noChangeArrowheads="1"/>
          </p:cNvSpPr>
          <p:nvPr>
            <p:ph type="body" sz="half" idx="1"/>
          </p:nvPr>
        </p:nvSpPr>
        <p:spPr>
          <a:xfrm>
            <a:off x="609600" y="2209800"/>
            <a:ext cx="8715375" cy="914400"/>
          </a:xfrm>
        </p:spPr>
        <p:txBody>
          <a:bodyPr/>
          <a:lstStyle/>
          <a:p>
            <a:pPr lvl="1" eaLnBrk="1" hangingPunct="1">
              <a:lnSpc>
                <a:spcPct val="80000"/>
              </a:lnSpc>
              <a:defRPr/>
            </a:pPr>
            <a:r>
              <a:rPr lang="ru-RU" altLang="en-US" dirty="0" smtClean="0"/>
              <a:t>Соединение не с Божьей сущностью, а с Его энергиями</a:t>
            </a:r>
          </a:p>
          <a:p>
            <a:pPr lvl="1" algn="ctr" eaLnBrk="1" hangingPunct="1">
              <a:lnSpc>
                <a:spcPct val="80000"/>
              </a:lnSpc>
              <a:buFontTx/>
              <a:buNone/>
              <a:defRPr/>
            </a:pPr>
            <a:r>
              <a:rPr lang="ru-RU" altLang="en-US" sz="3600" i="1" dirty="0" smtClean="0">
                <a:solidFill>
                  <a:srgbClr val="FFCC00"/>
                </a:solidFill>
              </a:rPr>
              <a:t>«</a:t>
            </a:r>
            <a:r>
              <a:rPr lang="ru-RU" altLang="en-US" sz="3600" i="1" dirty="0" smtClean="0"/>
              <a:t>Человек, созерцая Бога, не сливается с сущностью Созерцаемого, а становится причастным Его энергии</a:t>
            </a:r>
            <a:r>
              <a:rPr lang="ru-RU" altLang="en-US" sz="3600" i="1" dirty="0" smtClean="0">
                <a:solidFill>
                  <a:srgbClr val="FFCC00"/>
                </a:solidFill>
              </a:rPr>
              <a:t>»</a:t>
            </a:r>
            <a:r>
              <a:rPr lang="ru-RU" altLang="en-US" sz="3600" i="1" dirty="0" smtClean="0"/>
              <a:t>.</a:t>
            </a:r>
          </a:p>
          <a:p>
            <a:pPr lvl="1" algn="ctr" eaLnBrk="1" hangingPunct="1">
              <a:lnSpc>
                <a:spcPct val="80000"/>
              </a:lnSpc>
              <a:buFontTx/>
              <a:buNone/>
              <a:defRPr/>
            </a:pPr>
            <a:r>
              <a:rPr lang="ru-RU" altLang="en-US" sz="3600" i="1" dirty="0" err="1" smtClean="0">
                <a:solidFill>
                  <a:srgbClr val="FFCC00"/>
                </a:solidFill>
              </a:rPr>
              <a:t>Метрополит</a:t>
            </a:r>
            <a:r>
              <a:rPr lang="ru-RU" altLang="en-US" sz="3600" i="1" dirty="0" smtClean="0">
                <a:solidFill>
                  <a:srgbClr val="FFCC00"/>
                </a:solidFill>
              </a:rPr>
              <a:t> </a:t>
            </a:r>
            <a:r>
              <a:rPr lang="ru-RU" altLang="en-US" sz="3600" i="1" dirty="0" err="1" smtClean="0">
                <a:solidFill>
                  <a:srgbClr val="FFCC00"/>
                </a:solidFill>
              </a:rPr>
              <a:t>Иларион</a:t>
            </a:r>
            <a:endParaRPr lang="ru-RU" altLang="en-US" sz="3600" i="1" dirty="0" smtClean="0">
              <a:solidFill>
                <a:srgbClr val="FFCC00"/>
              </a:solidFill>
            </a:endParaRPr>
          </a:p>
        </p:txBody>
      </p:sp>
      <p:pic>
        <p:nvPicPr>
          <p:cNvPr id="27652" name="Picture 1031"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034"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654" name="AutoShape 103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655" name="AutoShape 1036"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656" name="AutoShape 103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94638" name="Rectangle 1038"/>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pic>
        <p:nvPicPr>
          <p:cNvPr id="794639" name="Picture 1039"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20150" y="249237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94630">
                                            <p:txEl>
                                              <p:pRg st="0" end="0"/>
                                            </p:txEl>
                                          </p:spTgt>
                                        </p:tgtEl>
                                        <p:attrNameLst>
                                          <p:attrName>style.visibility</p:attrName>
                                        </p:attrNameLst>
                                      </p:cBhvr>
                                      <p:to>
                                        <p:strVal val="visible"/>
                                      </p:to>
                                    </p:set>
                                    <p:animEffect transition="in" filter="randombar(horizontal)">
                                      <p:cBhvr>
                                        <p:cTn id="7" dur="500"/>
                                        <p:tgtEl>
                                          <p:spTgt spid="7946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4630">
                                            <p:txEl>
                                              <p:pRg st="1" end="1"/>
                                            </p:txEl>
                                          </p:spTgt>
                                        </p:tgtEl>
                                        <p:attrNameLst>
                                          <p:attrName>style.visibility</p:attrName>
                                        </p:attrNameLst>
                                      </p:cBhvr>
                                      <p:to>
                                        <p:strVal val="visible"/>
                                      </p:to>
                                    </p:set>
                                    <p:animEffect transition="in" filter="randombar(horizontal)">
                                      <p:cBhvr>
                                        <p:cTn id="12" dur="500"/>
                                        <p:tgtEl>
                                          <p:spTgt spid="794630">
                                            <p:txEl>
                                              <p:pRg st="1" end="1"/>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94630">
                                            <p:txEl>
                                              <p:pRg st="2" end="2"/>
                                            </p:txEl>
                                          </p:spTgt>
                                        </p:tgtEl>
                                        <p:attrNameLst>
                                          <p:attrName>style.visibility</p:attrName>
                                        </p:attrNameLst>
                                      </p:cBhvr>
                                      <p:to>
                                        <p:strVal val="visible"/>
                                      </p:to>
                                    </p:set>
                                    <p:animEffect transition="in" filter="randombar(horizontal)">
                                      <p:cBhvr>
                                        <p:cTn id="16" dur="500"/>
                                        <p:tgtEl>
                                          <p:spTgt spid="79463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794639"/>
                                        </p:tgtEl>
                                        <p:attrNameLst>
                                          <p:attrName>style.visibility</p:attrName>
                                        </p:attrNameLst>
                                      </p:cBhvr>
                                      <p:to>
                                        <p:strVal val="visible"/>
                                      </p:to>
                                    </p:set>
                                    <p:anim calcmode="lin" valueType="num">
                                      <p:cBhvr>
                                        <p:cTn id="21" dur="500" fill="hold"/>
                                        <p:tgtEl>
                                          <p:spTgt spid="794639"/>
                                        </p:tgtEl>
                                        <p:attrNameLst>
                                          <p:attrName>ppt_w</p:attrName>
                                        </p:attrNameLst>
                                      </p:cBhvr>
                                      <p:tavLst>
                                        <p:tav tm="0">
                                          <p:val>
                                            <p:fltVal val="0"/>
                                          </p:val>
                                        </p:tav>
                                        <p:tav tm="100000">
                                          <p:val>
                                            <p:strVal val="#ppt_w"/>
                                          </p:val>
                                        </p:tav>
                                      </p:tavLst>
                                    </p:anim>
                                    <p:anim calcmode="lin" valueType="num">
                                      <p:cBhvr>
                                        <p:cTn id="22" dur="500" fill="hold"/>
                                        <p:tgtEl>
                                          <p:spTgt spid="7946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0" grpId="0" build="p" bldLvl="5"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body" sz="half" idx="1"/>
          </p:nvPr>
        </p:nvSpPr>
        <p:spPr>
          <a:xfrm>
            <a:off x="179388" y="1793875"/>
            <a:ext cx="8382000" cy="914400"/>
          </a:xfrm>
        </p:spPr>
        <p:txBody>
          <a:bodyPr/>
          <a:lstStyle/>
          <a:p>
            <a:pPr lvl="1" algn="ctr" eaLnBrk="1" hangingPunct="1">
              <a:lnSpc>
                <a:spcPct val="80000"/>
              </a:lnSpc>
              <a:buFontTx/>
              <a:buNone/>
              <a:defRPr/>
            </a:pPr>
            <a:r>
              <a:rPr lang="ru-RU" altLang="en-US" smtClean="0"/>
              <a:t>«</a:t>
            </a:r>
            <a:r>
              <a:rPr lang="ru-RU" altLang="ja-JP" sz="3600" smtClean="0"/>
              <a:t>Через Воплощение Слова Разум, от Которого исходит все, открылся как Посланник и Святой, Само Слово Божие. Он, действительно, принял человечность, чтобы мы стали Богом</a:t>
            </a:r>
            <a:r>
              <a:rPr lang="ru-RU" altLang="en-US" smtClean="0"/>
              <a:t>»</a:t>
            </a:r>
          </a:p>
          <a:p>
            <a:pPr lvl="1" algn="ctr" eaLnBrk="1" hangingPunct="1">
              <a:lnSpc>
                <a:spcPct val="80000"/>
              </a:lnSpc>
              <a:buFontTx/>
              <a:buNone/>
              <a:defRPr/>
            </a:pPr>
            <a:r>
              <a:rPr lang="ru-RU" altLang="en-US" sz="3600" i="1" smtClean="0">
                <a:solidFill>
                  <a:srgbClr val="FFCC00"/>
                </a:solidFill>
              </a:rPr>
              <a:t>О Воплощении</a:t>
            </a:r>
            <a:r>
              <a:rPr lang="en-US" altLang="en-US" sz="3600" i="1" smtClean="0">
                <a:solidFill>
                  <a:srgbClr val="FFCC00"/>
                </a:solidFill>
              </a:rPr>
              <a:t>,</a:t>
            </a:r>
            <a:r>
              <a:rPr lang="ru-RU" altLang="en-US" sz="3600" i="1" smtClean="0">
                <a:solidFill>
                  <a:srgbClr val="FFCC00"/>
                </a:solidFill>
              </a:rPr>
              <a:t> 54</a:t>
            </a:r>
          </a:p>
        </p:txBody>
      </p:sp>
      <p:sp>
        <p:nvSpPr>
          <p:cNvPr id="1064963" name="Rectangle 3"/>
          <p:cNvSpPr>
            <a:spLocks noGrp="1" noChangeArrowheads="1"/>
          </p:cNvSpPr>
          <p:nvPr>
            <p:ph type="title"/>
          </p:nvPr>
        </p:nvSpPr>
        <p:spPr>
          <a:xfrm>
            <a:off x="395288" y="228600"/>
            <a:ext cx="8382000" cy="1143000"/>
          </a:xfrm>
        </p:spPr>
        <p:txBody>
          <a:bodyPr/>
          <a:lstStyle/>
          <a:p>
            <a:pPr eaLnBrk="1" hangingPunct="1">
              <a:defRPr/>
            </a:pPr>
            <a:r>
              <a:rPr lang="ru-RU" altLang="en-US" sz="6000" smtClean="0"/>
              <a:t>Афанасий</a:t>
            </a:r>
          </a:p>
        </p:txBody>
      </p:sp>
      <p:sp>
        <p:nvSpPr>
          <p:cNvPr id="279556"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9557"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9558"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79559"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64962">
                                            <p:txEl>
                                              <p:pRg st="0" end="0"/>
                                            </p:txEl>
                                          </p:spTgt>
                                        </p:tgtEl>
                                        <p:attrNameLst>
                                          <p:attrName>style.visibility</p:attrName>
                                        </p:attrNameLst>
                                      </p:cBhvr>
                                      <p:to>
                                        <p:strVal val="visible"/>
                                      </p:to>
                                    </p:set>
                                    <p:animEffect transition="in" filter="randombar(horizontal)">
                                      <p:cBhvr>
                                        <p:cTn id="7" dur="500"/>
                                        <p:tgtEl>
                                          <p:spTgt spid="1064962">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64962">
                                            <p:txEl>
                                              <p:pRg st="1" end="1"/>
                                            </p:txEl>
                                          </p:spTgt>
                                        </p:tgtEl>
                                        <p:attrNameLst>
                                          <p:attrName>style.visibility</p:attrName>
                                        </p:attrNameLst>
                                      </p:cBhvr>
                                      <p:to>
                                        <p:strVal val="visible"/>
                                      </p:to>
                                    </p:set>
                                    <p:animEffect transition="in" filter="randombar(horizontal)">
                                      <p:cBhvr>
                                        <p:cTn id="11" dur="500"/>
                                        <p:tgtEl>
                                          <p:spTgt spid="1064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2"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body" sz="half" idx="1"/>
          </p:nvPr>
        </p:nvSpPr>
        <p:spPr>
          <a:xfrm>
            <a:off x="-468313" y="1651000"/>
            <a:ext cx="9504363" cy="914400"/>
          </a:xfrm>
        </p:spPr>
        <p:txBody>
          <a:bodyPr/>
          <a:lstStyle/>
          <a:p>
            <a:pPr lvl="1" algn="ctr" eaLnBrk="1" hangingPunct="1">
              <a:lnSpc>
                <a:spcPct val="80000"/>
              </a:lnSpc>
              <a:buClr>
                <a:schemeClr val="tx1"/>
              </a:buClr>
              <a:buFont typeface="Symbol" panose="05050102010706020507" pitchFamily="18" charset="2"/>
              <a:buNone/>
              <a:defRPr/>
            </a:pPr>
            <a:r>
              <a:rPr lang="ru-RU" altLang="en-US" sz="3200" smtClean="0"/>
              <a:t>	«Поскольку Христос умер и был возвышенным как человек, в качестве человека и было сказано о Нем, что Он, как Бог, принял то, что когда-то имел, чтобы такой дар благодати может достать даже до нас. Ибо не препятствовало Слову получить тело, так что Ему нужно было получить благодать, а, скорее, Он обожил то, что принял, и более того, благодатно «дал» это человеческому роду» </a:t>
            </a:r>
          </a:p>
          <a:p>
            <a:pPr lvl="1" algn="ctr" eaLnBrk="1" hangingPunct="1">
              <a:lnSpc>
                <a:spcPct val="80000"/>
              </a:lnSpc>
              <a:buClr>
                <a:schemeClr val="tx1"/>
              </a:buClr>
              <a:buFont typeface="Symbol" panose="05050102010706020507" pitchFamily="18" charset="2"/>
              <a:buNone/>
              <a:defRPr/>
            </a:pPr>
            <a:r>
              <a:rPr lang="ru-RU" altLang="ja-JP" sz="3200" i="1" smtClean="0">
                <a:solidFill>
                  <a:srgbClr val="FFCC00"/>
                </a:solidFill>
              </a:rPr>
              <a:t>Против Ария, 1:42</a:t>
            </a:r>
            <a:r>
              <a:rPr lang="ru-RU" altLang="ja-JP" sz="3200" smtClean="0"/>
              <a:t> </a:t>
            </a:r>
            <a:endParaRPr lang="ru-RU" altLang="en-US" sz="3200" smtClean="0"/>
          </a:p>
        </p:txBody>
      </p:sp>
      <p:sp>
        <p:nvSpPr>
          <p:cNvPr id="1067011" name="Rectangle 3"/>
          <p:cNvSpPr>
            <a:spLocks noGrp="1" noChangeArrowheads="1"/>
          </p:cNvSpPr>
          <p:nvPr>
            <p:ph type="title"/>
          </p:nvPr>
        </p:nvSpPr>
        <p:spPr>
          <a:xfrm>
            <a:off x="395288" y="228600"/>
            <a:ext cx="8382000" cy="1143000"/>
          </a:xfrm>
        </p:spPr>
        <p:txBody>
          <a:bodyPr/>
          <a:lstStyle/>
          <a:p>
            <a:pPr eaLnBrk="1" hangingPunct="1">
              <a:defRPr/>
            </a:pPr>
            <a:r>
              <a:rPr lang="ru-RU" altLang="en-US" sz="6000" smtClean="0"/>
              <a:t>Афанасий</a:t>
            </a:r>
          </a:p>
        </p:txBody>
      </p:sp>
      <p:sp>
        <p:nvSpPr>
          <p:cNvPr id="281604"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1605"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1607"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160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67010">
                                            <p:txEl>
                                              <p:pRg st="0" end="0"/>
                                            </p:txEl>
                                          </p:spTgt>
                                        </p:tgtEl>
                                        <p:attrNameLst>
                                          <p:attrName>style.visibility</p:attrName>
                                        </p:attrNameLst>
                                      </p:cBhvr>
                                      <p:to>
                                        <p:strVal val="visible"/>
                                      </p:to>
                                    </p:set>
                                    <p:animEffect transition="in" filter="randombar(horizontal)">
                                      <p:cBhvr>
                                        <p:cTn id="7" dur="500"/>
                                        <p:tgtEl>
                                          <p:spTgt spid="1067010">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67010">
                                            <p:txEl>
                                              <p:pRg st="1" end="1"/>
                                            </p:txEl>
                                          </p:spTgt>
                                        </p:tgtEl>
                                        <p:attrNameLst>
                                          <p:attrName>style.visibility</p:attrName>
                                        </p:attrNameLst>
                                      </p:cBhvr>
                                      <p:to>
                                        <p:strVal val="visible"/>
                                      </p:to>
                                    </p:set>
                                    <p:animEffect transition="in" filter="randombar(horizontal)">
                                      <p:cBhvr>
                                        <p:cTn id="11" dur="500"/>
                                        <p:tgtEl>
                                          <p:spTgt spid="10670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0" grpId="0" uiExpand="1" build="p"/>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body" sz="half" idx="1"/>
          </p:nvPr>
        </p:nvSpPr>
        <p:spPr>
          <a:xfrm>
            <a:off x="-541338" y="1290638"/>
            <a:ext cx="9685338" cy="914400"/>
          </a:xfrm>
        </p:spPr>
        <p:txBody>
          <a:bodyPr/>
          <a:lstStyle/>
          <a:p>
            <a:pPr lvl="1" algn="ctr" eaLnBrk="1" hangingPunct="1">
              <a:lnSpc>
                <a:spcPct val="80000"/>
              </a:lnSpc>
              <a:buFontTx/>
              <a:buNone/>
              <a:defRPr/>
            </a:pPr>
            <a:r>
              <a:rPr lang="ru-RU" altLang="en-US" smtClean="0"/>
              <a:t>«Дух Святый укоряет людей за то, что, хотя они сотворены так, что если сохранят повеления Его, сделаются, подобно Богу, бесстрастными и бессмертными, и удостоены названия сынов Его… останется верным то, что все люди удостоены сделаться богами и иметь силу быть сынами Всевышнего»</a:t>
            </a:r>
          </a:p>
          <a:p>
            <a:pPr lvl="1" algn="ctr" eaLnBrk="1" hangingPunct="1">
              <a:lnSpc>
                <a:spcPct val="80000"/>
              </a:lnSpc>
              <a:buFontTx/>
              <a:buNone/>
              <a:defRPr/>
            </a:pPr>
            <a:r>
              <a:rPr lang="ru-RU" altLang="en-US" sz="3600" i="1" smtClean="0">
                <a:solidFill>
                  <a:srgbClr val="FFCC00"/>
                </a:solidFill>
              </a:rPr>
              <a:t>Разговор с Трифоном Иудеем, 124</a:t>
            </a:r>
          </a:p>
        </p:txBody>
      </p:sp>
      <p:sp>
        <p:nvSpPr>
          <p:cNvPr id="958467" name="Rectangle 3"/>
          <p:cNvSpPr>
            <a:spLocks noGrp="1" noChangeArrowheads="1"/>
          </p:cNvSpPr>
          <p:nvPr>
            <p:ph type="title"/>
          </p:nvPr>
        </p:nvSpPr>
        <p:spPr>
          <a:xfrm>
            <a:off x="395288" y="44450"/>
            <a:ext cx="8382000" cy="1143000"/>
          </a:xfrm>
        </p:spPr>
        <p:txBody>
          <a:bodyPr/>
          <a:lstStyle/>
          <a:p>
            <a:pPr eaLnBrk="1" hangingPunct="1">
              <a:defRPr/>
            </a:pPr>
            <a:r>
              <a:rPr lang="ru-RU" altLang="en-US" sz="6000" dirty="0" smtClean="0">
                <a:latin typeface="Verdana" panose="020B0604030504040204" pitchFamily="34" charset="0"/>
              </a:rPr>
              <a:t>Иустин Мученик</a:t>
            </a:r>
          </a:p>
        </p:txBody>
      </p:sp>
      <p:sp>
        <p:nvSpPr>
          <p:cNvPr id="283652"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3653"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365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365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8466">
                                            <p:txEl>
                                              <p:pRg st="0" end="0"/>
                                            </p:txEl>
                                          </p:spTgt>
                                        </p:tgtEl>
                                        <p:attrNameLst>
                                          <p:attrName>style.visibility</p:attrName>
                                        </p:attrNameLst>
                                      </p:cBhvr>
                                      <p:to>
                                        <p:strVal val="visible"/>
                                      </p:to>
                                    </p:set>
                                    <p:animEffect transition="in" filter="randombar(horizontal)">
                                      <p:cBhvr>
                                        <p:cTn id="7" dur="500"/>
                                        <p:tgtEl>
                                          <p:spTgt spid="958466">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58466">
                                            <p:txEl>
                                              <p:pRg st="1" end="1"/>
                                            </p:txEl>
                                          </p:spTgt>
                                        </p:tgtEl>
                                        <p:attrNameLst>
                                          <p:attrName>style.visibility</p:attrName>
                                        </p:attrNameLst>
                                      </p:cBhvr>
                                      <p:to>
                                        <p:strVal val="visible"/>
                                      </p:to>
                                    </p:set>
                                    <p:animEffect transition="in" filter="randombar(horizontal)">
                                      <p:cBhvr>
                                        <p:cTn id="11" dur="500"/>
                                        <p:tgtEl>
                                          <p:spTgt spid="9584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6" grpId="0" build="p"/>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body" sz="half" idx="1"/>
          </p:nvPr>
        </p:nvSpPr>
        <p:spPr>
          <a:xfrm>
            <a:off x="-469900" y="1577975"/>
            <a:ext cx="9434513" cy="914400"/>
          </a:xfrm>
        </p:spPr>
        <p:txBody>
          <a:bodyPr/>
          <a:lstStyle/>
          <a:p>
            <a:pPr lvl="1" algn="ctr" eaLnBrk="1" hangingPunct="1">
              <a:lnSpc>
                <a:spcPct val="80000"/>
              </a:lnSpc>
              <a:buFontTx/>
              <a:buNone/>
              <a:defRPr/>
            </a:pPr>
            <a:r>
              <a:rPr lang="ru-RU" altLang="en-US" smtClean="0"/>
              <a:t>«И перенес Бог его (человека) от земли, из которой он взят, в рай и возвысил его, дабы, став зрелым и совершенным и будучи объявленным даже богом, он мог взойти на небо в обладании бессмертием» </a:t>
            </a:r>
          </a:p>
          <a:p>
            <a:pPr lvl="1" algn="ctr" eaLnBrk="1" hangingPunct="1">
              <a:lnSpc>
                <a:spcPct val="80000"/>
              </a:lnSpc>
              <a:buFontTx/>
              <a:buNone/>
              <a:defRPr/>
            </a:pPr>
            <a:r>
              <a:rPr lang="ru-RU" altLang="en-US" i="1" smtClean="0">
                <a:solidFill>
                  <a:srgbClr val="FFCC00"/>
                </a:solidFill>
              </a:rPr>
              <a:t>Послание к Автолику 2:24</a:t>
            </a:r>
          </a:p>
        </p:txBody>
      </p:sp>
      <p:sp>
        <p:nvSpPr>
          <p:cNvPr id="1048579" name="Rectangle 3"/>
          <p:cNvSpPr>
            <a:spLocks noGrp="1" noChangeArrowheads="1"/>
          </p:cNvSpPr>
          <p:nvPr>
            <p:ph type="title"/>
          </p:nvPr>
        </p:nvSpPr>
        <p:spPr>
          <a:xfrm>
            <a:off x="395288" y="260350"/>
            <a:ext cx="8382000" cy="1143000"/>
          </a:xfrm>
        </p:spPr>
        <p:txBody>
          <a:bodyPr/>
          <a:lstStyle/>
          <a:p>
            <a:pPr eaLnBrk="1" hangingPunct="1">
              <a:defRPr/>
            </a:pPr>
            <a:r>
              <a:rPr lang="ru-RU" altLang="en-US" sz="4800" smtClean="0">
                <a:latin typeface="Verdana" panose="020B0604030504040204" pitchFamily="34" charset="0"/>
              </a:rPr>
              <a:t>Феофил Антиохийский</a:t>
            </a:r>
          </a:p>
        </p:txBody>
      </p:sp>
      <p:sp>
        <p:nvSpPr>
          <p:cNvPr id="285700" name="AutoShape 5"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5702"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5703"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5704" name="AutoShape 9" descr="90%">
            <a:hlinkClick r:id="rId5"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8578">
                                            <p:txEl>
                                              <p:pRg st="0" end="0"/>
                                            </p:txEl>
                                          </p:spTgt>
                                        </p:tgtEl>
                                        <p:attrNameLst>
                                          <p:attrName>style.visibility</p:attrName>
                                        </p:attrNameLst>
                                      </p:cBhvr>
                                      <p:to>
                                        <p:strVal val="visible"/>
                                      </p:to>
                                    </p:set>
                                    <p:animEffect transition="in" filter="randombar(horizontal)">
                                      <p:cBhvr>
                                        <p:cTn id="7" dur="500"/>
                                        <p:tgtEl>
                                          <p:spTgt spid="1048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48578">
                                            <p:txEl>
                                              <p:pRg st="1" end="1"/>
                                            </p:txEl>
                                          </p:spTgt>
                                        </p:tgtEl>
                                        <p:attrNameLst>
                                          <p:attrName>style.visibility</p:attrName>
                                        </p:attrNameLst>
                                      </p:cBhvr>
                                      <p:to>
                                        <p:strVal val="visible"/>
                                      </p:to>
                                    </p:set>
                                    <p:animEffect transition="in" filter="randombar(horizontal)">
                                      <p:cBhvr>
                                        <p:cTn id="12" dur="500"/>
                                        <p:tgtEl>
                                          <p:spTgt spid="1048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8" grpId="0" uiExpand="1" build="p"/>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body" sz="half" idx="1"/>
          </p:nvPr>
        </p:nvSpPr>
        <p:spPr>
          <a:xfrm>
            <a:off x="-684213" y="1484313"/>
            <a:ext cx="9864726" cy="914400"/>
          </a:xfrm>
        </p:spPr>
        <p:txBody>
          <a:bodyPr/>
          <a:lstStyle/>
          <a:p>
            <a:pPr lvl="1" algn="ctr" eaLnBrk="1" hangingPunct="1">
              <a:lnSpc>
                <a:spcPct val="90000"/>
              </a:lnSpc>
              <a:buFontTx/>
              <a:buNone/>
              <a:defRPr/>
            </a:pPr>
            <a:r>
              <a:rPr lang="ru-RU" altLang="en-US" sz="3400" smtClean="0"/>
              <a:t>А мы обвиняем Его за то, что не вначале сотворены мы богами, но сперва людьми, а потом уже богами… (потому что) мы не могли вынести силы Божества… (потом, смертное будет) побеждено и поглощено бессмертием, и тленное - нетлением, и человек сделался по образу и подобию Божию, получив познание добра и зла. </a:t>
            </a:r>
          </a:p>
          <a:p>
            <a:pPr lvl="1" algn="ctr" eaLnBrk="1" hangingPunct="1">
              <a:lnSpc>
                <a:spcPct val="90000"/>
              </a:lnSpc>
              <a:buFontTx/>
              <a:buNone/>
              <a:defRPr/>
            </a:pPr>
            <a:r>
              <a:rPr lang="ru-RU" altLang="en-US" sz="3400" i="1" smtClean="0">
                <a:solidFill>
                  <a:srgbClr val="FFCC00"/>
                </a:solidFill>
              </a:rPr>
              <a:t>Пять книг обличения и опровержения лжеименного знания, 4.38.4</a:t>
            </a:r>
          </a:p>
        </p:txBody>
      </p:sp>
      <p:sp>
        <p:nvSpPr>
          <p:cNvPr id="962563" name="Rectangle 3"/>
          <p:cNvSpPr>
            <a:spLocks noGrp="1" noChangeArrowheads="1"/>
          </p:cNvSpPr>
          <p:nvPr>
            <p:ph type="title"/>
          </p:nvPr>
        </p:nvSpPr>
        <p:spPr>
          <a:xfrm>
            <a:off x="293688" y="228600"/>
            <a:ext cx="8382000" cy="1143000"/>
          </a:xfrm>
        </p:spPr>
        <p:txBody>
          <a:bodyPr/>
          <a:lstStyle/>
          <a:p>
            <a:pPr eaLnBrk="1" hangingPunct="1">
              <a:defRPr/>
            </a:pPr>
            <a:r>
              <a:rPr lang="ru-RU" altLang="en-US" sz="6000" smtClean="0">
                <a:latin typeface="Verdana" panose="020B0604030504040204" pitchFamily="34" charset="0"/>
              </a:rPr>
              <a:t>Ириней Лионский</a:t>
            </a:r>
          </a:p>
        </p:txBody>
      </p:sp>
      <p:sp>
        <p:nvSpPr>
          <p:cNvPr id="287748" name="AutoShape 5"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7749"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775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7751" name="AutoShape 10" descr="90%">
            <a:hlinkClick r:id="rId5"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62562">
                                            <p:txEl>
                                              <p:pRg st="0" end="0"/>
                                            </p:txEl>
                                          </p:spTgt>
                                        </p:tgtEl>
                                        <p:attrNameLst>
                                          <p:attrName>style.visibility</p:attrName>
                                        </p:attrNameLst>
                                      </p:cBhvr>
                                      <p:to>
                                        <p:strVal val="visible"/>
                                      </p:to>
                                    </p:set>
                                    <p:animEffect transition="in" filter="randombar(horizontal)">
                                      <p:cBhvr>
                                        <p:cTn id="7" dur="500"/>
                                        <p:tgtEl>
                                          <p:spTgt spid="962562">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962562">
                                            <p:txEl>
                                              <p:pRg st="1" end="1"/>
                                            </p:txEl>
                                          </p:spTgt>
                                        </p:tgtEl>
                                        <p:attrNameLst>
                                          <p:attrName>style.visibility</p:attrName>
                                        </p:attrNameLst>
                                      </p:cBhvr>
                                      <p:to>
                                        <p:strVal val="visible"/>
                                      </p:to>
                                    </p:set>
                                    <p:animEffect transition="in" filter="randombar(horizontal)">
                                      <p:cBhvr>
                                        <p:cTn id="11" dur="500"/>
                                        <p:tgtEl>
                                          <p:spTgt spid="9625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4" name="Rectangle 4"/>
          <p:cNvSpPr>
            <a:spLocks noGrp="1" noChangeArrowheads="1"/>
          </p:cNvSpPr>
          <p:nvPr>
            <p:ph type="body" sz="half" idx="1"/>
          </p:nvPr>
        </p:nvSpPr>
        <p:spPr>
          <a:xfrm>
            <a:off x="-612775" y="1341438"/>
            <a:ext cx="9612313" cy="914400"/>
          </a:xfrm>
        </p:spPr>
        <p:txBody>
          <a:bodyPr/>
          <a:lstStyle/>
          <a:p>
            <a:pPr lvl="1" algn="ctr" eaLnBrk="1" hangingPunct="1">
              <a:lnSpc>
                <a:spcPct val="90000"/>
              </a:lnSpc>
              <a:buFontTx/>
              <a:buNone/>
              <a:defRPr/>
            </a:pPr>
            <a:r>
              <a:rPr lang="ru-RU" altLang="en-US" sz="3200" smtClean="0"/>
              <a:t>Лжеучителя «устраняют человека от восхода к Богу… Ибо для того Слово Божие сделалось человеком и Сын Божий - Сыном Человеческим, чтобы (Человек), соединившись с Сыном Божиим и получив усыновление, сделался Сыном Божиим. Ибо мы никак не могли бы получить нетление и бессмертие, если бы не были соединены с нетлением и бессмертием». </a:t>
            </a:r>
          </a:p>
          <a:p>
            <a:pPr lvl="1" algn="ctr" eaLnBrk="1" hangingPunct="1">
              <a:lnSpc>
                <a:spcPct val="90000"/>
              </a:lnSpc>
              <a:buFontTx/>
              <a:buNone/>
              <a:defRPr/>
            </a:pPr>
            <a:r>
              <a:rPr lang="ru-RU" altLang="en-US" sz="3200" i="1" smtClean="0">
                <a:solidFill>
                  <a:srgbClr val="FFCC00"/>
                </a:solidFill>
              </a:rPr>
              <a:t>Пять</a:t>
            </a:r>
            <a:r>
              <a:rPr lang="en-US" altLang="en-US" sz="3200" i="1" smtClean="0">
                <a:solidFill>
                  <a:srgbClr val="FFCC00"/>
                </a:solidFill>
              </a:rPr>
              <a:t> </a:t>
            </a:r>
            <a:r>
              <a:rPr lang="ru-RU" altLang="en-US" sz="3200" i="1" smtClean="0">
                <a:solidFill>
                  <a:srgbClr val="FFCC00"/>
                </a:solidFill>
              </a:rPr>
              <a:t>книг</a:t>
            </a:r>
            <a:r>
              <a:rPr lang="en-US" altLang="en-US" sz="3200" i="1" smtClean="0">
                <a:solidFill>
                  <a:srgbClr val="FFCC00"/>
                </a:solidFill>
              </a:rPr>
              <a:t> </a:t>
            </a:r>
            <a:r>
              <a:rPr lang="ru-RU" altLang="en-US" sz="3200" i="1" smtClean="0">
                <a:solidFill>
                  <a:srgbClr val="FFCC00"/>
                </a:solidFill>
              </a:rPr>
              <a:t>обличения</a:t>
            </a:r>
            <a:r>
              <a:rPr lang="en-US" altLang="en-US" sz="3200" i="1" smtClean="0">
                <a:solidFill>
                  <a:srgbClr val="FFCC00"/>
                </a:solidFill>
              </a:rPr>
              <a:t> </a:t>
            </a:r>
            <a:r>
              <a:rPr lang="ru-RU" altLang="en-US" sz="3200" i="1" smtClean="0">
                <a:solidFill>
                  <a:srgbClr val="FFCC00"/>
                </a:solidFill>
              </a:rPr>
              <a:t>и</a:t>
            </a:r>
            <a:r>
              <a:rPr lang="en-US" altLang="en-US" sz="3200" i="1" smtClean="0">
                <a:solidFill>
                  <a:srgbClr val="FFCC00"/>
                </a:solidFill>
              </a:rPr>
              <a:t> </a:t>
            </a:r>
            <a:r>
              <a:rPr lang="ru-RU" altLang="en-US" sz="3200" i="1" smtClean="0">
                <a:solidFill>
                  <a:srgbClr val="FFCC00"/>
                </a:solidFill>
              </a:rPr>
              <a:t>опровержения</a:t>
            </a:r>
            <a:r>
              <a:rPr lang="en-US" altLang="en-US" sz="3200" i="1" smtClean="0">
                <a:solidFill>
                  <a:srgbClr val="FFCC00"/>
                </a:solidFill>
              </a:rPr>
              <a:t> </a:t>
            </a:r>
            <a:r>
              <a:rPr lang="ru-RU" altLang="en-US" sz="3200" i="1" smtClean="0">
                <a:solidFill>
                  <a:srgbClr val="FFCC00"/>
                </a:solidFill>
              </a:rPr>
              <a:t>лжеименного</a:t>
            </a:r>
            <a:r>
              <a:rPr lang="en-US" altLang="en-US" sz="3200" i="1" smtClean="0">
                <a:solidFill>
                  <a:srgbClr val="FFCC00"/>
                </a:solidFill>
              </a:rPr>
              <a:t> </a:t>
            </a:r>
            <a:r>
              <a:rPr lang="ru-RU" altLang="en-US" sz="3200" i="1" smtClean="0">
                <a:solidFill>
                  <a:srgbClr val="FFCC00"/>
                </a:solidFill>
              </a:rPr>
              <a:t>знания</a:t>
            </a:r>
            <a:r>
              <a:rPr lang="en-US" altLang="en-US" sz="3200" i="1" smtClean="0">
                <a:solidFill>
                  <a:srgbClr val="FFCC00"/>
                </a:solidFill>
              </a:rPr>
              <a:t>, </a:t>
            </a:r>
            <a:r>
              <a:rPr lang="ru-RU" altLang="en-US" sz="3200" i="1" smtClean="0">
                <a:solidFill>
                  <a:srgbClr val="FFCC00"/>
                </a:solidFill>
              </a:rPr>
              <a:t>3.19.1</a:t>
            </a:r>
            <a:endParaRPr lang="ru-RU" altLang="en-US" i="1" smtClean="0">
              <a:solidFill>
                <a:srgbClr val="FFCC00"/>
              </a:solidFill>
            </a:endParaRPr>
          </a:p>
        </p:txBody>
      </p:sp>
      <p:sp>
        <p:nvSpPr>
          <p:cNvPr id="849925" name="Rectangle 5"/>
          <p:cNvSpPr>
            <a:spLocks noGrp="1" noChangeArrowheads="1"/>
          </p:cNvSpPr>
          <p:nvPr>
            <p:ph type="title"/>
          </p:nvPr>
        </p:nvSpPr>
        <p:spPr>
          <a:xfrm>
            <a:off x="293688" y="228600"/>
            <a:ext cx="8382000" cy="1143000"/>
          </a:xfrm>
        </p:spPr>
        <p:txBody>
          <a:bodyPr/>
          <a:lstStyle/>
          <a:p>
            <a:pPr eaLnBrk="1" hangingPunct="1">
              <a:defRPr/>
            </a:pPr>
            <a:r>
              <a:rPr lang="ru-RU" altLang="en-US" sz="6000" smtClean="0">
                <a:latin typeface="Verdana" panose="020B0604030504040204" pitchFamily="34" charset="0"/>
              </a:rPr>
              <a:t>Ириней Лионский</a:t>
            </a:r>
          </a:p>
        </p:txBody>
      </p:sp>
      <p:sp>
        <p:nvSpPr>
          <p:cNvPr id="289796" name="AutoShape 9"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9797" name="AutoShape 11"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9798" name="AutoShape 1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89799" name="AutoShape 13" descr="90%">
            <a:hlinkClick r:id="rId5"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49924">
                                            <p:txEl>
                                              <p:pRg st="0" end="0"/>
                                            </p:txEl>
                                          </p:spTgt>
                                        </p:tgtEl>
                                        <p:attrNameLst>
                                          <p:attrName>style.visibility</p:attrName>
                                        </p:attrNameLst>
                                      </p:cBhvr>
                                      <p:to>
                                        <p:strVal val="visible"/>
                                      </p:to>
                                    </p:set>
                                    <p:animEffect transition="in" filter="randombar(horizontal)">
                                      <p:cBhvr>
                                        <p:cTn id="7" dur="500"/>
                                        <p:tgtEl>
                                          <p:spTgt spid="849924">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849924">
                                            <p:txEl>
                                              <p:pRg st="1" end="1"/>
                                            </p:txEl>
                                          </p:spTgt>
                                        </p:tgtEl>
                                        <p:attrNameLst>
                                          <p:attrName>style.visibility</p:attrName>
                                        </p:attrNameLst>
                                      </p:cBhvr>
                                      <p:to>
                                        <p:strVal val="visible"/>
                                      </p:to>
                                    </p:set>
                                    <p:animEffect transition="in" filter="randombar(horizontal)">
                                      <p:cBhvr>
                                        <p:cTn id="11" dur="500"/>
                                        <p:tgtEl>
                                          <p:spTgt spid="849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body" sz="half" idx="1"/>
          </p:nvPr>
        </p:nvSpPr>
        <p:spPr>
          <a:xfrm>
            <a:off x="-541338" y="1506538"/>
            <a:ext cx="9504363" cy="914400"/>
          </a:xfrm>
        </p:spPr>
        <p:txBody>
          <a:bodyPr/>
          <a:lstStyle/>
          <a:p>
            <a:pPr lvl="1" algn="ctr" eaLnBrk="1" hangingPunct="1">
              <a:lnSpc>
                <a:spcPct val="90000"/>
              </a:lnSpc>
              <a:buFontTx/>
              <a:buNone/>
              <a:defRPr/>
            </a:pPr>
            <a:r>
              <a:rPr lang="ru-RU" altLang="en-US" sz="3600" smtClean="0"/>
              <a:t>Как же будет Богом, кто еще не сделался человеком? Как будет совершенным только что произведенный? Как бессмертным, кто в смертной природе своей не послушался Творца? </a:t>
            </a:r>
          </a:p>
          <a:p>
            <a:pPr lvl="1" algn="ctr" eaLnBrk="1" hangingPunct="1">
              <a:lnSpc>
                <a:spcPct val="90000"/>
              </a:lnSpc>
              <a:buFontTx/>
              <a:buNone/>
              <a:defRPr/>
            </a:pPr>
            <a:r>
              <a:rPr lang="ru-RU" altLang="en-US" sz="3200" i="1" smtClean="0">
                <a:solidFill>
                  <a:srgbClr val="FFCC00"/>
                </a:solidFill>
              </a:rPr>
              <a:t>Пять книг обличения и опровержения лжеименного знания, 4.39.2</a:t>
            </a:r>
          </a:p>
        </p:txBody>
      </p:sp>
      <p:sp>
        <p:nvSpPr>
          <p:cNvPr id="964611" name="Rectangle 3"/>
          <p:cNvSpPr>
            <a:spLocks noGrp="1" noChangeArrowheads="1"/>
          </p:cNvSpPr>
          <p:nvPr>
            <p:ph type="title"/>
          </p:nvPr>
        </p:nvSpPr>
        <p:spPr>
          <a:xfrm>
            <a:off x="293688" y="228600"/>
            <a:ext cx="8382000" cy="1143000"/>
          </a:xfrm>
        </p:spPr>
        <p:txBody>
          <a:bodyPr/>
          <a:lstStyle/>
          <a:p>
            <a:pPr eaLnBrk="1" hangingPunct="1">
              <a:defRPr/>
            </a:pPr>
            <a:r>
              <a:rPr lang="ru-RU" altLang="en-US" sz="6000" smtClean="0">
                <a:latin typeface="Verdana" panose="020B0604030504040204" pitchFamily="34" charset="0"/>
              </a:rPr>
              <a:t>Ириней Лионский</a:t>
            </a:r>
          </a:p>
        </p:txBody>
      </p:sp>
      <p:sp>
        <p:nvSpPr>
          <p:cNvPr id="295940" name="AutoShape 5"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5941"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594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5943" name="AutoShape 9" descr="90%">
            <a:hlinkClick r:id="rId5"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4610">
                                            <p:txEl>
                                              <p:pRg st="0" end="0"/>
                                            </p:txEl>
                                          </p:spTgt>
                                        </p:tgtEl>
                                        <p:attrNameLst>
                                          <p:attrName>style.visibility</p:attrName>
                                        </p:attrNameLst>
                                      </p:cBhvr>
                                      <p:to>
                                        <p:strVal val="visible"/>
                                      </p:to>
                                    </p:set>
                                    <p:animEffect transition="in" filter="fade">
                                      <p:cBhvr>
                                        <p:cTn id="7" dur="1000"/>
                                        <p:tgtEl>
                                          <p:spTgt spid="964610">
                                            <p:txEl>
                                              <p:pRg st="0" end="0"/>
                                            </p:txEl>
                                          </p:spTgt>
                                        </p:tgtEl>
                                      </p:cBhvr>
                                    </p:animEffect>
                                    <p:anim calcmode="lin" valueType="num">
                                      <p:cBhvr>
                                        <p:cTn id="8" dur="1000" fill="hold"/>
                                        <p:tgtEl>
                                          <p:spTgt spid="9646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461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64610">
                                            <p:txEl>
                                              <p:pRg st="1" end="1"/>
                                            </p:txEl>
                                          </p:spTgt>
                                        </p:tgtEl>
                                        <p:attrNameLst>
                                          <p:attrName>style.visibility</p:attrName>
                                        </p:attrNameLst>
                                      </p:cBhvr>
                                      <p:to>
                                        <p:strVal val="visible"/>
                                      </p:to>
                                    </p:set>
                                    <p:animEffect transition="in" filter="randombar(horizontal)">
                                      <p:cBhvr>
                                        <p:cTn id="13" dur="500"/>
                                        <p:tgtEl>
                                          <p:spTgt spid="9646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up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body" sz="half" idx="1"/>
          </p:nvPr>
        </p:nvSpPr>
        <p:spPr>
          <a:xfrm>
            <a:off x="-541338" y="1435100"/>
            <a:ext cx="9504363" cy="914400"/>
          </a:xfrm>
        </p:spPr>
        <p:txBody>
          <a:bodyPr/>
          <a:lstStyle/>
          <a:p>
            <a:pPr lvl="1" algn="ctr" eaLnBrk="1" hangingPunct="1">
              <a:lnSpc>
                <a:spcPct val="80000"/>
              </a:lnSpc>
              <a:buFontTx/>
              <a:buNone/>
              <a:defRPr/>
            </a:pPr>
            <a:r>
              <a:rPr lang="ru-RU" altLang="en-US" sz="3200" i="1" smtClean="0"/>
              <a:t>«Они сознавали, что в Нем совместилось единение Божественной природы с человеческой, дабы человеческая природа через тесное общение с Божеством точно также сделалась Божественной и не только в одном Иисусе, но в то же время и во всех тех, кто вместе с верой воспринимают жизнь, о которой учил Иисус, - жизнь, ведущую к содружеству с Богом и к общению с Ним всякого человека, который живет по заповедям Иисуса»</a:t>
            </a:r>
          </a:p>
          <a:p>
            <a:pPr lvl="1" algn="ctr" eaLnBrk="1" hangingPunct="1">
              <a:lnSpc>
                <a:spcPct val="80000"/>
              </a:lnSpc>
              <a:buFontTx/>
              <a:buNone/>
              <a:defRPr/>
            </a:pPr>
            <a:r>
              <a:rPr lang="ru-RU" altLang="en-US" sz="3200" i="1" smtClean="0">
                <a:solidFill>
                  <a:srgbClr val="FFCC00"/>
                </a:solidFill>
              </a:rPr>
              <a:t>Против Цельса, 3.18 </a:t>
            </a:r>
          </a:p>
        </p:txBody>
      </p:sp>
      <p:sp>
        <p:nvSpPr>
          <p:cNvPr id="1337347" name="Rectangle 3"/>
          <p:cNvSpPr>
            <a:spLocks noGrp="1" noChangeArrowheads="1"/>
          </p:cNvSpPr>
          <p:nvPr>
            <p:ph type="title"/>
          </p:nvPr>
        </p:nvSpPr>
        <p:spPr>
          <a:xfrm>
            <a:off x="293688" y="228600"/>
            <a:ext cx="8382000" cy="1143000"/>
          </a:xfrm>
        </p:spPr>
        <p:txBody>
          <a:bodyPr/>
          <a:lstStyle/>
          <a:p>
            <a:pPr eaLnBrk="1" hangingPunct="1">
              <a:defRPr/>
            </a:pPr>
            <a:r>
              <a:rPr lang="ru-RU" altLang="en-US" sz="6000" smtClean="0">
                <a:latin typeface="Verdana" panose="020B0604030504040204" pitchFamily="34" charset="0"/>
              </a:rPr>
              <a:t>Ориген</a:t>
            </a:r>
          </a:p>
        </p:txBody>
      </p:sp>
      <p:sp>
        <p:nvSpPr>
          <p:cNvPr id="302084"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2085"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2087"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208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337346">
                                            <p:txEl>
                                              <p:pRg st="0" end="0"/>
                                            </p:txEl>
                                          </p:spTgt>
                                        </p:tgtEl>
                                        <p:attrNameLst>
                                          <p:attrName>style.visibility</p:attrName>
                                        </p:attrNameLst>
                                      </p:cBhvr>
                                      <p:to>
                                        <p:strVal val="visible"/>
                                      </p:to>
                                    </p:set>
                                    <p:animEffect transition="in" filter="barn(inHorizontal)">
                                      <p:cBhvr>
                                        <p:cTn id="7" dur="500"/>
                                        <p:tgtEl>
                                          <p:spTgt spid="133734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37346">
                                            <p:txEl>
                                              <p:pRg st="1" end="1"/>
                                            </p:txEl>
                                          </p:spTgt>
                                        </p:tgtEl>
                                        <p:attrNameLst>
                                          <p:attrName>style.visibility</p:attrName>
                                        </p:attrNameLst>
                                      </p:cBhvr>
                                      <p:to>
                                        <p:strVal val="visible"/>
                                      </p:to>
                                    </p:set>
                                    <p:animEffect transition="in" filter="randombar(horizontal)">
                                      <p:cBhvr>
                                        <p:cTn id="10" dur="500"/>
                                        <p:tgtEl>
                                          <p:spTgt spid="133734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body" sz="half" idx="1"/>
          </p:nvPr>
        </p:nvSpPr>
        <p:spPr>
          <a:xfrm>
            <a:off x="323850" y="1341438"/>
            <a:ext cx="8820150" cy="914400"/>
          </a:xfrm>
        </p:spPr>
        <p:txBody>
          <a:bodyPr/>
          <a:lstStyle/>
          <a:p>
            <a:pPr eaLnBrk="1" hangingPunct="1">
              <a:lnSpc>
                <a:spcPct val="80000"/>
              </a:lnSpc>
              <a:defRPr/>
            </a:pPr>
            <a:r>
              <a:rPr lang="ru-RU" altLang="en-US" sz="3400" dirty="0" smtClean="0"/>
              <a:t>Претендует быть </a:t>
            </a:r>
            <a:r>
              <a:rPr lang="ru-RU" altLang="en-US" sz="3400" dirty="0" err="1" smtClean="0"/>
              <a:t>Дионисием</a:t>
            </a:r>
            <a:r>
              <a:rPr lang="ru-RU" altLang="en-US" sz="3400" dirty="0" smtClean="0"/>
              <a:t> </a:t>
            </a:r>
            <a:r>
              <a:rPr lang="ru-RU" altLang="en-US" sz="3400" dirty="0" err="1" smtClean="0"/>
              <a:t>Ареопагитом</a:t>
            </a:r>
            <a:r>
              <a:rPr lang="ru-RU" altLang="en-US" sz="3400" dirty="0" smtClean="0"/>
              <a:t>, сотрудником Павла (</a:t>
            </a:r>
            <a:r>
              <a:rPr lang="ru-RU" altLang="en-US" sz="3400" dirty="0" err="1" smtClean="0"/>
              <a:t>Деян</a:t>
            </a:r>
            <a:r>
              <a:rPr lang="ru-RU" altLang="en-US" sz="3400" dirty="0" smtClean="0"/>
              <a:t>. 17:34)</a:t>
            </a:r>
          </a:p>
          <a:p>
            <a:pPr eaLnBrk="1" hangingPunct="1">
              <a:lnSpc>
                <a:spcPct val="80000"/>
              </a:lnSpc>
              <a:defRPr/>
            </a:pPr>
            <a:r>
              <a:rPr lang="ru-RU" altLang="en-US" sz="3400" dirty="0" smtClean="0"/>
              <a:t>Нет упоминания </a:t>
            </a:r>
            <a:r>
              <a:rPr lang="ru-RU" altLang="en-US" sz="3200" dirty="0"/>
              <a:t>о его писаниях </a:t>
            </a:r>
            <a:r>
              <a:rPr lang="ru-RU" altLang="en-US" sz="3400" dirty="0" smtClean="0"/>
              <a:t>до </a:t>
            </a:r>
            <a:r>
              <a:rPr lang="en-US" altLang="en-US" sz="3400" dirty="0" smtClean="0"/>
              <a:t>VI </a:t>
            </a:r>
            <a:r>
              <a:rPr lang="ru-RU" altLang="en-US" sz="3400" dirty="0" smtClean="0"/>
              <a:t>века</a:t>
            </a:r>
          </a:p>
          <a:p>
            <a:pPr eaLnBrk="1" hangingPunct="1">
              <a:lnSpc>
                <a:spcPct val="80000"/>
              </a:lnSpc>
              <a:defRPr/>
            </a:pPr>
            <a:r>
              <a:rPr lang="ru-RU" altLang="en-US" sz="3400" dirty="0" smtClean="0"/>
              <a:t>Говорит о «пострижении в монашество и чтении Символа веры на литургии»</a:t>
            </a:r>
          </a:p>
          <a:p>
            <a:pPr eaLnBrk="1" hangingPunct="1">
              <a:lnSpc>
                <a:spcPct val="80000"/>
              </a:lnSpc>
              <a:defRPr/>
            </a:pPr>
            <a:r>
              <a:rPr lang="ru-RU" altLang="en-US" sz="3400" dirty="0" smtClean="0"/>
              <a:t>Историчность отвергают В. </a:t>
            </a:r>
            <a:r>
              <a:rPr lang="ru-RU" altLang="en-US" sz="3400" dirty="0" err="1" smtClean="0"/>
              <a:t>Лосский</a:t>
            </a:r>
            <a:r>
              <a:rPr lang="ru-RU" altLang="en-US" sz="3400" dirty="0" smtClean="0"/>
              <a:t>, И. </a:t>
            </a:r>
            <a:r>
              <a:rPr lang="ru-RU" altLang="en-US" sz="3400" dirty="0" err="1" smtClean="0"/>
              <a:t>Мейендорф</a:t>
            </a:r>
            <a:endParaRPr lang="ru-RU" altLang="en-US" sz="3400" dirty="0" smtClean="0"/>
          </a:p>
          <a:p>
            <a:pPr eaLnBrk="1" hangingPunct="1">
              <a:lnSpc>
                <a:spcPct val="80000"/>
              </a:lnSpc>
              <a:defRPr/>
            </a:pPr>
            <a:r>
              <a:rPr lang="ru-RU" altLang="en-US" sz="3400" dirty="0" smtClean="0"/>
              <a:t>Учение вошло в Церковное Придание, не полностью</a:t>
            </a:r>
          </a:p>
        </p:txBody>
      </p:sp>
      <p:sp>
        <p:nvSpPr>
          <p:cNvPr id="970755" name="Rectangle 3"/>
          <p:cNvSpPr>
            <a:spLocks noGrp="1" noChangeArrowheads="1"/>
          </p:cNvSpPr>
          <p:nvPr>
            <p:ph type="title"/>
          </p:nvPr>
        </p:nvSpPr>
        <p:spPr>
          <a:xfrm>
            <a:off x="395288" y="44450"/>
            <a:ext cx="8382000" cy="1143000"/>
          </a:xfrm>
        </p:spPr>
        <p:txBody>
          <a:bodyPr/>
          <a:lstStyle/>
          <a:p>
            <a:pPr eaLnBrk="1" hangingPunct="1">
              <a:defRPr/>
            </a:pPr>
            <a:r>
              <a:rPr lang="ru-RU" altLang="en-US" smtClean="0">
                <a:latin typeface="Verdana" panose="020B0604030504040204" pitchFamily="34" charset="0"/>
              </a:rPr>
              <a:t>Псевдо-Дионисий</a:t>
            </a:r>
          </a:p>
        </p:txBody>
      </p:sp>
      <p:sp>
        <p:nvSpPr>
          <p:cNvPr id="304132"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4133"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413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413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0754">
                                            <p:txEl>
                                              <p:pRg st="0" end="0"/>
                                            </p:txEl>
                                          </p:spTgt>
                                        </p:tgtEl>
                                        <p:attrNameLst>
                                          <p:attrName>style.visibility</p:attrName>
                                        </p:attrNameLst>
                                      </p:cBhvr>
                                      <p:to>
                                        <p:strVal val="visible"/>
                                      </p:to>
                                    </p:set>
                                    <p:animEffect transition="in" filter="randombar(horizontal)">
                                      <p:cBhvr>
                                        <p:cTn id="7" dur="500"/>
                                        <p:tgtEl>
                                          <p:spTgt spid="9707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70754">
                                            <p:txEl>
                                              <p:pRg st="1" end="1"/>
                                            </p:txEl>
                                          </p:spTgt>
                                        </p:tgtEl>
                                        <p:attrNameLst>
                                          <p:attrName>style.visibility</p:attrName>
                                        </p:attrNameLst>
                                      </p:cBhvr>
                                      <p:to>
                                        <p:strVal val="visible"/>
                                      </p:to>
                                    </p:set>
                                    <p:animEffect transition="in" filter="randombar(horizontal)">
                                      <p:cBhvr>
                                        <p:cTn id="12" dur="500"/>
                                        <p:tgtEl>
                                          <p:spTgt spid="9707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70754">
                                            <p:txEl>
                                              <p:pRg st="2" end="2"/>
                                            </p:txEl>
                                          </p:spTgt>
                                        </p:tgtEl>
                                        <p:attrNameLst>
                                          <p:attrName>style.visibility</p:attrName>
                                        </p:attrNameLst>
                                      </p:cBhvr>
                                      <p:to>
                                        <p:strVal val="visible"/>
                                      </p:to>
                                    </p:set>
                                    <p:animEffect transition="in" filter="randombar(horizontal)">
                                      <p:cBhvr>
                                        <p:cTn id="17" dur="500"/>
                                        <p:tgtEl>
                                          <p:spTgt spid="9707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70754">
                                            <p:txEl>
                                              <p:pRg st="3" end="3"/>
                                            </p:txEl>
                                          </p:spTgt>
                                        </p:tgtEl>
                                        <p:attrNameLst>
                                          <p:attrName>style.visibility</p:attrName>
                                        </p:attrNameLst>
                                      </p:cBhvr>
                                      <p:to>
                                        <p:strVal val="visible"/>
                                      </p:to>
                                    </p:set>
                                    <p:animEffect transition="in" filter="randombar(horizontal)">
                                      <p:cBhvr>
                                        <p:cTn id="22" dur="500"/>
                                        <p:tgtEl>
                                          <p:spTgt spid="9707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70754">
                                            <p:txEl>
                                              <p:pRg st="4" end="4"/>
                                            </p:txEl>
                                          </p:spTgt>
                                        </p:tgtEl>
                                        <p:attrNameLst>
                                          <p:attrName>style.visibility</p:attrName>
                                        </p:attrNameLst>
                                      </p:cBhvr>
                                      <p:to>
                                        <p:strVal val="visible"/>
                                      </p:to>
                                    </p:set>
                                    <p:animEffect transition="in" filter="randombar(horizontal)">
                                      <p:cBhvr>
                                        <p:cTn id="27" dur="500"/>
                                        <p:tgtEl>
                                          <p:spTgt spid="9707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up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4" grpId="0" uiExpand="1" build="p"/>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ChangeArrowheads="1"/>
          </p:cNvSpPr>
          <p:nvPr>
            <p:ph type="body" sz="half" idx="1"/>
          </p:nvPr>
        </p:nvSpPr>
        <p:spPr>
          <a:xfrm>
            <a:off x="73025" y="1793875"/>
            <a:ext cx="8820150" cy="914400"/>
          </a:xfrm>
        </p:spPr>
        <p:txBody>
          <a:bodyPr/>
          <a:lstStyle/>
          <a:p>
            <a:pPr algn="ctr" eaLnBrk="1" hangingPunct="1">
              <a:lnSpc>
                <a:spcPct val="90000"/>
              </a:lnSpc>
              <a:buFont typeface="Wingdings" panose="05000000000000000000" pitchFamily="2" charset="2"/>
              <a:buNone/>
              <a:defRPr/>
            </a:pPr>
            <a:r>
              <a:rPr lang="ru-RU" altLang="ja-JP" sz="4000" smtClean="0"/>
              <a:t>	«Мы являемся храмами Духа… благодаря Ему мы также называемся богами, потому что, в силу нашего союза с Ним, мы вступили в единение с божественной и невыразимой природой».</a:t>
            </a:r>
          </a:p>
          <a:p>
            <a:pPr algn="ctr" eaLnBrk="1" hangingPunct="1">
              <a:lnSpc>
                <a:spcPct val="90000"/>
              </a:lnSpc>
              <a:buFont typeface="Wingdings" panose="05000000000000000000" pitchFamily="2" charset="2"/>
              <a:buNone/>
              <a:defRPr/>
            </a:pPr>
            <a:r>
              <a:rPr lang="ru-RU" altLang="ja-JP" sz="4000" smtClean="0">
                <a:solidFill>
                  <a:srgbClr val="FFCC00"/>
                </a:solidFill>
              </a:rPr>
              <a:t>О Троице, 7</a:t>
            </a:r>
            <a:endParaRPr lang="ru-RU" altLang="en-US" sz="4000" smtClean="0">
              <a:solidFill>
                <a:srgbClr val="FFCC00"/>
              </a:solidFill>
            </a:endParaRPr>
          </a:p>
        </p:txBody>
      </p:sp>
      <p:sp>
        <p:nvSpPr>
          <p:cNvPr id="1396739" name="Rectangle 3"/>
          <p:cNvSpPr>
            <a:spLocks noGrp="1" noChangeArrowheads="1"/>
          </p:cNvSpPr>
          <p:nvPr>
            <p:ph type="title"/>
          </p:nvPr>
        </p:nvSpPr>
        <p:spPr>
          <a:xfrm>
            <a:off x="395288" y="260350"/>
            <a:ext cx="8382000" cy="1143000"/>
          </a:xfrm>
        </p:spPr>
        <p:txBody>
          <a:bodyPr/>
          <a:lstStyle/>
          <a:p>
            <a:pPr eaLnBrk="1" hangingPunct="1">
              <a:lnSpc>
                <a:spcPct val="90000"/>
              </a:lnSpc>
              <a:defRPr/>
            </a:pPr>
            <a:r>
              <a:rPr lang="ru-RU" altLang="en-US" sz="4800" smtClean="0">
                <a:latin typeface="Verdana" panose="020B0604030504040204" pitchFamily="34" charset="0"/>
              </a:rPr>
              <a:t>Кирилл Александрийский</a:t>
            </a:r>
          </a:p>
        </p:txBody>
      </p:sp>
      <p:sp>
        <p:nvSpPr>
          <p:cNvPr id="306180"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6181"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6183"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618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96738">
                                            <p:txEl>
                                              <p:pRg st="0" end="0"/>
                                            </p:txEl>
                                          </p:spTgt>
                                        </p:tgtEl>
                                        <p:attrNameLst>
                                          <p:attrName>style.visibility</p:attrName>
                                        </p:attrNameLst>
                                      </p:cBhvr>
                                      <p:to>
                                        <p:strVal val="visible"/>
                                      </p:to>
                                    </p:set>
                                    <p:animEffect transition="in" filter="randombar(horizontal)">
                                      <p:cBhvr>
                                        <p:cTn id="7" dur="500"/>
                                        <p:tgtEl>
                                          <p:spTgt spid="13967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96738">
                                            <p:txEl>
                                              <p:pRg st="1" end="1"/>
                                            </p:txEl>
                                          </p:spTgt>
                                        </p:tgtEl>
                                        <p:attrNameLst>
                                          <p:attrName>style.visibility</p:attrName>
                                        </p:attrNameLst>
                                      </p:cBhvr>
                                      <p:to>
                                        <p:strVal val="visible"/>
                                      </p:to>
                                    </p:set>
                                    <p:animEffect transition="in" filter="randombar(horizontal)">
                                      <p:cBhvr>
                                        <p:cTn id="12" dur="500"/>
                                        <p:tgtEl>
                                          <p:spTgt spid="13967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38" grpId="0"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61571" name="Rectangle 3"/>
          <p:cNvSpPr>
            <a:spLocks noGrp="1" noChangeArrowheads="1"/>
          </p:cNvSpPr>
          <p:nvPr>
            <p:ph type="body" sz="half" idx="1"/>
          </p:nvPr>
        </p:nvSpPr>
        <p:spPr>
          <a:xfrm>
            <a:off x="609600" y="2209800"/>
            <a:ext cx="8715375" cy="914400"/>
          </a:xfrm>
        </p:spPr>
        <p:txBody>
          <a:bodyPr/>
          <a:lstStyle/>
          <a:p>
            <a:pPr lvl="1" eaLnBrk="1" hangingPunct="1">
              <a:lnSpc>
                <a:spcPct val="80000"/>
              </a:lnSpc>
              <a:defRPr/>
            </a:pPr>
            <a:r>
              <a:rPr lang="ru-RU" altLang="en-US" dirty="0" smtClean="0"/>
              <a:t>Соединение не с Божьей сущностью, а с Его энергиями</a:t>
            </a:r>
          </a:p>
          <a:p>
            <a:pPr lvl="1" algn="ctr" eaLnBrk="1" hangingPunct="1">
              <a:lnSpc>
                <a:spcPct val="80000"/>
              </a:lnSpc>
              <a:buFontTx/>
              <a:buNone/>
              <a:defRPr/>
            </a:pPr>
            <a:r>
              <a:rPr lang="ru-RU" altLang="en-US" sz="3400" i="1" dirty="0" smtClean="0">
                <a:solidFill>
                  <a:srgbClr val="FFCC00"/>
                </a:solidFill>
              </a:rPr>
              <a:t>«</a:t>
            </a:r>
            <a:r>
              <a:rPr lang="ru-RU" altLang="ja-JP" sz="3400" i="1" dirty="0" smtClean="0"/>
              <a:t>Это не означает, что мы становимся божественными по природе. Если бы мы участвовали в сущности Бога, то различие между Богом и человеком было </a:t>
            </a:r>
            <a:r>
              <a:rPr lang="en-US" altLang="ja-JP" sz="3400" i="1" dirty="0" smtClean="0"/>
              <a:t> </a:t>
            </a:r>
            <a:r>
              <a:rPr lang="ru-RU" altLang="ja-JP" sz="3400" i="1" dirty="0" smtClean="0"/>
              <a:t>бы отменено…</a:t>
            </a:r>
            <a:r>
              <a:rPr lang="ru-RU" altLang="en-US" sz="3400" i="1" dirty="0" smtClean="0">
                <a:solidFill>
                  <a:srgbClr val="FFCC00"/>
                </a:solidFill>
              </a:rPr>
              <a:t>»</a:t>
            </a:r>
            <a:endParaRPr lang="ru-RU" altLang="en-US" sz="3400" i="1" dirty="0" smtClean="0"/>
          </a:p>
        </p:txBody>
      </p:sp>
      <p:pic>
        <p:nvPicPr>
          <p:cNvPr id="2970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70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703"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970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1577" name="Rectangle 9"/>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10" name="Rectangle 3"/>
          <p:cNvSpPr txBox="1">
            <a:spLocks noChangeArrowheads="1"/>
          </p:cNvSpPr>
          <p:nvPr/>
        </p:nvSpPr>
        <p:spPr bwMode="auto">
          <a:xfrm>
            <a:off x="519112" y="5871241"/>
            <a:ext cx="8715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eaLnBrk="1" hangingPunct="1">
              <a:lnSpc>
                <a:spcPct val="80000"/>
              </a:lnSpc>
              <a:buFontTx/>
              <a:buNone/>
              <a:defRPr/>
            </a:pPr>
            <a:r>
              <a:rPr lang="ru-RU" altLang="en-US" sz="3200" i="1" dirty="0" smtClean="0">
                <a:solidFill>
                  <a:srgbClr val="FFCC00"/>
                </a:solidFill>
              </a:rPr>
              <a:t>Православной Библии с комментариями для изучения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61571">
                                            <p:txEl>
                                              <p:pRg st="1" end="1"/>
                                            </p:txEl>
                                          </p:spTgt>
                                        </p:tgtEl>
                                        <p:attrNameLst>
                                          <p:attrName>style.visibility</p:attrName>
                                        </p:attrNameLst>
                                      </p:cBhvr>
                                      <p:to>
                                        <p:strVal val="visible"/>
                                      </p:to>
                                    </p:set>
                                    <p:animEffect transition="in" filter="randombar(horizontal)">
                                      <p:cBhvr>
                                        <p:cTn id="14" dur="500"/>
                                        <p:tgtEl>
                                          <p:spTgt spid="1261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1" grpId="0" build="p" bldLvl="5" autoUpdateAnimBg="0"/>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4" name="Rectangle 4"/>
          <p:cNvSpPr>
            <a:spLocks noGrp="1" noChangeArrowheads="1"/>
          </p:cNvSpPr>
          <p:nvPr>
            <p:ph type="body" sz="half" idx="1"/>
          </p:nvPr>
        </p:nvSpPr>
        <p:spPr>
          <a:xfrm>
            <a:off x="228600" y="1752600"/>
            <a:ext cx="8382000" cy="914400"/>
          </a:xfrm>
        </p:spPr>
        <p:txBody>
          <a:bodyPr/>
          <a:lstStyle/>
          <a:p>
            <a:pPr lvl="1" algn="ctr" eaLnBrk="1" hangingPunct="1">
              <a:lnSpc>
                <a:spcPct val="90000"/>
              </a:lnSpc>
              <a:buFontTx/>
              <a:buNone/>
              <a:defRPr/>
            </a:pPr>
            <a:r>
              <a:rPr lang="ru-RU" altLang="en-US" smtClean="0"/>
              <a:t>«Бог соединил Себя с нашей природой для того, чтобы наша природа смогла стать божественной посредством соединения (союза) с Христом»</a:t>
            </a:r>
          </a:p>
          <a:p>
            <a:pPr lvl="1" algn="ctr" eaLnBrk="1" hangingPunct="1">
              <a:lnSpc>
                <a:spcPct val="90000"/>
              </a:lnSpc>
              <a:buFontTx/>
              <a:buNone/>
              <a:defRPr/>
            </a:pPr>
            <a:r>
              <a:rPr lang="en-US" altLang="en-US" i="1" smtClean="0">
                <a:solidFill>
                  <a:srgbClr val="FFCC00"/>
                </a:solidFill>
              </a:rPr>
              <a:t>Oratio Catechetica, 25</a:t>
            </a:r>
            <a:endParaRPr lang="ru-RU" altLang="en-US" i="1" smtClean="0">
              <a:solidFill>
                <a:srgbClr val="FFCC00"/>
              </a:solidFill>
            </a:endParaRPr>
          </a:p>
        </p:txBody>
      </p:sp>
      <p:sp>
        <p:nvSpPr>
          <p:cNvPr id="788485" name="Rectangle 5"/>
          <p:cNvSpPr>
            <a:spLocks noGrp="1" noChangeArrowheads="1"/>
          </p:cNvSpPr>
          <p:nvPr>
            <p:ph type="title"/>
          </p:nvPr>
        </p:nvSpPr>
        <p:spPr>
          <a:xfrm>
            <a:off x="395288" y="228600"/>
            <a:ext cx="8382000" cy="1143000"/>
          </a:xfrm>
        </p:spPr>
        <p:txBody>
          <a:bodyPr/>
          <a:lstStyle/>
          <a:p>
            <a:pPr eaLnBrk="1" hangingPunct="1">
              <a:defRPr/>
            </a:pPr>
            <a:r>
              <a:rPr lang="ru-RU" altLang="en-US" sz="6000" smtClean="0">
                <a:latin typeface="Verdana" panose="020B0604030504040204" pitchFamily="34" charset="0"/>
              </a:rPr>
              <a:t>Григорий Нисский</a:t>
            </a:r>
          </a:p>
        </p:txBody>
      </p:sp>
      <p:sp>
        <p:nvSpPr>
          <p:cNvPr id="308228" name="AutoShape 9"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8229"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8230"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08231"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88484">
                                            <p:txEl>
                                              <p:pRg st="0" end="0"/>
                                            </p:txEl>
                                          </p:spTgt>
                                        </p:tgtEl>
                                        <p:attrNameLst>
                                          <p:attrName>style.visibility</p:attrName>
                                        </p:attrNameLst>
                                      </p:cBhvr>
                                      <p:to>
                                        <p:strVal val="visible"/>
                                      </p:to>
                                    </p:set>
                                    <p:animEffect transition="in" filter="randombar(horizontal)">
                                      <p:cBhvr>
                                        <p:cTn id="7" dur="500"/>
                                        <p:tgtEl>
                                          <p:spTgt spid="788484">
                                            <p:txEl>
                                              <p:pRg st="0" end="0"/>
                                            </p:txEl>
                                          </p:spTgt>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iterate type="lt">
                                    <p:tmPct val="10000"/>
                                  </p:iterate>
                                  <p:childTnLst>
                                    <p:set>
                                      <p:cBhvr>
                                        <p:cTn id="10" dur="1" fill="hold">
                                          <p:stCondLst>
                                            <p:cond delay="0"/>
                                          </p:stCondLst>
                                        </p:cTn>
                                        <p:tgtEl>
                                          <p:spTgt spid="788484">
                                            <p:txEl>
                                              <p:pRg st="1" end="1"/>
                                            </p:txEl>
                                          </p:spTgt>
                                        </p:tgtEl>
                                        <p:attrNameLst>
                                          <p:attrName>style.visibility</p:attrName>
                                        </p:attrNameLst>
                                      </p:cBhvr>
                                      <p:to>
                                        <p:strVal val="visible"/>
                                      </p:to>
                                    </p:set>
                                    <p:anim calcmode="lin" valueType="num">
                                      <p:cBhvr>
                                        <p:cTn id="11" dur="1000" fill="hold"/>
                                        <p:tgtEl>
                                          <p:spTgt spid="788484">
                                            <p:txEl>
                                              <p:pRg st="1" end="1"/>
                                            </p:txEl>
                                          </p:spTgt>
                                        </p:tgtEl>
                                        <p:attrNameLst>
                                          <p:attrName>ppt_w</p:attrName>
                                        </p:attrNameLst>
                                      </p:cBhvr>
                                      <p:tavLst>
                                        <p:tav tm="0">
                                          <p:val>
                                            <p:strVal val="#ppt_w+.3"/>
                                          </p:val>
                                        </p:tav>
                                        <p:tav tm="100000">
                                          <p:val>
                                            <p:strVal val="#ppt_w"/>
                                          </p:val>
                                        </p:tav>
                                      </p:tavLst>
                                    </p:anim>
                                    <p:anim calcmode="lin" valueType="num">
                                      <p:cBhvr>
                                        <p:cTn id="12" dur="1000" fill="hold"/>
                                        <p:tgtEl>
                                          <p:spTgt spid="788484">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7884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body" sz="half" idx="1"/>
          </p:nvPr>
        </p:nvSpPr>
        <p:spPr>
          <a:xfrm>
            <a:off x="-36513" y="1484313"/>
            <a:ext cx="9144001" cy="914400"/>
          </a:xfrm>
        </p:spPr>
        <p:txBody>
          <a:bodyPr/>
          <a:lstStyle/>
          <a:p>
            <a:pPr algn="ctr" eaLnBrk="1" hangingPunct="1">
              <a:lnSpc>
                <a:spcPct val="80000"/>
              </a:lnSpc>
              <a:buFont typeface="Wingdings" panose="05000000000000000000" pitchFamily="2" charset="2"/>
              <a:buNone/>
              <a:defRPr/>
            </a:pPr>
            <a:r>
              <a:rPr lang="ru-RU" altLang="en-US" sz="3200" smtClean="0"/>
              <a:t>«Только теперь Тот, Кто держит природу в существовании, переливается в нас. А в то время Он переливался через всю нашу природу, чтобы наша природа может этим переливанием божественного сама стать божественной,  спасенной от смерти и положенной вне досягаемости каприза антагониста. Ибо Его возвращение из смерти становится для смертельного человечества начало нашего возвращения к бессмертной жизни»</a:t>
            </a:r>
          </a:p>
          <a:p>
            <a:pPr algn="ctr" eaLnBrk="1" hangingPunct="1">
              <a:lnSpc>
                <a:spcPct val="80000"/>
              </a:lnSpc>
              <a:buFont typeface="Wingdings" panose="05000000000000000000" pitchFamily="2" charset="2"/>
              <a:buNone/>
              <a:defRPr/>
            </a:pPr>
            <a:r>
              <a:rPr lang="en-US" altLang="en-US" sz="3200" i="1" smtClean="0">
                <a:solidFill>
                  <a:srgbClr val="FFCC00"/>
                </a:solidFill>
              </a:rPr>
              <a:t>Большое огласительное слово, 25. </a:t>
            </a:r>
            <a:endParaRPr lang="ru-RU" altLang="en-US" sz="3200" i="1" smtClean="0">
              <a:solidFill>
                <a:srgbClr val="FFCC00"/>
              </a:solidFill>
            </a:endParaRPr>
          </a:p>
        </p:txBody>
      </p:sp>
      <p:sp>
        <p:nvSpPr>
          <p:cNvPr id="1392643" name="Rectangle 3"/>
          <p:cNvSpPr>
            <a:spLocks noGrp="1" noChangeArrowheads="1"/>
          </p:cNvSpPr>
          <p:nvPr>
            <p:ph type="title"/>
          </p:nvPr>
        </p:nvSpPr>
        <p:spPr>
          <a:xfrm>
            <a:off x="395288" y="228600"/>
            <a:ext cx="8382000" cy="1143000"/>
          </a:xfrm>
        </p:spPr>
        <p:txBody>
          <a:bodyPr/>
          <a:lstStyle/>
          <a:p>
            <a:pPr eaLnBrk="1" hangingPunct="1">
              <a:defRPr/>
            </a:pPr>
            <a:r>
              <a:rPr lang="ru-RU" altLang="en-US" sz="6000" smtClean="0">
                <a:latin typeface="Verdana" panose="020B0604030504040204" pitchFamily="34" charset="0"/>
              </a:rPr>
              <a:t>Григорий Нисский</a:t>
            </a:r>
          </a:p>
        </p:txBody>
      </p:sp>
      <p:sp>
        <p:nvSpPr>
          <p:cNvPr id="310276"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0277"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0279"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028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92642">
                                            <p:txEl>
                                              <p:pRg st="0" end="0"/>
                                            </p:txEl>
                                          </p:spTgt>
                                        </p:tgtEl>
                                        <p:attrNameLst>
                                          <p:attrName>style.visibility</p:attrName>
                                        </p:attrNameLst>
                                      </p:cBhvr>
                                      <p:to>
                                        <p:strVal val="visible"/>
                                      </p:to>
                                    </p:set>
                                    <p:animEffect transition="in" filter="randombar(horizontal)">
                                      <p:cBhvr>
                                        <p:cTn id="7" dur="500"/>
                                        <p:tgtEl>
                                          <p:spTgt spid="1392642">
                                            <p:txEl>
                                              <p:pRg st="0" end="0"/>
                                            </p:txEl>
                                          </p:spTgt>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iterate type="lt">
                                    <p:tmPct val="10000"/>
                                  </p:iterate>
                                  <p:childTnLst>
                                    <p:set>
                                      <p:cBhvr>
                                        <p:cTn id="10" dur="1" fill="hold">
                                          <p:stCondLst>
                                            <p:cond delay="0"/>
                                          </p:stCondLst>
                                        </p:cTn>
                                        <p:tgtEl>
                                          <p:spTgt spid="1392642">
                                            <p:txEl>
                                              <p:pRg st="1" end="1"/>
                                            </p:txEl>
                                          </p:spTgt>
                                        </p:tgtEl>
                                        <p:attrNameLst>
                                          <p:attrName>style.visibility</p:attrName>
                                        </p:attrNameLst>
                                      </p:cBhvr>
                                      <p:to>
                                        <p:strVal val="visible"/>
                                      </p:to>
                                    </p:set>
                                    <p:anim calcmode="lin" valueType="num">
                                      <p:cBhvr>
                                        <p:cTn id="11" dur="1000" fill="hold"/>
                                        <p:tgtEl>
                                          <p:spTgt spid="1392642">
                                            <p:txEl>
                                              <p:pRg st="1" end="1"/>
                                            </p:txEl>
                                          </p:spTgt>
                                        </p:tgtEl>
                                        <p:attrNameLst>
                                          <p:attrName>ppt_w</p:attrName>
                                        </p:attrNameLst>
                                      </p:cBhvr>
                                      <p:tavLst>
                                        <p:tav tm="0">
                                          <p:val>
                                            <p:strVal val="#ppt_w+.3"/>
                                          </p:val>
                                        </p:tav>
                                        <p:tav tm="100000">
                                          <p:val>
                                            <p:strVal val="#ppt_w"/>
                                          </p:val>
                                        </p:tav>
                                      </p:tavLst>
                                    </p:anim>
                                    <p:anim calcmode="lin" valueType="num">
                                      <p:cBhvr>
                                        <p:cTn id="12" dur="1000" fill="hold"/>
                                        <p:tgtEl>
                                          <p:spTgt spid="1392642">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139264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up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body" sz="half" idx="1"/>
          </p:nvPr>
        </p:nvSpPr>
        <p:spPr>
          <a:xfrm>
            <a:off x="-36513" y="1577975"/>
            <a:ext cx="9144001" cy="914400"/>
          </a:xfrm>
        </p:spPr>
        <p:txBody>
          <a:bodyPr/>
          <a:lstStyle/>
          <a:p>
            <a:pPr algn="ctr" eaLnBrk="1" hangingPunct="1">
              <a:lnSpc>
                <a:spcPct val="80000"/>
              </a:lnSpc>
              <a:buFont typeface="Wingdings" panose="05000000000000000000" pitchFamily="2" charset="2"/>
              <a:buNone/>
              <a:defRPr/>
            </a:pPr>
            <a:r>
              <a:rPr lang="ru-RU" altLang="en-US" sz="3600" smtClean="0"/>
              <a:t>«Ибо, так как Он уделил нам Свой собственный образ и Свое собственное дыхание, но мы не сохранили (этого), то Он принимает на Себя наше бедное и немощное естество для того, чтобы очистить нас, избавить от тления и опять сделать причастниками Его божества»</a:t>
            </a:r>
          </a:p>
          <a:p>
            <a:pPr algn="ctr" eaLnBrk="1" hangingPunct="1">
              <a:lnSpc>
                <a:spcPct val="80000"/>
              </a:lnSpc>
              <a:buFont typeface="Wingdings" panose="05000000000000000000" pitchFamily="2" charset="2"/>
              <a:buNone/>
              <a:defRPr/>
            </a:pPr>
            <a:r>
              <a:rPr lang="ru-RU" altLang="en-US" sz="3200" i="1" smtClean="0">
                <a:solidFill>
                  <a:srgbClr val="FFCC00"/>
                </a:solidFill>
              </a:rPr>
              <a:t>Точное изложение православной веры</a:t>
            </a:r>
            <a:r>
              <a:rPr lang="en-US" altLang="en-US" sz="3200" i="1" smtClean="0">
                <a:solidFill>
                  <a:srgbClr val="FFCC00"/>
                </a:solidFill>
              </a:rPr>
              <a:t>, </a:t>
            </a:r>
            <a:r>
              <a:rPr lang="ru-RU" altLang="en-US" sz="3200" i="1" smtClean="0">
                <a:solidFill>
                  <a:srgbClr val="FFCC00"/>
                </a:solidFill>
              </a:rPr>
              <a:t>4.13</a:t>
            </a:r>
            <a:r>
              <a:rPr lang="en-US" altLang="en-US" sz="3200" i="1" smtClean="0">
                <a:solidFill>
                  <a:srgbClr val="FFCC00"/>
                </a:solidFill>
              </a:rPr>
              <a:t> </a:t>
            </a:r>
            <a:endParaRPr lang="ru-RU" altLang="en-US" sz="3200" i="1" smtClean="0">
              <a:solidFill>
                <a:srgbClr val="FFCC00"/>
              </a:solidFill>
            </a:endParaRPr>
          </a:p>
        </p:txBody>
      </p:sp>
      <p:sp>
        <p:nvSpPr>
          <p:cNvPr id="1398787" name="Rectangle 3"/>
          <p:cNvSpPr>
            <a:spLocks noGrp="1" noChangeArrowheads="1"/>
          </p:cNvSpPr>
          <p:nvPr>
            <p:ph type="title"/>
          </p:nvPr>
        </p:nvSpPr>
        <p:spPr>
          <a:xfrm>
            <a:off x="395288" y="228600"/>
            <a:ext cx="8382000" cy="1143000"/>
          </a:xfrm>
        </p:spPr>
        <p:txBody>
          <a:bodyPr/>
          <a:lstStyle/>
          <a:p>
            <a:pPr eaLnBrk="1" hangingPunct="1">
              <a:defRPr/>
            </a:pPr>
            <a:r>
              <a:rPr lang="ru-RU" altLang="en-US" smtClean="0">
                <a:latin typeface="Verdana" panose="020B0604030504040204" pitchFamily="34" charset="0"/>
              </a:rPr>
              <a:t>Иоанн Дамаскин</a:t>
            </a:r>
          </a:p>
        </p:txBody>
      </p:sp>
      <p:sp>
        <p:nvSpPr>
          <p:cNvPr id="312324"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2325"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2327"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232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98786">
                                            <p:txEl>
                                              <p:pRg st="0" end="0"/>
                                            </p:txEl>
                                          </p:spTgt>
                                        </p:tgtEl>
                                        <p:attrNameLst>
                                          <p:attrName>style.visibility</p:attrName>
                                        </p:attrNameLst>
                                      </p:cBhvr>
                                      <p:to>
                                        <p:strVal val="visible"/>
                                      </p:to>
                                    </p:set>
                                    <p:animEffect transition="in" filter="randombar(horizontal)">
                                      <p:cBhvr>
                                        <p:cTn id="7" dur="500"/>
                                        <p:tgtEl>
                                          <p:spTgt spid="1398786">
                                            <p:txEl>
                                              <p:pRg st="0" end="0"/>
                                            </p:txEl>
                                          </p:spTgt>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iterate type="lt">
                                    <p:tmPct val="10000"/>
                                  </p:iterate>
                                  <p:childTnLst>
                                    <p:set>
                                      <p:cBhvr>
                                        <p:cTn id="10" dur="1" fill="hold">
                                          <p:stCondLst>
                                            <p:cond delay="0"/>
                                          </p:stCondLst>
                                        </p:cTn>
                                        <p:tgtEl>
                                          <p:spTgt spid="1398786">
                                            <p:txEl>
                                              <p:pRg st="1" end="1"/>
                                            </p:txEl>
                                          </p:spTgt>
                                        </p:tgtEl>
                                        <p:attrNameLst>
                                          <p:attrName>style.visibility</p:attrName>
                                        </p:attrNameLst>
                                      </p:cBhvr>
                                      <p:to>
                                        <p:strVal val="visible"/>
                                      </p:to>
                                    </p:set>
                                    <p:anim calcmode="lin" valueType="num">
                                      <p:cBhvr>
                                        <p:cTn id="11" dur="1000" fill="hold"/>
                                        <p:tgtEl>
                                          <p:spTgt spid="1398786">
                                            <p:txEl>
                                              <p:pRg st="1" end="1"/>
                                            </p:txEl>
                                          </p:spTgt>
                                        </p:tgtEl>
                                        <p:attrNameLst>
                                          <p:attrName>ppt_w</p:attrName>
                                        </p:attrNameLst>
                                      </p:cBhvr>
                                      <p:tavLst>
                                        <p:tav tm="0">
                                          <p:val>
                                            <p:strVal val="#ppt_w+.3"/>
                                          </p:val>
                                        </p:tav>
                                        <p:tav tm="100000">
                                          <p:val>
                                            <p:strVal val="#ppt_w"/>
                                          </p:val>
                                        </p:tav>
                                      </p:tavLst>
                                    </p:anim>
                                    <p:anim calcmode="lin" valueType="num">
                                      <p:cBhvr>
                                        <p:cTn id="12" dur="1000" fill="hold"/>
                                        <p:tgtEl>
                                          <p:spTgt spid="1398786">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139878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up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ChangeArrowheads="1"/>
          </p:cNvSpPr>
          <p:nvPr>
            <p:ph type="body" sz="half" idx="1"/>
          </p:nvPr>
        </p:nvSpPr>
        <p:spPr>
          <a:xfrm>
            <a:off x="-34925" y="1146175"/>
            <a:ext cx="9144000" cy="914400"/>
          </a:xfrm>
        </p:spPr>
        <p:txBody>
          <a:bodyPr/>
          <a:lstStyle/>
          <a:p>
            <a:pPr algn="ctr" eaLnBrk="1" hangingPunct="1">
              <a:lnSpc>
                <a:spcPct val="80000"/>
              </a:lnSpc>
              <a:buFont typeface="Wingdings" panose="05000000000000000000" pitchFamily="2" charset="2"/>
              <a:buNone/>
              <a:defRPr/>
            </a:pPr>
            <a:r>
              <a:rPr lang="ru-RU" altLang="en-US" sz="2800" smtClean="0"/>
              <a:t>«Чрез Духа - восхождение сердец, руковождение немощных, усовершение преуспевающих. Дух воссиявая очищенным от всякой скверны, чрез общение с Собою делает их духовными. И как блестящие и прозрачные тела, когда упадет на них луч света, сами делаются светящимися, и отбрасывают от себя новый луч, так духоносные души, будучи озарены Духом, сами делаются духовными, и на других изливают благодать. Отсюда - предведение будущего, разумение таинств, постижение сокровенного, раздаяния дарований, небесное жительство, ликостояние с ангелами, нескончаемое веселие, пребывание в Боге, уподобление Богу и крайний предел желаемого – обожение» </a:t>
            </a:r>
            <a:r>
              <a:rPr lang="ru-RU" altLang="en-US" sz="2800" smtClean="0">
                <a:solidFill>
                  <a:srgbClr val="FFCC00"/>
                </a:solidFill>
              </a:rPr>
              <a:t>О Духе Святом, 9.23</a:t>
            </a:r>
          </a:p>
        </p:txBody>
      </p:sp>
      <p:sp>
        <p:nvSpPr>
          <p:cNvPr id="1388547" name="Rectangle 3"/>
          <p:cNvSpPr>
            <a:spLocks noGrp="1" noChangeArrowheads="1"/>
          </p:cNvSpPr>
          <p:nvPr>
            <p:ph type="title"/>
          </p:nvPr>
        </p:nvSpPr>
        <p:spPr>
          <a:xfrm>
            <a:off x="395288" y="-26988"/>
            <a:ext cx="8382000" cy="1143001"/>
          </a:xfrm>
        </p:spPr>
        <p:txBody>
          <a:bodyPr/>
          <a:lstStyle/>
          <a:p>
            <a:pPr eaLnBrk="1" hangingPunct="1">
              <a:defRPr/>
            </a:pPr>
            <a:r>
              <a:rPr lang="ru-RU" altLang="en-US" smtClean="0">
                <a:latin typeface="Verdana" panose="020B0604030504040204" pitchFamily="34" charset="0"/>
              </a:rPr>
              <a:t>Василий Великий</a:t>
            </a:r>
          </a:p>
        </p:txBody>
      </p:sp>
      <p:sp>
        <p:nvSpPr>
          <p:cNvPr id="314372"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4373"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4375"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437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88546">
                                            <p:txEl>
                                              <p:pRg st="0" end="0"/>
                                            </p:txEl>
                                          </p:spTgt>
                                        </p:tgtEl>
                                        <p:attrNameLst>
                                          <p:attrName>style.visibility</p:attrName>
                                        </p:attrNameLst>
                                      </p:cBhvr>
                                      <p:to>
                                        <p:strVal val="visible"/>
                                      </p:to>
                                    </p:set>
                                    <p:animEffect transition="in" filter="dissolve">
                                      <p:cBhvr>
                                        <p:cTn id="7" dur="500"/>
                                        <p:tgtEl>
                                          <p:spTgt spid="1388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body" sz="half" idx="1"/>
          </p:nvPr>
        </p:nvSpPr>
        <p:spPr>
          <a:xfrm>
            <a:off x="34925" y="1752600"/>
            <a:ext cx="8915400" cy="914400"/>
          </a:xfrm>
        </p:spPr>
        <p:txBody>
          <a:bodyPr/>
          <a:lstStyle/>
          <a:p>
            <a:pPr algn="ctr" eaLnBrk="1" hangingPunct="1">
              <a:lnSpc>
                <a:spcPct val="80000"/>
              </a:lnSpc>
              <a:buFont typeface="Wingdings" panose="05000000000000000000" pitchFamily="2" charset="2"/>
              <a:buNone/>
              <a:defRPr/>
            </a:pPr>
            <a:r>
              <a:rPr lang="ru-RU" altLang="en-US" sz="3600" smtClean="0"/>
              <a:t>Он «стал таким, какие и мы, чтобы мы могли бы стать тем, чем Он является. Логос стал человеком, чтобы человек мог стать Логосом. Будучи богатым, Он стал бедным ради нас, чтобы через Его бедности мы могли бы стать богатыми. В Своей великой любви к человеку Он стал таким, какие и мы, чтобы через каждую добродетель мы могли бы стать такими, какой и Он»</a:t>
            </a:r>
            <a:endParaRPr lang="ru-RU" altLang="en-US" sz="3600" i="1" smtClean="0">
              <a:solidFill>
                <a:srgbClr val="FFCC00"/>
              </a:solidFill>
            </a:endParaRPr>
          </a:p>
        </p:txBody>
      </p:sp>
      <p:sp>
        <p:nvSpPr>
          <p:cNvPr id="1378307" name="Rectangle 3"/>
          <p:cNvSpPr>
            <a:spLocks noGrp="1" noChangeArrowheads="1"/>
          </p:cNvSpPr>
          <p:nvPr>
            <p:ph type="title"/>
          </p:nvPr>
        </p:nvSpPr>
        <p:spPr>
          <a:xfrm>
            <a:off x="395288" y="228600"/>
            <a:ext cx="8382000" cy="1143000"/>
          </a:xfrm>
        </p:spPr>
        <p:txBody>
          <a:bodyPr/>
          <a:lstStyle/>
          <a:p>
            <a:pPr eaLnBrk="1" hangingPunct="1">
              <a:lnSpc>
                <a:spcPct val="90000"/>
              </a:lnSpc>
              <a:defRPr/>
            </a:pPr>
            <a:r>
              <a:rPr lang="ru-RU" altLang="ja-JP" sz="4800" smtClean="0"/>
              <a:t>Марк Подвижник                   (</a:t>
            </a:r>
            <a:r>
              <a:rPr lang="en-US" altLang="ja-JP" sz="4800" smtClean="0">
                <a:ea typeface="MS PGothic" panose="020B0600070205080204" pitchFamily="34" charset="-128"/>
              </a:rPr>
              <a:t>IV</a:t>
            </a:r>
            <a:r>
              <a:rPr lang="ru-RU" altLang="ja-JP" sz="4800" smtClean="0"/>
              <a:t> век)</a:t>
            </a:r>
            <a:endParaRPr lang="ru-RU" altLang="en-US" sz="4800" smtClean="0"/>
          </a:p>
        </p:txBody>
      </p:sp>
      <p:sp>
        <p:nvSpPr>
          <p:cNvPr id="316420"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6421"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6423"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642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78306">
                                            <p:txEl>
                                              <p:pRg st="0" end="0"/>
                                            </p:txEl>
                                          </p:spTgt>
                                        </p:tgtEl>
                                        <p:attrNameLst>
                                          <p:attrName>style.visibility</p:attrName>
                                        </p:attrNameLst>
                                      </p:cBhvr>
                                      <p:to>
                                        <p:strVal val="visible"/>
                                      </p:to>
                                    </p:set>
                                    <p:animEffect transition="in" filter="randombar(horizontal)">
                                      <p:cBhvr>
                                        <p:cTn id="7" dur="500"/>
                                        <p:tgtEl>
                                          <p:spTgt spid="137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type="body" sz="half" idx="1"/>
          </p:nvPr>
        </p:nvSpPr>
        <p:spPr>
          <a:xfrm>
            <a:off x="-107950" y="1484313"/>
            <a:ext cx="9180513" cy="914400"/>
          </a:xfrm>
        </p:spPr>
        <p:txBody>
          <a:bodyPr/>
          <a:lstStyle/>
          <a:p>
            <a:pPr algn="ctr" eaLnBrk="1" hangingPunct="1">
              <a:lnSpc>
                <a:spcPct val="80000"/>
              </a:lnSpc>
              <a:buFont typeface="Wingdings" panose="05000000000000000000" pitchFamily="2" charset="2"/>
              <a:buNone/>
              <a:defRPr/>
            </a:pPr>
            <a:r>
              <a:rPr lang="ru-RU" altLang="en-US" sz="3400" smtClean="0"/>
              <a:t>«Во время такой молитвы человек в целом захвачен обилием света, нетварного света божественной славы, которая вечно выходит от Троицы. Свет горы Фавор, который видят исихасты, и свет, которым они, в свою очередь, становятся, являются одним и тем же. Но в этот момент, когда человек получает видение божественного света, и принят в этот свет, вся умственная деятельность, в том числе молитва, перестает».</a:t>
            </a:r>
          </a:p>
        </p:txBody>
      </p:sp>
      <p:sp>
        <p:nvSpPr>
          <p:cNvPr id="1411075" name="Rectangle 3"/>
          <p:cNvSpPr>
            <a:spLocks noGrp="1" noChangeArrowheads="1"/>
          </p:cNvSpPr>
          <p:nvPr>
            <p:ph type="title"/>
          </p:nvPr>
        </p:nvSpPr>
        <p:spPr>
          <a:xfrm>
            <a:off x="395288" y="228600"/>
            <a:ext cx="8382000" cy="1143000"/>
          </a:xfrm>
        </p:spPr>
        <p:txBody>
          <a:bodyPr/>
          <a:lstStyle/>
          <a:p>
            <a:pPr eaLnBrk="1" hangingPunct="1">
              <a:lnSpc>
                <a:spcPct val="90000"/>
              </a:lnSpc>
              <a:defRPr/>
            </a:pPr>
            <a:r>
              <a:rPr lang="ru-RU" altLang="ja-JP" smtClean="0"/>
              <a:t>Григорий Палама</a:t>
            </a:r>
            <a:endParaRPr lang="ru-RU" altLang="en-US" smtClean="0"/>
          </a:p>
        </p:txBody>
      </p:sp>
      <p:sp>
        <p:nvSpPr>
          <p:cNvPr id="318468"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8469"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8471"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847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overrideClrMapping bg1="dk2" tx1="lt1" bg2="dk1" tx2="lt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11074">
                                            <p:txEl>
                                              <p:pRg st="0" end="0"/>
                                            </p:txEl>
                                          </p:spTgt>
                                        </p:tgtEl>
                                        <p:attrNameLst>
                                          <p:attrName>style.visibility</p:attrName>
                                        </p:attrNameLst>
                                      </p:cBhvr>
                                      <p:to>
                                        <p:strVal val="visible"/>
                                      </p:to>
                                    </p:set>
                                    <p:animEffect transition="in" filter="dissolve">
                                      <p:cBhvr>
                                        <p:cTn id="7" dur="500"/>
                                        <p:tgtEl>
                                          <p:spTgt spid="141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6" name="Rectangle 4"/>
          <p:cNvSpPr>
            <a:spLocks noGrp="1" noChangeArrowheads="1"/>
          </p:cNvSpPr>
          <p:nvPr>
            <p:ph type="body" sz="half" idx="1"/>
          </p:nvPr>
        </p:nvSpPr>
        <p:spPr>
          <a:xfrm>
            <a:off x="-107950" y="1793875"/>
            <a:ext cx="8664575" cy="914400"/>
          </a:xfrm>
        </p:spPr>
        <p:txBody>
          <a:bodyPr/>
          <a:lstStyle/>
          <a:p>
            <a:pPr lvl="1" eaLnBrk="1" hangingPunct="1">
              <a:lnSpc>
                <a:spcPct val="90000"/>
              </a:lnSpc>
              <a:buFontTx/>
              <a:buNone/>
              <a:defRPr/>
            </a:pPr>
            <a:r>
              <a:rPr lang="ru-RU" altLang="en-US" smtClean="0"/>
              <a:t>	«Но Господь сказал Моисею: смотри, Я поставил тебя Богом фараону, а Аарон, брат твой, будет твоим пророком»</a:t>
            </a:r>
          </a:p>
        </p:txBody>
      </p:sp>
      <p:sp>
        <p:nvSpPr>
          <p:cNvPr id="755717" name="Rectangle 5"/>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Исход 7:1</a:t>
            </a:r>
          </a:p>
        </p:txBody>
      </p:sp>
      <p:pic>
        <p:nvPicPr>
          <p:cNvPr id="320516" name="Picture 10"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36562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7" name="AutoShape 12"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0518" name="AutoShape 13"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0519" name="AutoShape 14"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0520"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55716">
                                            <p:txEl>
                                              <p:pRg st="0" end="0"/>
                                            </p:txEl>
                                          </p:spTgt>
                                        </p:tgtEl>
                                        <p:attrNameLst>
                                          <p:attrName>style.visibility</p:attrName>
                                        </p:attrNameLst>
                                      </p:cBhvr>
                                      <p:to>
                                        <p:strVal val="visible"/>
                                      </p:to>
                                    </p:set>
                                    <p:animEffect transition="in" filter="strips(upLeft)">
                                      <p:cBhvr>
                                        <p:cTn id="7" dur="500"/>
                                        <p:tgtEl>
                                          <p:spTgt spid="7557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6" grpId="0" build="p" autoUpdateAnimBg="0"/>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6290" name="Rectangle 2"/>
          <p:cNvSpPr>
            <a:spLocks noGrp="1" noChangeArrowheads="1"/>
          </p:cNvSpPr>
          <p:nvPr>
            <p:ph type="body" sz="half" idx="1"/>
          </p:nvPr>
        </p:nvSpPr>
        <p:spPr>
          <a:xfrm>
            <a:off x="0" y="1651000"/>
            <a:ext cx="8664575" cy="914400"/>
          </a:xfrm>
        </p:spPr>
        <p:txBody>
          <a:bodyPr/>
          <a:lstStyle/>
          <a:p>
            <a:pPr lvl="1" eaLnBrk="1" hangingPunct="1">
              <a:lnSpc>
                <a:spcPct val="90000"/>
              </a:lnSpc>
              <a:buFontTx/>
              <a:buNone/>
              <a:defRPr/>
            </a:pPr>
            <a:r>
              <a:rPr lang="ru-RU" altLang="en-US" sz="4400" smtClean="0"/>
              <a:t>	«</a:t>
            </a:r>
            <a:r>
              <a:rPr lang="ru-RU" altLang="en-US" smtClean="0"/>
              <a:t>Тогда сыны Божии увидели дочерей человеческих, что они красивы, и брали [их] себе в жены, какую кто избрал</a:t>
            </a:r>
            <a:r>
              <a:rPr lang="ru-RU" altLang="en-US" sz="4400" smtClean="0"/>
              <a:t>»</a:t>
            </a:r>
          </a:p>
        </p:txBody>
      </p:sp>
      <p:sp>
        <p:nvSpPr>
          <p:cNvPr id="1036291" name="Rectangle 3"/>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Бытие 6:2</a:t>
            </a:r>
          </a:p>
        </p:txBody>
      </p:sp>
      <p:pic>
        <p:nvPicPr>
          <p:cNvPr id="322564"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36562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5" name="AutoShape 5"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256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2567"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256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Effect transition="in" filter="strips(upLeft)">
                                      <p:cBhvr>
                                        <p:cTn id="7" dur="500"/>
                                        <p:tgtEl>
                                          <p:spTgt spid="1036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0" grpId="0" build="p" autoUpdateAnimBg="0"/>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8338" name="Rectangle 2"/>
          <p:cNvSpPr>
            <a:spLocks noGrp="1" noChangeArrowheads="1"/>
          </p:cNvSpPr>
          <p:nvPr>
            <p:ph type="body" sz="half" idx="1"/>
          </p:nvPr>
        </p:nvSpPr>
        <p:spPr>
          <a:xfrm>
            <a:off x="0" y="1651000"/>
            <a:ext cx="8664575" cy="914400"/>
          </a:xfrm>
        </p:spPr>
        <p:txBody>
          <a:bodyPr/>
          <a:lstStyle/>
          <a:p>
            <a:pPr lvl="1" eaLnBrk="1" hangingPunct="1">
              <a:lnSpc>
                <a:spcPct val="90000"/>
              </a:lnSpc>
              <a:buFontTx/>
              <a:buNone/>
              <a:defRPr/>
            </a:pPr>
            <a:r>
              <a:rPr lang="ru-RU" altLang="en-US" sz="4400" smtClean="0"/>
              <a:t>	«</a:t>
            </a:r>
            <a:r>
              <a:rPr lang="ru-RU" altLang="en-US" sz="3600" smtClean="0"/>
              <a:t>то пусть господин его приведет его пред богов (</a:t>
            </a:r>
            <a:r>
              <a:rPr lang="en-US" altLang="en-US" sz="3600" smtClean="0">
                <a:latin typeface="Hebraica" pitchFamily="2" charset="2"/>
              </a:rPr>
              <a:t>!yIhloa&gt;</a:t>
            </a:r>
            <a:r>
              <a:rPr lang="ru-RU" altLang="en-US" sz="3600" smtClean="0"/>
              <a:t>) и поставит его к двери, или к косяку, и проколет ему господин его ухо шилом, и он останется рабом его вечно</a:t>
            </a:r>
            <a:r>
              <a:rPr lang="ru-RU" altLang="en-US" sz="4400" smtClean="0"/>
              <a:t>»</a:t>
            </a:r>
          </a:p>
        </p:txBody>
      </p:sp>
      <p:sp>
        <p:nvSpPr>
          <p:cNvPr id="1038339" name="Rectangle 3"/>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Исход 21:6</a:t>
            </a:r>
          </a:p>
        </p:txBody>
      </p:sp>
      <p:pic>
        <p:nvPicPr>
          <p:cNvPr id="324612"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36562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3" name="AutoShape 5"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461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4615"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461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Effect transition="in" filter="strips(upLeft)">
                                      <p:cBhvr>
                                        <p:cTn id="7" dur="500"/>
                                        <p:tgtEl>
                                          <p:spTgt spid="1038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38" grpId="0" build="p" autoUpdateAnimBg="0"/>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0386" name="Rectangle 2"/>
          <p:cNvSpPr>
            <a:spLocks noGrp="1" noChangeArrowheads="1"/>
          </p:cNvSpPr>
          <p:nvPr>
            <p:ph type="body" sz="half" idx="1"/>
          </p:nvPr>
        </p:nvSpPr>
        <p:spPr>
          <a:xfrm>
            <a:off x="-323850" y="1773238"/>
            <a:ext cx="9144000" cy="914400"/>
          </a:xfrm>
        </p:spPr>
        <p:txBody>
          <a:bodyPr/>
          <a:lstStyle/>
          <a:p>
            <a:pPr lvl="1" eaLnBrk="1" hangingPunct="1">
              <a:lnSpc>
                <a:spcPct val="90000"/>
              </a:lnSpc>
              <a:buFontTx/>
              <a:buNone/>
              <a:defRPr/>
            </a:pPr>
            <a:r>
              <a:rPr lang="ru-RU" altLang="en-US" sz="4800" smtClean="0"/>
              <a:t>	«</a:t>
            </a:r>
            <a:r>
              <a:rPr lang="ru-RU" altLang="en-US" smtClean="0"/>
              <a:t>а если не найдется вор, пусть хозяин дома придет пред судей (</a:t>
            </a:r>
            <a:r>
              <a:rPr lang="en-US" altLang="en-US" smtClean="0">
                <a:latin typeface="Hebraica" pitchFamily="2" charset="2"/>
              </a:rPr>
              <a:t>!yIhloa&gt;</a:t>
            </a:r>
            <a:r>
              <a:rPr lang="ru-RU" altLang="en-US" smtClean="0"/>
              <a:t>)</a:t>
            </a:r>
            <a:r>
              <a:rPr lang="ru-RU" altLang="en-US" sz="4800" smtClean="0"/>
              <a:t>»</a:t>
            </a:r>
          </a:p>
        </p:txBody>
      </p:sp>
      <p:sp>
        <p:nvSpPr>
          <p:cNvPr id="1040387" name="Rectangle 3"/>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Исход 2</a:t>
            </a:r>
            <a:r>
              <a:rPr lang="en-US" altLang="en-US" sz="6000" smtClean="0">
                <a:latin typeface="Verdana" panose="020B0604030504040204" pitchFamily="34" charset="0"/>
              </a:rPr>
              <a:t>2</a:t>
            </a:r>
            <a:r>
              <a:rPr lang="ru-RU" altLang="en-US" sz="6000" smtClean="0">
                <a:latin typeface="Verdana" panose="020B0604030504040204" pitchFamily="34" charset="0"/>
              </a:rPr>
              <a:t>:</a:t>
            </a:r>
            <a:r>
              <a:rPr lang="en-US" altLang="en-US" sz="6000" smtClean="0">
                <a:latin typeface="Verdana" panose="020B0604030504040204" pitchFamily="34" charset="0"/>
              </a:rPr>
              <a:t>8</a:t>
            </a:r>
            <a:endParaRPr lang="ru-RU" altLang="en-US" sz="6000" smtClean="0">
              <a:latin typeface="Verdana" panose="020B0604030504040204" pitchFamily="34" charset="0"/>
            </a:endParaRPr>
          </a:p>
        </p:txBody>
      </p:sp>
      <p:pic>
        <p:nvPicPr>
          <p:cNvPr id="326660"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83050"/>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AutoShape 5"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666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6663"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666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040386">
                                            <p:txEl>
                                              <p:pRg st="0" end="0"/>
                                            </p:txEl>
                                          </p:spTgt>
                                        </p:tgtEl>
                                        <p:attrNameLst>
                                          <p:attrName>style.visibility</p:attrName>
                                        </p:attrNameLst>
                                      </p:cBhvr>
                                      <p:to>
                                        <p:strVal val="visible"/>
                                      </p:to>
                                    </p:set>
                                    <p:animEffect transition="in" filter="strips(upLeft)">
                                      <p:cBhvr>
                                        <p:cTn id="7" dur="500"/>
                                        <p:tgtEl>
                                          <p:spTgt spid="1040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6" grpId="0" build="p" autoUpdateAnimBg="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63619" name="Rectangle 3"/>
          <p:cNvSpPr>
            <a:spLocks noGrp="1" noChangeArrowheads="1"/>
          </p:cNvSpPr>
          <p:nvPr>
            <p:ph type="body" sz="half" idx="1"/>
          </p:nvPr>
        </p:nvSpPr>
        <p:spPr>
          <a:xfrm>
            <a:off x="609600" y="2209800"/>
            <a:ext cx="8715375" cy="914400"/>
          </a:xfrm>
        </p:spPr>
        <p:txBody>
          <a:bodyPr/>
          <a:lstStyle/>
          <a:p>
            <a:pPr lvl="1" eaLnBrk="1" hangingPunct="1">
              <a:lnSpc>
                <a:spcPct val="80000"/>
              </a:lnSpc>
              <a:defRPr/>
            </a:pPr>
            <a:r>
              <a:rPr lang="ru-RU" altLang="en-US" dirty="0" smtClean="0"/>
              <a:t>Соединение не с Божьей сущностью, а с Его энергиями</a:t>
            </a:r>
          </a:p>
          <a:p>
            <a:pPr lvl="1" algn="ctr" eaLnBrk="1" hangingPunct="1">
              <a:lnSpc>
                <a:spcPct val="80000"/>
              </a:lnSpc>
              <a:buFontTx/>
              <a:buNone/>
              <a:defRPr/>
            </a:pPr>
            <a:r>
              <a:rPr lang="ru-RU" altLang="en-US" sz="3400" i="1" dirty="0" smtClean="0">
                <a:solidFill>
                  <a:srgbClr val="FFCC00"/>
                </a:solidFill>
              </a:rPr>
              <a:t>«</a:t>
            </a:r>
            <a:r>
              <a:rPr lang="ru-RU" altLang="en-US" sz="3400" i="1" dirty="0" smtClean="0"/>
              <a:t>…</a:t>
            </a:r>
            <a:r>
              <a:rPr lang="ru-RU" altLang="ja-JP" sz="3400" i="1" dirty="0" smtClean="0"/>
              <a:t>То, что имеется в виду: мы участвуем в энергиях Бога. Некоторые термины в Писании описывают это, такие, как слава, любовь, добродетель и сила. Мы должны стать как…</a:t>
            </a:r>
            <a:r>
              <a:rPr lang="ru-RU" altLang="en-US" sz="3400" i="1" dirty="0" smtClean="0">
                <a:solidFill>
                  <a:srgbClr val="FFCC00"/>
                </a:solidFill>
              </a:rPr>
              <a:t>»</a:t>
            </a:r>
            <a:endParaRPr lang="ru-RU" altLang="en-US" sz="3400" i="1" dirty="0" smtClean="0"/>
          </a:p>
        </p:txBody>
      </p:sp>
      <p:pic>
        <p:nvPicPr>
          <p:cNvPr id="3174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75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751"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175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3625" name="Rectangle 9"/>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10" name="Rectangle 3"/>
          <p:cNvSpPr txBox="1">
            <a:spLocks noChangeArrowheads="1"/>
          </p:cNvSpPr>
          <p:nvPr/>
        </p:nvSpPr>
        <p:spPr bwMode="auto">
          <a:xfrm>
            <a:off x="519112" y="5871241"/>
            <a:ext cx="8715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eaLnBrk="1" hangingPunct="1">
              <a:lnSpc>
                <a:spcPct val="80000"/>
              </a:lnSpc>
              <a:buFontTx/>
              <a:buNone/>
              <a:defRPr/>
            </a:pPr>
            <a:r>
              <a:rPr lang="ru-RU" altLang="en-US" sz="3200" i="1" dirty="0" smtClean="0">
                <a:solidFill>
                  <a:srgbClr val="FFCC00"/>
                </a:solidFill>
              </a:rPr>
              <a:t>Православной Библии с комментариями для изучения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63619">
                                            <p:txEl>
                                              <p:pRg st="1" end="1"/>
                                            </p:txEl>
                                          </p:spTgt>
                                        </p:tgtEl>
                                        <p:attrNameLst>
                                          <p:attrName>style.visibility</p:attrName>
                                        </p:attrNameLst>
                                      </p:cBhvr>
                                      <p:to>
                                        <p:strVal val="visible"/>
                                      </p:to>
                                    </p:set>
                                    <p:animEffect transition="in" filter="randombar(horizontal)">
                                      <p:cBhvr>
                                        <p:cTn id="7" dur="500"/>
                                        <p:tgtEl>
                                          <p:spTgt spid="1263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19" grpId="0" build="p" bldLvl="5"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5" name="Rectangle 3"/>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Псалом 2:7</a:t>
            </a:r>
          </a:p>
        </p:txBody>
      </p:sp>
      <p:pic>
        <p:nvPicPr>
          <p:cNvPr id="328707"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83050"/>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8" name="AutoShape 5"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8709"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8710"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28711"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42442" name="Rectangle 10"/>
          <p:cNvSpPr>
            <a:spLocks noGrp="1" noRot="1" noChangeArrowheads="1"/>
          </p:cNvSpPr>
          <p:nvPr>
            <p:ph type="body" sz="half" idx="1"/>
          </p:nvPr>
        </p:nvSpPr>
        <p:spPr>
          <a:xfrm>
            <a:off x="301625" y="1676400"/>
            <a:ext cx="8302625" cy="2039938"/>
          </a:xfrm>
        </p:spPr>
        <p:txBody>
          <a:bodyPr/>
          <a:lstStyle/>
          <a:p>
            <a:pPr eaLnBrk="1" hangingPunct="1">
              <a:buFont typeface="Wingdings" panose="05000000000000000000" pitchFamily="2" charset="2"/>
              <a:buNone/>
              <a:defRPr/>
            </a:pPr>
            <a:r>
              <a:rPr lang="ru-RU" altLang="en-US" sz="4000" smtClean="0"/>
              <a:t>	«возвещу определение: Господь сказал Мне: Ты Сын Мой; Я ныне родил Тебя»</a:t>
            </a:r>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042442">
                                            <p:txEl>
                                              <p:pRg st="0" end="0"/>
                                            </p:txEl>
                                          </p:spTgt>
                                        </p:tgtEl>
                                        <p:attrNameLst>
                                          <p:attrName>style.visibility</p:attrName>
                                        </p:attrNameLst>
                                      </p:cBhvr>
                                      <p:to>
                                        <p:strVal val="visible"/>
                                      </p:to>
                                    </p:set>
                                    <p:animEffect transition="in" filter="strips(upLeft)">
                                      <p:cBhvr>
                                        <p:cTn id="7" dur="500"/>
                                        <p:tgtEl>
                                          <p:spTgt spid="1042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a:xfrm>
            <a:off x="1676400" y="381000"/>
            <a:ext cx="5867400" cy="1143000"/>
          </a:xfrm>
        </p:spPr>
        <p:txBody>
          <a:bodyPr/>
          <a:lstStyle/>
          <a:p>
            <a:pPr eaLnBrk="1" hangingPunct="1">
              <a:defRPr/>
            </a:pPr>
            <a:r>
              <a:rPr lang="ru-RU" altLang="en-US" sz="6000" smtClean="0">
                <a:latin typeface="Verdana" panose="020B0604030504040204" pitchFamily="34" charset="0"/>
              </a:rPr>
              <a:t>Псалом 44:8</a:t>
            </a:r>
          </a:p>
        </p:txBody>
      </p:sp>
      <p:pic>
        <p:nvPicPr>
          <p:cNvPr id="330755" name="Picture 3"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4797425"/>
            <a:ext cx="321468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6"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0757"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0758" name="AutoShape 6"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0759"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44489" name="Rectangle 9"/>
          <p:cNvSpPr>
            <a:spLocks noGrp="1" noRot="1" noChangeArrowheads="1"/>
          </p:cNvSpPr>
          <p:nvPr>
            <p:ph type="body" sz="half" idx="1"/>
          </p:nvPr>
        </p:nvSpPr>
        <p:spPr>
          <a:xfrm>
            <a:off x="301625" y="1676400"/>
            <a:ext cx="8302625" cy="2039938"/>
          </a:xfrm>
        </p:spPr>
        <p:txBody>
          <a:bodyPr/>
          <a:lstStyle/>
          <a:p>
            <a:pPr eaLnBrk="1" hangingPunct="1">
              <a:lnSpc>
                <a:spcPct val="90000"/>
              </a:lnSpc>
              <a:buFont typeface="Wingdings" panose="05000000000000000000" pitchFamily="2" charset="2"/>
              <a:buNone/>
              <a:defRPr/>
            </a:pPr>
            <a:r>
              <a:rPr lang="ru-RU" altLang="en-US" sz="4000" smtClean="0"/>
              <a:t>	«Ты возлюбил правду и возненавидел беззаконие, посему помазал Тебя, Боже, Бог Твой елеем радости более соучастников Твоих»</a:t>
            </a:r>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044489">
                                            <p:txEl>
                                              <p:pRg st="0" end="0"/>
                                            </p:txEl>
                                          </p:spTgt>
                                        </p:tgtEl>
                                        <p:attrNameLst>
                                          <p:attrName>style.visibility</p:attrName>
                                        </p:attrNameLst>
                                      </p:cBhvr>
                                      <p:to>
                                        <p:strVal val="visible"/>
                                      </p:to>
                                    </p:set>
                                    <p:animEffect transition="in" filter="strips(upLeft)">
                                      <p:cBhvr>
                                        <p:cTn id="7" dur="500"/>
                                        <p:tgtEl>
                                          <p:spTgt spid="1044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1331913" y="381000"/>
            <a:ext cx="6211887" cy="1143000"/>
          </a:xfrm>
        </p:spPr>
        <p:txBody>
          <a:bodyPr/>
          <a:lstStyle/>
          <a:p>
            <a:pPr eaLnBrk="1" hangingPunct="1">
              <a:defRPr/>
            </a:pPr>
            <a:r>
              <a:rPr lang="ru-RU" altLang="en-US" smtClean="0">
                <a:latin typeface="Verdana" panose="020B0604030504040204" pitchFamily="34" charset="0"/>
              </a:rPr>
              <a:t>Псалом 109:1-3</a:t>
            </a:r>
          </a:p>
        </p:txBody>
      </p:sp>
      <p:pic>
        <p:nvPicPr>
          <p:cNvPr id="332803" name="Picture 3"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73688"/>
            <a:ext cx="2495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4" name="AutoShape 4"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2805"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2806" name="AutoShape 6"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2807"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46537" name="Rectangle 9"/>
          <p:cNvSpPr>
            <a:spLocks noGrp="1" noRot="1" noChangeArrowheads="1"/>
          </p:cNvSpPr>
          <p:nvPr>
            <p:ph type="body" sz="half" idx="1"/>
          </p:nvPr>
        </p:nvSpPr>
        <p:spPr>
          <a:xfrm>
            <a:off x="301625" y="1557338"/>
            <a:ext cx="8591550" cy="2039937"/>
          </a:xfrm>
        </p:spPr>
        <p:txBody>
          <a:bodyPr/>
          <a:lstStyle/>
          <a:p>
            <a:pPr eaLnBrk="1" hangingPunct="1">
              <a:lnSpc>
                <a:spcPct val="90000"/>
              </a:lnSpc>
              <a:buFont typeface="Wingdings" panose="05000000000000000000" pitchFamily="2" charset="2"/>
              <a:buNone/>
              <a:defRPr/>
            </a:pPr>
            <a:r>
              <a:rPr lang="ru-RU" altLang="en-US" sz="4000" smtClean="0"/>
              <a:t>	«</a:t>
            </a:r>
            <a:r>
              <a:rPr lang="ru-RU" altLang="en-US" sz="3200" smtClean="0"/>
              <a:t>Сказал Господь Господу моему: седи одесную Меня, доколе положу врагов Твоих в подножие ног Твоих.  Жезл силы Твоей пошлет Господь с Сиона: господствуй среди врагов Твоих. В день силы Твоей народ Твой готов во благолепии святыни; из чрева прежде денницы подобно росе рождение Твое</a:t>
            </a:r>
            <a:r>
              <a:rPr lang="ru-RU" altLang="en-US" sz="4000" smtClean="0"/>
              <a:t>»</a:t>
            </a:r>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046537">
                                            <p:txEl>
                                              <p:pRg st="0" end="0"/>
                                            </p:txEl>
                                          </p:spTgt>
                                        </p:tgtEl>
                                        <p:attrNameLst>
                                          <p:attrName>style.visibility</p:attrName>
                                        </p:attrNameLst>
                                      </p:cBhvr>
                                      <p:to>
                                        <p:strVal val="visible"/>
                                      </p:to>
                                    </p:set>
                                    <p:animEffect transition="in" filter="strips(upLeft)">
                                      <p:cBhvr>
                                        <p:cTn id="7" dur="500"/>
                                        <p:tgtEl>
                                          <p:spTgt spid="1046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4" name="Rectangle 4"/>
          <p:cNvSpPr>
            <a:spLocks noGrp="1" noChangeArrowheads="1"/>
          </p:cNvSpPr>
          <p:nvPr>
            <p:ph type="body" sz="half" idx="1"/>
          </p:nvPr>
        </p:nvSpPr>
        <p:spPr>
          <a:xfrm>
            <a:off x="107950" y="1651000"/>
            <a:ext cx="8382000" cy="914400"/>
          </a:xfrm>
        </p:spPr>
        <p:txBody>
          <a:bodyPr/>
          <a:lstStyle/>
          <a:p>
            <a:pPr lvl="1" eaLnBrk="1" hangingPunct="1">
              <a:lnSpc>
                <a:spcPct val="90000"/>
              </a:lnSpc>
              <a:buFontTx/>
              <a:buNone/>
              <a:defRPr/>
            </a:pPr>
            <a:r>
              <a:rPr lang="ru-RU" altLang="en-US" smtClean="0"/>
              <a:t>	«Ибо вы знаете благодать Господа нашего Иисуса Христа, что Он, будучи богат, обнищал ради вас, дабы вы обогатились Его нищетою». </a:t>
            </a:r>
          </a:p>
        </p:txBody>
      </p:sp>
      <p:sp>
        <p:nvSpPr>
          <p:cNvPr id="757765" name="Rectangle 5"/>
          <p:cNvSpPr>
            <a:spLocks noGrp="1" noChangeArrowheads="1"/>
          </p:cNvSpPr>
          <p:nvPr>
            <p:ph type="title"/>
          </p:nvPr>
        </p:nvSpPr>
        <p:spPr>
          <a:xfrm>
            <a:off x="593725" y="228600"/>
            <a:ext cx="7926388" cy="1325563"/>
          </a:xfrm>
        </p:spPr>
        <p:txBody>
          <a:bodyPr/>
          <a:lstStyle/>
          <a:p>
            <a:pPr eaLnBrk="1" hangingPunct="1">
              <a:defRPr/>
            </a:pPr>
            <a:r>
              <a:rPr lang="ru-RU" altLang="en-US" smtClean="0">
                <a:latin typeface="Verdana" panose="020B0604030504040204" pitchFamily="34" charset="0"/>
              </a:rPr>
              <a:t>2 Коринфянам 8:9</a:t>
            </a:r>
          </a:p>
        </p:txBody>
      </p:sp>
      <p:pic>
        <p:nvPicPr>
          <p:cNvPr id="334852" name="Picture 11"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737100"/>
            <a:ext cx="3387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3" name="AutoShape 12"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4854" name="AutoShape 13"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4855" name="AutoShape 14"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4856"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57764">
                                            <p:txEl>
                                              <p:pRg st="0" end="0"/>
                                            </p:txEl>
                                          </p:spTgt>
                                        </p:tgtEl>
                                        <p:attrNameLst>
                                          <p:attrName>style.visibility</p:attrName>
                                        </p:attrNameLst>
                                      </p:cBhvr>
                                      <p:to>
                                        <p:strVal val="visible"/>
                                      </p:to>
                                    </p:set>
                                    <p:animEffect transition="in" filter="strips(upLeft)">
                                      <p:cBhvr>
                                        <p:cTn id="7" dur="500"/>
                                        <p:tgtEl>
                                          <p:spTgt spid="757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build="p" autoUpdateAnimBg="0"/>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8" name="Rectangle 4"/>
          <p:cNvSpPr>
            <a:spLocks noGrp="1" noChangeArrowheads="1"/>
          </p:cNvSpPr>
          <p:nvPr>
            <p:ph type="body" sz="half" idx="1"/>
          </p:nvPr>
        </p:nvSpPr>
        <p:spPr>
          <a:xfrm>
            <a:off x="179388" y="1628775"/>
            <a:ext cx="8382000" cy="914400"/>
          </a:xfrm>
        </p:spPr>
        <p:txBody>
          <a:bodyPr/>
          <a:lstStyle/>
          <a:p>
            <a:pPr lvl="1" eaLnBrk="1" hangingPunct="1">
              <a:lnSpc>
                <a:spcPct val="90000"/>
              </a:lnSpc>
              <a:buFontTx/>
              <a:buNone/>
              <a:defRPr/>
            </a:pPr>
            <a:r>
              <a:rPr lang="ru-RU" altLang="en-US" smtClean="0"/>
              <a:t>	«Разве не знаете, что тела ваши суть члены Христовы? Итак отниму ли члены у Христа, чтобы сделать [их] членами блудницы? Да не будет!». </a:t>
            </a:r>
          </a:p>
        </p:txBody>
      </p:sp>
      <p:sp>
        <p:nvSpPr>
          <p:cNvPr id="784389" name="Rectangle 5"/>
          <p:cNvSpPr>
            <a:spLocks noGrp="1" noChangeArrowheads="1"/>
          </p:cNvSpPr>
          <p:nvPr>
            <p:ph type="title"/>
          </p:nvPr>
        </p:nvSpPr>
        <p:spPr>
          <a:xfrm>
            <a:off x="593725" y="228600"/>
            <a:ext cx="7926388" cy="1325563"/>
          </a:xfrm>
        </p:spPr>
        <p:txBody>
          <a:bodyPr/>
          <a:lstStyle/>
          <a:p>
            <a:pPr eaLnBrk="1" hangingPunct="1">
              <a:defRPr/>
            </a:pPr>
            <a:r>
              <a:rPr lang="ru-RU" altLang="en-US" smtClean="0">
                <a:latin typeface="Verdana" panose="020B0604030504040204" pitchFamily="34" charset="0"/>
              </a:rPr>
              <a:t>1 Коринфянам 6:15</a:t>
            </a:r>
          </a:p>
        </p:txBody>
      </p:sp>
      <p:pic>
        <p:nvPicPr>
          <p:cNvPr id="338948"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692650"/>
            <a:ext cx="3387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9"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8950"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8951"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8952"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84388">
                                            <p:txEl>
                                              <p:pRg st="0" end="0"/>
                                            </p:txEl>
                                          </p:spTgt>
                                        </p:tgtEl>
                                        <p:attrNameLst>
                                          <p:attrName>style.visibility</p:attrName>
                                        </p:attrNameLst>
                                      </p:cBhvr>
                                      <p:to>
                                        <p:strVal val="visible"/>
                                      </p:to>
                                    </p:set>
                                    <p:animEffect transition="in" filter="strips(upLeft)">
                                      <p:cBhvr>
                                        <p:cTn id="7" dur="500"/>
                                        <p:tgtEl>
                                          <p:spTgt spid="78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8" grpId="0" build="p" autoUpdateAnimBg="0"/>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8" name="Rectangle 4"/>
          <p:cNvSpPr>
            <a:spLocks noGrp="1" noChangeArrowheads="1"/>
          </p:cNvSpPr>
          <p:nvPr>
            <p:ph type="body" sz="half" idx="1"/>
          </p:nvPr>
        </p:nvSpPr>
        <p:spPr>
          <a:xfrm>
            <a:off x="-180975" y="1628775"/>
            <a:ext cx="9001125" cy="914400"/>
          </a:xfrm>
        </p:spPr>
        <p:txBody>
          <a:bodyPr/>
          <a:lstStyle/>
          <a:p>
            <a:pPr lvl="1" eaLnBrk="1" hangingPunct="1">
              <a:lnSpc>
                <a:spcPct val="80000"/>
              </a:lnSpc>
              <a:buFontTx/>
              <a:buNone/>
              <a:defRPr/>
            </a:pPr>
            <a:r>
              <a:rPr lang="ru-RU" altLang="en-US" smtClean="0"/>
              <a:t>	«Ибо мы имеем не такого первосвященника, который не может сострадать нам в немощах наших, но Который, подобно [нам], искушен во всем, кроме греха». </a:t>
            </a:r>
          </a:p>
        </p:txBody>
      </p:sp>
      <p:sp>
        <p:nvSpPr>
          <p:cNvPr id="763909" name="Rectangle 5"/>
          <p:cNvSpPr>
            <a:spLocks noGrp="1" noChangeArrowheads="1"/>
          </p:cNvSpPr>
          <p:nvPr>
            <p:ph type="title"/>
          </p:nvPr>
        </p:nvSpPr>
        <p:spPr>
          <a:xfrm>
            <a:off x="593725" y="228600"/>
            <a:ext cx="7926388" cy="1325563"/>
          </a:xfrm>
        </p:spPr>
        <p:txBody>
          <a:bodyPr/>
          <a:lstStyle/>
          <a:p>
            <a:pPr eaLnBrk="1" hangingPunct="1">
              <a:defRPr/>
            </a:pPr>
            <a:r>
              <a:rPr lang="ru-RU" altLang="en-US" sz="6000" smtClean="0">
                <a:latin typeface="Verdana" panose="020B0604030504040204" pitchFamily="34" charset="0"/>
              </a:rPr>
              <a:t>К Евреям 4:15</a:t>
            </a:r>
          </a:p>
        </p:txBody>
      </p:sp>
      <p:pic>
        <p:nvPicPr>
          <p:cNvPr id="340996"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997"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0998"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0999"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1000"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63908">
                                            <p:txEl>
                                              <p:pRg st="0" end="0"/>
                                            </p:txEl>
                                          </p:spTgt>
                                        </p:tgtEl>
                                        <p:attrNameLst>
                                          <p:attrName>style.visibility</p:attrName>
                                        </p:attrNameLst>
                                      </p:cBhvr>
                                      <p:to>
                                        <p:strVal val="visible"/>
                                      </p:to>
                                    </p:set>
                                    <p:animEffect transition="in" filter="strips(upLeft)">
                                      <p:cBhvr>
                                        <p:cTn id="7" dur="500"/>
                                        <p:tgtEl>
                                          <p:spTgt spid="7639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8" grpId="0" build="p" autoUpdateAnimBg="0"/>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6370" name="Rectangle 2"/>
          <p:cNvSpPr>
            <a:spLocks noGrp="1" noChangeArrowheads="1"/>
          </p:cNvSpPr>
          <p:nvPr>
            <p:ph type="body" sz="half" idx="1"/>
          </p:nvPr>
        </p:nvSpPr>
        <p:spPr>
          <a:xfrm>
            <a:off x="250825" y="1651000"/>
            <a:ext cx="9145588" cy="914400"/>
          </a:xfrm>
        </p:spPr>
        <p:txBody>
          <a:bodyPr/>
          <a:lstStyle/>
          <a:p>
            <a:pPr lvl="1" eaLnBrk="1" hangingPunct="1">
              <a:lnSpc>
                <a:spcPct val="80000"/>
              </a:lnSpc>
              <a:buFontTx/>
              <a:buNone/>
              <a:defRPr/>
            </a:pPr>
            <a:r>
              <a:rPr lang="ru-RU" altLang="en-US" smtClean="0"/>
              <a:t>	«Посему Он должен был во всем уподобиться братиям, чтобы быть милостивым и верным первосвященником пред Богом, для умилостивления за грехи народа».</a:t>
            </a:r>
          </a:p>
        </p:txBody>
      </p:sp>
      <p:sp>
        <p:nvSpPr>
          <p:cNvPr id="1466371" name="Rectangle 3"/>
          <p:cNvSpPr>
            <a:spLocks noGrp="1" noChangeArrowheads="1"/>
          </p:cNvSpPr>
          <p:nvPr>
            <p:ph type="title"/>
          </p:nvPr>
        </p:nvSpPr>
        <p:spPr>
          <a:xfrm>
            <a:off x="593725" y="228600"/>
            <a:ext cx="7926388" cy="1325563"/>
          </a:xfrm>
        </p:spPr>
        <p:txBody>
          <a:bodyPr/>
          <a:lstStyle/>
          <a:p>
            <a:pPr eaLnBrk="1" hangingPunct="1">
              <a:defRPr/>
            </a:pPr>
            <a:r>
              <a:rPr lang="ru-RU" altLang="en-US" sz="6000" smtClean="0">
                <a:latin typeface="Verdana" panose="020B0604030504040204" pitchFamily="34" charset="0"/>
              </a:rPr>
              <a:t>К Евреям 2:17</a:t>
            </a:r>
          </a:p>
        </p:txBody>
      </p:sp>
      <p:pic>
        <p:nvPicPr>
          <p:cNvPr id="343044"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738688"/>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304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3047"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304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466370">
                                            <p:txEl>
                                              <p:pRg st="0" end="0"/>
                                            </p:txEl>
                                          </p:spTgt>
                                        </p:tgtEl>
                                        <p:attrNameLst>
                                          <p:attrName>style.visibility</p:attrName>
                                        </p:attrNameLst>
                                      </p:cBhvr>
                                      <p:to>
                                        <p:strVal val="visible"/>
                                      </p:to>
                                    </p:set>
                                    <p:animEffect transition="in" filter="strips(upLeft)">
                                      <p:cBhvr>
                                        <p:cTn id="7" dur="500"/>
                                        <p:tgtEl>
                                          <p:spTgt spid="1466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0" grpId="0" build="p" autoUpdateAnimBg="0"/>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8418" name="Rectangle 2"/>
          <p:cNvSpPr>
            <a:spLocks noGrp="1" noChangeArrowheads="1"/>
          </p:cNvSpPr>
          <p:nvPr>
            <p:ph type="body" sz="half" idx="1"/>
          </p:nvPr>
        </p:nvSpPr>
        <p:spPr>
          <a:xfrm>
            <a:off x="-252413" y="1557338"/>
            <a:ext cx="9145588" cy="914400"/>
          </a:xfrm>
        </p:spPr>
        <p:txBody>
          <a:bodyPr/>
          <a:lstStyle/>
          <a:p>
            <a:pPr lvl="1" eaLnBrk="1" hangingPunct="1">
              <a:lnSpc>
                <a:spcPct val="80000"/>
              </a:lnSpc>
              <a:buFontTx/>
              <a:buNone/>
              <a:defRPr/>
            </a:pPr>
            <a:r>
              <a:rPr lang="ru-RU" altLang="en-US" smtClean="0"/>
              <a:t>	«Но уничижил Себя Самого, приняв образ раба, сделавшись подобным человекам и по виду став как человек; смирил Себя, быв послушным даже до смерти, и смерти крестной».</a:t>
            </a:r>
          </a:p>
        </p:txBody>
      </p:sp>
      <p:sp>
        <p:nvSpPr>
          <p:cNvPr id="1468419" name="Rectangle 3"/>
          <p:cNvSpPr>
            <a:spLocks noGrp="1" noChangeArrowheads="1"/>
          </p:cNvSpPr>
          <p:nvPr>
            <p:ph type="title"/>
          </p:nvPr>
        </p:nvSpPr>
        <p:spPr>
          <a:xfrm>
            <a:off x="593725" y="228600"/>
            <a:ext cx="7926388" cy="1325563"/>
          </a:xfrm>
        </p:spPr>
        <p:txBody>
          <a:bodyPr/>
          <a:lstStyle/>
          <a:p>
            <a:pPr eaLnBrk="1" hangingPunct="1">
              <a:defRPr/>
            </a:pPr>
            <a:r>
              <a:rPr lang="ru-RU" altLang="en-US" sz="4800" smtClean="0">
                <a:latin typeface="Verdana" panose="020B0604030504040204" pitchFamily="34" charset="0"/>
              </a:rPr>
              <a:t>К Филиппийцам 2:7-8</a:t>
            </a:r>
          </a:p>
        </p:txBody>
      </p:sp>
      <p:pic>
        <p:nvPicPr>
          <p:cNvPr id="345092"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738688"/>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3"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509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5095"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509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468418">
                                            <p:txEl>
                                              <p:pRg st="0" end="0"/>
                                            </p:txEl>
                                          </p:spTgt>
                                        </p:tgtEl>
                                        <p:attrNameLst>
                                          <p:attrName>style.visibility</p:attrName>
                                        </p:attrNameLst>
                                      </p:cBhvr>
                                      <p:to>
                                        <p:strVal val="visible"/>
                                      </p:to>
                                    </p:set>
                                    <p:animEffect transition="in" filter="strips(upLeft)">
                                      <p:cBhvr>
                                        <p:cTn id="7" dur="500"/>
                                        <p:tgtEl>
                                          <p:spTgt spid="1468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18" grpId="0" build="p" autoUpdateAnimBg="0"/>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2194" name="Rectangle 2"/>
          <p:cNvSpPr>
            <a:spLocks noGrp="1" noChangeArrowheads="1"/>
          </p:cNvSpPr>
          <p:nvPr>
            <p:ph type="body" sz="half" idx="1"/>
          </p:nvPr>
        </p:nvSpPr>
        <p:spPr>
          <a:xfrm>
            <a:off x="-180975" y="1628775"/>
            <a:ext cx="9001125" cy="914400"/>
          </a:xfrm>
        </p:spPr>
        <p:txBody>
          <a:bodyPr/>
          <a:lstStyle/>
          <a:p>
            <a:pPr lvl="1" eaLnBrk="1" hangingPunct="1">
              <a:lnSpc>
                <a:spcPct val="80000"/>
              </a:lnSpc>
              <a:buFontTx/>
              <a:buNone/>
              <a:defRPr/>
            </a:pPr>
            <a:r>
              <a:rPr lang="ru-RU" altLang="en-US" sz="4400" smtClean="0"/>
              <a:t>	«и уже не я живу, но живет во мне Христос». </a:t>
            </a:r>
          </a:p>
        </p:txBody>
      </p:sp>
      <p:sp>
        <p:nvSpPr>
          <p:cNvPr id="1032195" name="Rectangle 3"/>
          <p:cNvSpPr>
            <a:spLocks noGrp="1" noChangeArrowheads="1"/>
          </p:cNvSpPr>
          <p:nvPr>
            <p:ph type="title"/>
          </p:nvPr>
        </p:nvSpPr>
        <p:spPr>
          <a:xfrm>
            <a:off x="593725" y="228600"/>
            <a:ext cx="7926388" cy="1325563"/>
          </a:xfrm>
        </p:spPr>
        <p:txBody>
          <a:bodyPr/>
          <a:lstStyle/>
          <a:p>
            <a:pPr eaLnBrk="1" hangingPunct="1">
              <a:defRPr/>
            </a:pPr>
            <a:r>
              <a:rPr lang="ru-RU" altLang="en-US" sz="6000" smtClean="0">
                <a:latin typeface="Verdana" panose="020B0604030504040204" pitchFamily="34" charset="0"/>
              </a:rPr>
              <a:t>К Галатам 2:20</a:t>
            </a:r>
          </a:p>
        </p:txBody>
      </p:sp>
      <p:pic>
        <p:nvPicPr>
          <p:cNvPr id="347140"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1"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714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7143"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714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032194">
                                            <p:txEl>
                                              <p:pRg st="0" end="0"/>
                                            </p:txEl>
                                          </p:spTgt>
                                        </p:tgtEl>
                                        <p:attrNameLst>
                                          <p:attrName>style.visibility</p:attrName>
                                        </p:attrNameLst>
                                      </p:cBhvr>
                                      <p:to>
                                        <p:strVal val="visible"/>
                                      </p:to>
                                    </p:set>
                                    <p:animEffect transition="in" filter="strips(upLeft)">
                                      <p:cBhvr>
                                        <p:cTn id="7" dur="500"/>
                                        <p:tgtEl>
                                          <p:spTgt spid="1032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4" grpId="0" build="p" autoUpdateAnimBg="0"/>
      <p:bldP spid="10"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42" name="Rectangle 2"/>
          <p:cNvSpPr>
            <a:spLocks noGrp="1" noChangeArrowheads="1"/>
          </p:cNvSpPr>
          <p:nvPr>
            <p:ph type="body" sz="half" idx="1"/>
          </p:nvPr>
        </p:nvSpPr>
        <p:spPr>
          <a:xfrm>
            <a:off x="-180975" y="1577975"/>
            <a:ext cx="9001125" cy="914400"/>
          </a:xfrm>
        </p:spPr>
        <p:txBody>
          <a:bodyPr/>
          <a:lstStyle/>
          <a:p>
            <a:pPr lvl="1" eaLnBrk="1" hangingPunct="1">
              <a:lnSpc>
                <a:spcPct val="80000"/>
              </a:lnSpc>
              <a:buFontTx/>
              <a:buNone/>
              <a:defRPr/>
            </a:pPr>
            <a:r>
              <a:rPr lang="ru-RU" altLang="en-US" smtClean="0"/>
              <a:t>	«Ибо тварь с надеждою ожидает откровения сынов Божиих…что и сама тварь освобождена будет от рабства тлению в свободу славы детей Божиих. Ибо знаем, что вся тварь совокупно стенает и мучится доныне».</a:t>
            </a:r>
          </a:p>
        </p:txBody>
      </p:sp>
      <p:sp>
        <p:nvSpPr>
          <p:cNvPr id="1034243" name="Rectangle 3"/>
          <p:cNvSpPr>
            <a:spLocks noGrp="1" noChangeArrowheads="1"/>
          </p:cNvSpPr>
          <p:nvPr>
            <p:ph type="title"/>
          </p:nvPr>
        </p:nvSpPr>
        <p:spPr>
          <a:xfrm>
            <a:off x="593725" y="228600"/>
            <a:ext cx="7926388" cy="1325563"/>
          </a:xfrm>
        </p:spPr>
        <p:txBody>
          <a:bodyPr/>
          <a:lstStyle/>
          <a:p>
            <a:pPr eaLnBrk="1" hangingPunct="1">
              <a:defRPr/>
            </a:pPr>
            <a:r>
              <a:rPr lang="ru-RU" altLang="en-US" smtClean="0">
                <a:latin typeface="Verdana" panose="020B0604030504040204" pitchFamily="34" charset="0"/>
              </a:rPr>
              <a:t>К Римлянам 8:19-23</a:t>
            </a:r>
          </a:p>
        </p:txBody>
      </p:sp>
      <p:pic>
        <p:nvPicPr>
          <p:cNvPr id="349188"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5054600"/>
            <a:ext cx="30718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9" name="AutoShape 5"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919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9191"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4919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034242">
                                            <p:txEl>
                                              <p:pRg st="0" end="0"/>
                                            </p:txEl>
                                          </p:spTgt>
                                        </p:tgtEl>
                                        <p:attrNameLst>
                                          <p:attrName>style.visibility</p:attrName>
                                        </p:attrNameLst>
                                      </p:cBhvr>
                                      <p:to>
                                        <p:strVal val="visible"/>
                                      </p:to>
                                    </p:set>
                                    <p:animEffect transition="in" filter="strips(upLeft)">
                                      <p:cBhvr>
                                        <p:cTn id="7" dur="500"/>
                                        <p:tgtEl>
                                          <p:spTgt spid="1034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2" grpId="0" build="p" autoUpdateAnimBg="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65667" name="Rectangle 3"/>
          <p:cNvSpPr>
            <a:spLocks noGrp="1" noChangeArrowheads="1"/>
          </p:cNvSpPr>
          <p:nvPr>
            <p:ph type="body" sz="half" idx="1"/>
          </p:nvPr>
        </p:nvSpPr>
        <p:spPr>
          <a:xfrm>
            <a:off x="609600" y="2209800"/>
            <a:ext cx="8715375" cy="914400"/>
          </a:xfrm>
        </p:spPr>
        <p:txBody>
          <a:bodyPr/>
          <a:lstStyle/>
          <a:p>
            <a:pPr lvl="1" eaLnBrk="1" hangingPunct="1">
              <a:lnSpc>
                <a:spcPct val="80000"/>
              </a:lnSpc>
              <a:defRPr/>
            </a:pPr>
            <a:r>
              <a:rPr lang="ru-RU" altLang="en-US" dirty="0" smtClean="0"/>
              <a:t>Соединение не с Божьей сущностью, а с Его энергиями</a:t>
            </a:r>
          </a:p>
          <a:p>
            <a:pPr lvl="1" algn="ctr" eaLnBrk="1" hangingPunct="1">
              <a:lnSpc>
                <a:spcPct val="80000"/>
              </a:lnSpc>
              <a:buFontTx/>
              <a:buNone/>
              <a:defRPr/>
            </a:pPr>
            <a:r>
              <a:rPr lang="ru-RU" altLang="en-US" sz="3400" i="1" dirty="0" smtClean="0">
                <a:solidFill>
                  <a:srgbClr val="FFCC00"/>
                </a:solidFill>
              </a:rPr>
              <a:t>«</a:t>
            </a:r>
            <a:r>
              <a:rPr lang="ru-RU" altLang="en-US" sz="3400" i="1" dirty="0" smtClean="0"/>
              <a:t>…</a:t>
            </a:r>
            <a:r>
              <a:rPr lang="ru-RU" altLang="ja-JP" sz="3400" i="1" dirty="0" smtClean="0"/>
              <a:t>Бог по Его благодати, и действительно быть его приемными детьми, но мы никогда не становимся как Бог по Его природе</a:t>
            </a:r>
            <a:r>
              <a:rPr lang="ru-RU" altLang="en-US" sz="3400" i="1" dirty="0" smtClean="0">
                <a:solidFill>
                  <a:srgbClr val="FFCC00"/>
                </a:solidFill>
              </a:rPr>
              <a:t>»</a:t>
            </a:r>
            <a:r>
              <a:rPr lang="ru-RU" altLang="en-US" sz="3400" i="1" dirty="0" smtClean="0"/>
              <a:t>.</a:t>
            </a:r>
          </a:p>
        </p:txBody>
      </p:sp>
      <p:pic>
        <p:nvPicPr>
          <p:cNvPr id="3379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79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799"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80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5673" name="Rectangle 9"/>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11" name="Rectangle 3"/>
          <p:cNvSpPr txBox="1">
            <a:spLocks noChangeArrowheads="1"/>
          </p:cNvSpPr>
          <p:nvPr/>
        </p:nvSpPr>
        <p:spPr bwMode="auto">
          <a:xfrm>
            <a:off x="519112" y="5871241"/>
            <a:ext cx="8715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4400" b="1"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4000" b="1"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3600" b="1"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32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eaLnBrk="1" hangingPunct="1">
              <a:lnSpc>
                <a:spcPct val="80000"/>
              </a:lnSpc>
              <a:buFontTx/>
              <a:buNone/>
              <a:defRPr/>
            </a:pPr>
            <a:r>
              <a:rPr lang="ru-RU" altLang="en-US" sz="3200" i="1" dirty="0" smtClean="0">
                <a:solidFill>
                  <a:srgbClr val="FFCC00"/>
                </a:solidFill>
              </a:rPr>
              <a:t>Православной Библии с комментариями для изучения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65667">
                                            <p:txEl>
                                              <p:pRg st="1" end="1"/>
                                            </p:txEl>
                                          </p:spTgt>
                                        </p:tgtEl>
                                        <p:attrNameLst>
                                          <p:attrName>style.visibility</p:attrName>
                                        </p:attrNameLst>
                                      </p:cBhvr>
                                      <p:to>
                                        <p:strVal val="visible"/>
                                      </p:to>
                                    </p:set>
                                    <p:animEffect transition="in" filter="randombar(horizontal)">
                                      <p:cBhvr>
                                        <p:cTn id="7" dur="500"/>
                                        <p:tgtEl>
                                          <p:spTgt spid="1265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7" grpId="0" build="p" bldLvl="5"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6" name="Rectangle 4"/>
          <p:cNvSpPr>
            <a:spLocks noGrp="1" noChangeArrowheads="1"/>
          </p:cNvSpPr>
          <p:nvPr>
            <p:ph type="body" sz="half" idx="1"/>
          </p:nvPr>
        </p:nvSpPr>
        <p:spPr>
          <a:xfrm>
            <a:off x="107950" y="1628775"/>
            <a:ext cx="8382000" cy="914400"/>
          </a:xfrm>
        </p:spPr>
        <p:txBody>
          <a:bodyPr/>
          <a:lstStyle/>
          <a:p>
            <a:pPr lvl="1" eaLnBrk="1" hangingPunct="1">
              <a:lnSpc>
                <a:spcPct val="80000"/>
              </a:lnSpc>
              <a:buFontTx/>
              <a:buNone/>
              <a:defRPr/>
            </a:pPr>
            <a:r>
              <a:rPr lang="ru-RU" altLang="en-US" smtClean="0"/>
              <a:t>	«Дух дышит, где хочет, и голос его слышишь, а не знаешь, откуда приходит и куда уходит: так бывает со всяким, рожденным от Духа». </a:t>
            </a:r>
          </a:p>
        </p:txBody>
      </p:sp>
      <p:sp>
        <p:nvSpPr>
          <p:cNvPr id="765957" name="Rectangle 5"/>
          <p:cNvSpPr>
            <a:spLocks noGrp="1" noChangeArrowheads="1"/>
          </p:cNvSpPr>
          <p:nvPr>
            <p:ph type="title"/>
          </p:nvPr>
        </p:nvSpPr>
        <p:spPr>
          <a:xfrm>
            <a:off x="593725" y="228600"/>
            <a:ext cx="7926388" cy="1325563"/>
          </a:xfrm>
        </p:spPr>
        <p:txBody>
          <a:bodyPr/>
          <a:lstStyle/>
          <a:p>
            <a:pPr eaLnBrk="1" hangingPunct="1">
              <a:defRPr/>
            </a:pPr>
            <a:r>
              <a:rPr lang="ru-RU" altLang="en-US" sz="6000" smtClean="0">
                <a:latin typeface="Verdana" panose="020B0604030504040204" pitchFamily="34" charset="0"/>
              </a:rPr>
              <a:t>От Иоанна 3:8</a:t>
            </a:r>
          </a:p>
        </p:txBody>
      </p:sp>
      <p:pic>
        <p:nvPicPr>
          <p:cNvPr id="351236"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37"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1238"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1239"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1240"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65956">
                                            <p:txEl>
                                              <p:pRg st="0" end="0"/>
                                            </p:txEl>
                                          </p:spTgt>
                                        </p:tgtEl>
                                        <p:attrNameLst>
                                          <p:attrName>style.visibility</p:attrName>
                                        </p:attrNameLst>
                                      </p:cBhvr>
                                      <p:to>
                                        <p:strVal val="visible"/>
                                      </p:to>
                                    </p:set>
                                    <p:animEffect transition="in" filter="strips(upLeft)">
                                      <p:cBhvr>
                                        <p:cTn id="7" dur="500"/>
                                        <p:tgtEl>
                                          <p:spTgt spid="765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build="p" autoUpdateAnimBg="0"/>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2340" name="Rectangle 4"/>
          <p:cNvSpPr>
            <a:spLocks noGrp="1" noChangeArrowheads="1"/>
          </p:cNvSpPr>
          <p:nvPr>
            <p:ph type="body" sz="half" idx="1"/>
          </p:nvPr>
        </p:nvSpPr>
        <p:spPr>
          <a:xfrm>
            <a:off x="-65088" y="1700213"/>
            <a:ext cx="8740776" cy="914400"/>
          </a:xfrm>
        </p:spPr>
        <p:txBody>
          <a:bodyPr/>
          <a:lstStyle/>
          <a:p>
            <a:pPr lvl="1" eaLnBrk="1" hangingPunct="1">
              <a:lnSpc>
                <a:spcPct val="90000"/>
              </a:lnSpc>
              <a:buFontTx/>
              <a:buNone/>
              <a:defRPr/>
            </a:pPr>
            <a:r>
              <a:rPr lang="ru-RU" altLang="en-US" smtClean="0"/>
              <a:t>	«Говорит ему: всякий человек подает сперва хорошее вино, а когда напьются, тогда худшее; а ты хорошее вино сберег доселе». </a:t>
            </a:r>
          </a:p>
        </p:txBody>
      </p:sp>
      <p:sp>
        <p:nvSpPr>
          <p:cNvPr id="782341" name="Rectangle 5"/>
          <p:cNvSpPr>
            <a:spLocks noGrp="1" noChangeArrowheads="1"/>
          </p:cNvSpPr>
          <p:nvPr>
            <p:ph type="title"/>
          </p:nvPr>
        </p:nvSpPr>
        <p:spPr>
          <a:xfrm>
            <a:off x="593725" y="228600"/>
            <a:ext cx="7926388" cy="1325563"/>
          </a:xfrm>
        </p:spPr>
        <p:txBody>
          <a:bodyPr/>
          <a:lstStyle/>
          <a:p>
            <a:pPr eaLnBrk="1" hangingPunct="1">
              <a:defRPr/>
            </a:pPr>
            <a:r>
              <a:rPr lang="ru-RU" altLang="en-US" sz="6000" smtClean="0">
                <a:latin typeface="Verdana" panose="020B0604030504040204" pitchFamily="34" charset="0"/>
              </a:rPr>
              <a:t>От Иоанна 2:10</a:t>
            </a:r>
          </a:p>
        </p:txBody>
      </p:sp>
      <p:pic>
        <p:nvPicPr>
          <p:cNvPr id="353284"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4692650"/>
            <a:ext cx="3387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5"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3286"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3287"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3288"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82340">
                                            <p:txEl>
                                              <p:pRg st="0" end="0"/>
                                            </p:txEl>
                                          </p:spTgt>
                                        </p:tgtEl>
                                        <p:attrNameLst>
                                          <p:attrName>style.visibility</p:attrName>
                                        </p:attrNameLst>
                                      </p:cBhvr>
                                      <p:to>
                                        <p:strVal val="visible"/>
                                      </p:to>
                                    </p:set>
                                    <p:animEffect transition="in" filter="strips(upLeft)">
                                      <p:cBhvr>
                                        <p:cTn id="7" dur="500"/>
                                        <p:tgtEl>
                                          <p:spTgt spid="782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40" grpId="0" build="p" autoUpdateAnimBg="0"/>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4" name="Rectangle 4"/>
          <p:cNvSpPr>
            <a:spLocks noGrp="1" noChangeArrowheads="1"/>
          </p:cNvSpPr>
          <p:nvPr>
            <p:ph type="body" sz="half" idx="1"/>
          </p:nvPr>
        </p:nvSpPr>
        <p:spPr>
          <a:xfrm>
            <a:off x="228600" y="1577975"/>
            <a:ext cx="8382000" cy="914400"/>
          </a:xfrm>
        </p:spPr>
        <p:txBody>
          <a:bodyPr/>
          <a:lstStyle/>
          <a:p>
            <a:pPr lvl="1" eaLnBrk="1" hangingPunct="1">
              <a:lnSpc>
                <a:spcPct val="90000"/>
              </a:lnSpc>
              <a:buFontTx/>
              <a:buNone/>
              <a:defRPr/>
            </a:pPr>
            <a:r>
              <a:rPr lang="ru-RU" altLang="en-US" smtClean="0"/>
              <a:t>	«Иисус сказал ему в ответ: кто любит Меня, тот соблюдет слово Мое; и Отец Мой возлюбит его, и Мы придем к нему и обитель у него сотворим». </a:t>
            </a:r>
          </a:p>
        </p:txBody>
      </p:sp>
      <p:sp>
        <p:nvSpPr>
          <p:cNvPr id="768005" name="Rectangle 5"/>
          <p:cNvSpPr>
            <a:spLocks noGrp="1" noChangeArrowheads="1"/>
          </p:cNvSpPr>
          <p:nvPr>
            <p:ph type="title"/>
          </p:nvPr>
        </p:nvSpPr>
        <p:spPr>
          <a:xfrm>
            <a:off x="762000" y="333375"/>
            <a:ext cx="7696200" cy="1143000"/>
          </a:xfrm>
        </p:spPr>
        <p:txBody>
          <a:bodyPr/>
          <a:lstStyle/>
          <a:p>
            <a:pPr eaLnBrk="1" hangingPunct="1">
              <a:defRPr/>
            </a:pPr>
            <a:r>
              <a:rPr lang="ru-RU" altLang="en-US" sz="6000" smtClean="0">
                <a:latin typeface="Verdana" panose="020B0604030504040204" pitchFamily="34" charset="0"/>
              </a:rPr>
              <a:t>От Иоанна 14:23</a:t>
            </a:r>
          </a:p>
        </p:txBody>
      </p:sp>
      <p:pic>
        <p:nvPicPr>
          <p:cNvPr id="355332"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692650"/>
            <a:ext cx="3387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3" name="AutoShape 10"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5334"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5335"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5336"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68004">
                                            <p:txEl>
                                              <p:pRg st="0" end="0"/>
                                            </p:txEl>
                                          </p:spTgt>
                                        </p:tgtEl>
                                        <p:attrNameLst>
                                          <p:attrName>style.visibility</p:attrName>
                                        </p:attrNameLst>
                                      </p:cBhvr>
                                      <p:to>
                                        <p:strVal val="visible"/>
                                      </p:to>
                                    </p:set>
                                    <p:animEffect transition="in" filter="strips(upLeft)">
                                      <p:cBhvr>
                                        <p:cTn id="7" dur="500"/>
                                        <p:tgtEl>
                                          <p:spTgt spid="7680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4" grpId="0" build="p" autoUpdateAnimBg="0"/>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0052" name="Rectangle 4"/>
          <p:cNvSpPr>
            <a:spLocks noGrp="1" noChangeArrowheads="1"/>
          </p:cNvSpPr>
          <p:nvPr>
            <p:ph type="body" sz="half" idx="1"/>
          </p:nvPr>
        </p:nvSpPr>
        <p:spPr>
          <a:xfrm>
            <a:off x="0" y="1628775"/>
            <a:ext cx="8610600" cy="914400"/>
          </a:xfrm>
        </p:spPr>
        <p:txBody>
          <a:bodyPr/>
          <a:lstStyle/>
          <a:p>
            <a:pPr lvl="1" eaLnBrk="1" hangingPunct="1">
              <a:lnSpc>
                <a:spcPct val="90000"/>
              </a:lnSpc>
              <a:buFontTx/>
              <a:buNone/>
              <a:defRPr/>
            </a:pPr>
            <a:r>
              <a:rPr lang="ru-RU" altLang="en-US" smtClean="0"/>
              <a:t>	«Я есмь лоза, а вы ветви; кто пребывает во Мне, и Я в нем, тот приносит много плода; ибо без Меня не можете делать ничего». </a:t>
            </a:r>
          </a:p>
        </p:txBody>
      </p:sp>
      <p:sp>
        <p:nvSpPr>
          <p:cNvPr id="770053" name="Rectangle 5"/>
          <p:cNvSpPr>
            <a:spLocks noGrp="1" noChangeArrowheads="1"/>
          </p:cNvSpPr>
          <p:nvPr>
            <p:ph type="title"/>
          </p:nvPr>
        </p:nvSpPr>
        <p:spPr>
          <a:xfrm>
            <a:off x="762000" y="333375"/>
            <a:ext cx="7696200" cy="1143000"/>
          </a:xfrm>
        </p:spPr>
        <p:txBody>
          <a:bodyPr/>
          <a:lstStyle/>
          <a:p>
            <a:pPr eaLnBrk="1" hangingPunct="1">
              <a:defRPr/>
            </a:pPr>
            <a:r>
              <a:rPr lang="ru-RU" altLang="en-US" sz="6000" smtClean="0">
                <a:latin typeface="Verdana" panose="020B0604030504040204" pitchFamily="34" charset="0"/>
              </a:rPr>
              <a:t>От Иоанна 15:5</a:t>
            </a:r>
          </a:p>
        </p:txBody>
      </p:sp>
      <p:pic>
        <p:nvPicPr>
          <p:cNvPr id="357380"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1" name="AutoShape 10"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7382"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7383"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7384"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0052">
                                            <p:txEl>
                                              <p:pRg st="0" end="0"/>
                                            </p:txEl>
                                          </p:spTgt>
                                        </p:tgtEl>
                                        <p:attrNameLst>
                                          <p:attrName>style.visibility</p:attrName>
                                        </p:attrNameLst>
                                      </p:cBhvr>
                                      <p:to>
                                        <p:strVal val="visible"/>
                                      </p:to>
                                    </p:set>
                                    <p:animEffect transition="in" filter="strips(upLeft)">
                                      <p:cBhvr>
                                        <p:cTn id="7" dur="500"/>
                                        <p:tgtEl>
                                          <p:spTgt spid="770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2" grpId="0" build="p" autoUpdateAnimBg="0"/>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6258" name="Rectangle 2"/>
          <p:cNvSpPr>
            <a:spLocks noGrp="1" noChangeArrowheads="1"/>
          </p:cNvSpPr>
          <p:nvPr>
            <p:ph type="body" sz="half" idx="1"/>
          </p:nvPr>
        </p:nvSpPr>
        <p:spPr>
          <a:xfrm>
            <a:off x="34925" y="1577975"/>
            <a:ext cx="8610600" cy="914400"/>
          </a:xfrm>
        </p:spPr>
        <p:txBody>
          <a:bodyPr/>
          <a:lstStyle/>
          <a:p>
            <a:pPr lvl="1" eaLnBrk="1" hangingPunct="1">
              <a:lnSpc>
                <a:spcPct val="80000"/>
              </a:lnSpc>
              <a:buFontTx/>
              <a:buNone/>
              <a:defRPr/>
            </a:pPr>
            <a:r>
              <a:rPr lang="ru-RU" altLang="en-US" smtClean="0"/>
              <a:t>	«Да будут все едино, как Ты, Отче, во Мне, и Я в Тебе, [так] и они да будут в Нас едино, - да уверует мир, что Ты послал Меня. И славу, которую Ты дал Мне, Я дал им: да будут едино, как Мы едино». </a:t>
            </a:r>
          </a:p>
        </p:txBody>
      </p:sp>
      <p:sp>
        <p:nvSpPr>
          <p:cNvPr id="1376259" name="Rectangle 3"/>
          <p:cNvSpPr>
            <a:spLocks noGrp="1" noChangeArrowheads="1"/>
          </p:cNvSpPr>
          <p:nvPr>
            <p:ph type="title"/>
          </p:nvPr>
        </p:nvSpPr>
        <p:spPr>
          <a:xfrm>
            <a:off x="468313" y="333375"/>
            <a:ext cx="8062912" cy="1143000"/>
          </a:xfrm>
        </p:spPr>
        <p:txBody>
          <a:bodyPr/>
          <a:lstStyle/>
          <a:p>
            <a:pPr eaLnBrk="1" hangingPunct="1">
              <a:defRPr/>
            </a:pPr>
            <a:r>
              <a:rPr lang="ru-RU" altLang="en-US" smtClean="0">
                <a:latin typeface="Verdana" panose="020B0604030504040204" pitchFamily="34" charset="0"/>
              </a:rPr>
              <a:t>От Иоанна 17:21-22</a:t>
            </a:r>
          </a:p>
        </p:txBody>
      </p:sp>
      <p:pic>
        <p:nvPicPr>
          <p:cNvPr id="359428" name="Picture 4"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5094288"/>
            <a:ext cx="29987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29" name="AutoShape 5"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943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9431" name="AutoShape 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943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376258">
                                            <p:txEl>
                                              <p:pRg st="0" end="0"/>
                                            </p:txEl>
                                          </p:spTgt>
                                        </p:tgtEl>
                                        <p:attrNameLst>
                                          <p:attrName>style.visibility</p:attrName>
                                        </p:attrNameLst>
                                      </p:cBhvr>
                                      <p:to>
                                        <p:strVal val="visible"/>
                                      </p:to>
                                    </p:set>
                                    <p:animEffect transition="in" filter="strips(upLeft)">
                                      <p:cBhvr>
                                        <p:cTn id="7" dur="500"/>
                                        <p:tgtEl>
                                          <p:spTgt spid="137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8" grpId="0" build="p" autoUpdateAnimBg="0"/>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100" name="Rectangle 4"/>
          <p:cNvSpPr>
            <a:spLocks noGrp="1" noChangeArrowheads="1"/>
          </p:cNvSpPr>
          <p:nvPr>
            <p:ph type="body" sz="half" idx="1"/>
          </p:nvPr>
        </p:nvSpPr>
        <p:spPr>
          <a:xfrm>
            <a:off x="-76200" y="1651000"/>
            <a:ext cx="8915400" cy="914400"/>
          </a:xfrm>
        </p:spPr>
        <p:txBody>
          <a:bodyPr/>
          <a:lstStyle/>
          <a:p>
            <a:pPr lvl="1" eaLnBrk="1" hangingPunct="1">
              <a:lnSpc>
                <a:spcPct val="90000"/>
              </a:lnSpc>
              <a:buFontTx/>
              <a:buNone/>
              <a:defRPr/>
            </a:pPr>
            <a:r>
              <a:rPr lang="ru-RU" altLang="en-US" smtClean="0"/>
              <a:t>	«Да будут все едино, как Ты, Отче, во Мне, и Я в Тебе, [так] и они да будут в Нас едино, - да уверует мир, что Ты послал Меня. И славу, которую Ты дал Мне, Я дал им: да будут едино, как Мы едино». </a:t>
            </a:r>
          </a:p>
        </p:txBody>
      </p:sp>
      <p:sp>
        <p:nvSpPr>
          <p:cNvPr id="772101" name="Rectangle 5"/>
          <p:cNvSpPr>
            <a:spLocks noGrp="1" noChangeArrowheads="1"/>
          </p:cNvSpPr>
          <p:nvPr>
            <p:ph type="title"/>
          </p:nvPr>
        </p:nvSpPr>
        <p:spPr>
          <a:xfrm>
            <a:off x="611188" y="414338"/>
            <a:ext cx="7986712" cy="1143000"/>
          </a:xfrm>
        </p:spPr>
        <p:txBody>
          <a:bodyPr/>
          <a:lstStyle/>
          <a:p>
            <a:pPr eaLnBrk="1" hangingPunct="1">
              <a:defRPr/>
            </a:pPr>
            <a:r>
              <a:rPr lang="ru-RU" altLang="en-US" smtClean="0">
                <a:latin typeface="Verdana" panose="020B0604030504040204" pitchFamily="34" charset="0"/>
              </a:rPr>
              <a:t>От Иоанна 17:21-22</a:t>
            </a:r>
          </a:p>
        </p:txBody>
      </p:sp>
      <p:pic>
        <p:nvPicPr>
          <p:cNvPr id="361476"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513" y="5407025"/>
            <a:ext cx="25034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7" name="AutoShape 10"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1478"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1479"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1480"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2100">
                                            <p:txEl>
                                              <p:pRg st="0" end="0"/>
                                            </p:txEl>
                                          </p:spTgt>
                                        </p:tgtEl>
                                        <p:attrNameLst>
                                          <p:attrName>style.visibility</p:attrName>
                                        </p:attrNameLst>
                                      </p:cBhvr>
                                      <p:to>
                                        <p:strVal val="visible"/>
                                      </p:to>
                                    </p:set>
                                    <p:animEffect transition="in" filter="strips(upLeft)">
                                      <p:cBhvr>
                                        <p:cTn id="7" dur="500"/>
                                        <p:tgtEl>
                                          <p:spTgt spid="772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0" grpId="0" build="p" autoUpdateAnimBg="0"/>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4148" name="Rectangle 4"/>
          <p:cNvSpPr>
            <a:spLocks noGrp="1" noChangeArrowheads="1"/>
          </p:cNvSpPr>
          <p:nvPr>
            <p:ph type="body" sz="half" idx="1"/>
          </p:nvPr>
        </p:nvSpPr>
        <p:spPr>
          <a:xfrm>
            <a:off x="107950" y="1722438"/>
            <a:ext cx="8520113" cy="914400"/>
          </a:xfrm>
        </p:spPr>
        <p:txBody>
          <a:bodyPr/>
          <a:lstStyle/>
          <a:p>
            <a:pPr lvl="1" eaLnBrk="1" hangingPunct="1">
              <a:lnSpc>
                <a:spcPct val="90000"/>
              </a:lnSpc>
              <a:buFontTx/>
              <a:buNone/>
              <a:defRPr/>
            </a:pPr>
            <a:r>
              <a:rPr lang="ru-RU" altLang="en-US" smtClean="0"/>
              <a:t>	«Возлюбленные! мы теперь дети Божии; но еще не открылось, что будем. Знаем только, что, когда откроется, будем подобны Ему, потому что увидим Его, как Он есть». </a:t>
            </a:r>
          </a:p>
        </p:txBody>
      </p:sp>
      <p:sp>
        <p:nvSpPr>
          <p:cNvPr id="774149" name="Rectangle 5"/>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1 Иоанна 3:2</a:t>
            </a:r>
          </a:p>
        </p:txBody>
      </p:sp>
      <p:pic>
        <p:nvPicPr>
          <p:cNvPr id="363524"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5118100"/>
            <a:ext cx="2955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25"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3526"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3527"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3528"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4148">
                                            <p:txEl>
                                              <p:pRg st="0" end="0"/>
                                            </p:txEl>
                                          </p:spTgt>
                                        </p:tgtEl>
                                        <p:attrNameLst>
                                          <p:attrName>style.visibility</p:attrName>
                                        </p:attrNameLst>
                                      </p:cBhvr>
                                      <p:to>
                                        <p:strVal val="visible"/>
                                      </p:to>
                                    </p:set>
                                    <p:animEffect transition="in" filter="strips(upLeft)">
                                      <p:cBhvr>
                                        <p:cTn id="7" dur="500"/>
                                        <p:tgtEl>
                                          <p:spTgt spid="774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8" grpId="0" build="p" autoUpdateAnimBg="0"/>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6" name="Rectangle 4"/>
          <p:cNvSpPr>
            <a:spLocks noGrp="1" noChangeArrowheads="1"/>
          </p:cNvSpPr>
          <p:nvPr>
            <p:ph type="body" sz="half" idx="1"/>
          </p:nvPr>
        </p:nvSpPr>
        <p:spPr>
          <a:xfrm>
            <a:off x="228600" y="1773238"/>
            <a:ext cx="8382000" cy="914400"/>
          </a:xfrm>
        </p:spPr>
        <p:txBody>
          <a:bodyPr/>
          <a:lstStyle/>
          <a:p>
            <a:pPr lvl="1" eaLnBrk="1" hangingPunct="1">
              <a:lnSpc>
                <a:spcPct val="90000"/>
              </a:lnSpc>
              <a:buFontTx/>
              <a:buNone/>
              <a:defRPr/>
            </a:pPr>
            <a:r>
              <a:rPr lang="ru-RU" altLang="en-US" sz="3600" smtClean="0"/>
              <a:t>	«Бога никто никогда не видел. Если мы любим друг друга, то Бог в нас пребывает, и любовь Его совершенна есть в нас. Что мы пребываем в Нем и Он в нас, узнаем из того, что Он дал нам от Духа Своего». </a:t>
            </a:r>
          </a:p>
        </p:txBody>
      </p:sp>
      <p:sp>
        <p:nvSpPr>
          <p:cNvPr id="776197" name="Rectangle 5"/>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1 Иоанна 4:12</a:t>
            </a:r>
          </a:p>
        </p:txBody>
      </p:sp>
      <p:pic>
        <p:nvPicPr>
          <p:cNvPr id="365572"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5084763"/>
            <a:ext cx="273526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3" name="AutoShape 10" descr="90%">
            <a:hlinkClick r:id="rId4" action="ppaction://hlinksldjump" tooltip="Щелчок над углом возвращает в исходный слайд."/>
          </p:cNvPr>
          <p:cNvSpPr>
            <a:spLocks noChangeArrowheads="1"/>
          </p:cNvSpPr>
          <p:nvPr/>
        </p:nvSpPr>
        <p:spPr bwMode="auto">
          <a:xfrm rot="10800000">
            <a:off x="8763000" y="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5574"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5575"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5576"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6196">
                                            <p:txEl>
                                              <p:pRg st="0" end="0"/>
                                            </p:txEl>
                                          </p:spTgt>
                                        </p:tgtEl>
                                        <p:attrNameLst>
                                          <p:attrName>style.visibility</p:attrName>
                                        </p:attrNameLst>
                                      </p:cBhvr>
                                      <p:to>
                                        <p:strVal val="visible"/>
                                      </p:to>
                                    </p:set>
                                    <p:animEffect transition="in" filter="strips(upLeft)">
                                      <p:cBhvr>
                                        <p:cTn id="7" dur="500"/>
                                        <p:tgtEl>
                                          <p:spTgt spid="776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6" grpId="0" build="p" autoUpdateAnimBg="0"/>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4" name="Rectangle 4"/>
          <p:cNvSpPr>
            <a:spLocks noGrp="1" noChangeArrowheads="1"/>
          </p:cNvSpPr>
          <p:nvPr>
            <p:ph type="body" sz="half" idx="1"/>
          </p:nvPr>
        </p:nvSpPr>
        <p:spPr>
          <a:xfrm>
            <a:off x="152400" y="1700213"/>
            <a:ext cx="8740775" cy="914400"/>
          </a:xfrm>
        </p:spPr>
        <p:txBody>
          <a:bodyPr/>
          <a:lstStyle/>
          <a:p>
            <a:pPr lvl="1" eaLnBrk="1" hangingPunct="1">
              <a:lnSpc>
                <a:spcPct val="80000"/>
              </a:lnSpc>
              <a:buFontTx/>
              <a:buNone/>
              <a:defRPr/>
            </a:pPr>
            <a:r>
              <a:rPr lang="ru-RU" altLang="en-US" sz="4400" smtClean="0"/>
              <a:t>	«и просветил очи сердца вашего, дабы вы познали, в чем состоит надежда призвания Его, и какое богатство славного наследия Его для святых». </a:t>
            </a:r>
          </a:p>
        </p:txBody>
      </p:sp>
      <p:sp>
        <p:nvSpPr>
          <p:cNvPr id="778245" name="Rectangle 5"/>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К Ефесянам 1:18</a:t>
            </a:r>
          </a:p>
        </p:txBody>
      </p:sp>
      <p:pic>
        <p:nvPicPr>
          <p:cNvPr id="367620"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5013325"/>
            <a:ext cx="3100388"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1"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7622"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7623"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7624"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78244">
                                            <p:txEl>
                                              <p:pRg st="0" end="0"/>
                                            </p:txEl>
                                          </p:spTgt>
                                        </p:tgtEl>
                                        <p:attrNameLst>
                                          <p:attrName>style.visibility</p:attrName>
                                        </p:attrNameLst>
                                      </p:cBhvr>
                                      <p:to>
                                        <p:strVal val="visible"/>
                                      </p:to>
                                    </p:set>
                                    <p:animEffect transition="in" filter="strips(upLeft)">
                                      <p:cBhvr>
                                        <p:cTn id="7" dur="500"/>
                                        <p:tgtEl>
                                          <p:spTgt spid="778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4" grpId="0" build="p" autoUpdateAnimBg="0"/>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0292" name="Rectangle 4"/>
          <p:cNvSpPr>
            <a:spLocks noGrp="1" noChangeArrowheads="1"/>
          </p:cNvSpPr>
          <p:nvPr>
            <p:ph type="body" sz="half" idx="1"/>
          </p:nvPr>
        </p:nvSpPr>
        <p:spPr>
          <a:xfrm>
            <a:off x="228600" y="1916113"/>
            <a:ext cx="8382000" cy="914400"/>
          </a:xfrm>
        </p:spPr>
        <p:txBody>
          <a:bodyPr/>
          <a:lstStyle/>
          <a:p>
            <a:pPr lvl="1" eaLnBrk="1" hangingPunct="1">
              <a:lnSpc>
                <a:spcPct val="80000"/>
              </a:lnSpc>
              <a:buFontTx/>
              <a:buNone/>
              <a:defRPr/>
            </a:pPr>
            <a:r>
              <a:rPr lang="ru-RU" altLang="en-US" sz="4400" smtClean="0"/>
              <a:t>	«Итак, если вы воскресли со Христом, то ищите горнего, где Христос сидит одесную Бога». </a:t>
            </a:r>
          </a:p>
        </p:txBody>
      </p:sp>
      <p:sp>
        <p:nvSpPr>
          <p:cNvPr id="780293" name="Rectangle 5"/>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К Колоссянам 3:1</a:t>
            </a:r>
          </a:p>
        </p:txBody>
      </p:sp>
      <p:pic>
        <p:nvPicPr>
          <p:cNvPr id="369668"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9"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9670"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9671"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69672"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80292">
                                            <p:txEl>
                                              <p:pRg st="0" end="0"/>
                                            </p:txEl>
                                          </p:spTgt>
                                        </p:tgtEl>
                                        <p:attrNameLst>
                                          <p:attrName>style.visibility</p:attrName>
                                        </p:attrNameLst>
                                      </p:cBhvr>
                                      <p:to>
                                        <p:strVal val="visible"/>
                                      </p:to>
                                    </p:set>
                                    <p:animEffect transition="in" filter="strips(upLeft)">
                                      <p:cBhvr>
                                        <p:cTn id="7" dur="500"/>
                                        <p:tgtEl>
                                          <p:spTgt spid="780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2" grpId="0" build="p" autoUpdateAnimBg="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65667" name="Rectangle 3"/>
          <p:cNvSpPr>
            <a:spLocks noGrp="1" noChangeArrowheads="1"/>
          </p:cNvSpPr>
          <p:nvPr>
            <p:ph type="body" sz="half" idx="1"/>
          </p:nvPr>
        </p:nvSpPr>
        <p:spPr>
          <a:xfrm>
            <a:off x="609600" y="2209800"/>
            <a:ext cx="8715375" cy="914400"/>
          </a:xfrm>
        </p:spPr>
        <p:txBody>
          <a:bodyPr/>
          <a:lstStyle/>
          <a:p>
            <a:pPr lvl="1" eaLnBrk="1" hangingPunct="1">
              <a:lnSpc>
                <a:spcPct val="80000"/>
              </a:lnSpc>
              <a:defRPr/>
            </a:pPr>
            <a:r>
              <a:rPr lang="ru-RU" altLang="en-US" dirty="0" smtClean="0"/>
              <a:t>Соединение не с Божьей сущностью, а с Его энергиями</a:t>
            </a:r>
          </a:p>
        </p:txBody>
      </p:sp>
      <p:pic>
        <p:nvPicPr>
          <p:cNvPr id="3379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79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799"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380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5673" name="Rectangle 9"/>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12" name="Text Box 22"/>
          <p:cNvSpPr txBox="1">
            <a:spLocks noChangeArrowheads="1"/>
          </p:cNvSpPr>
          <p:nvPr/>
        </p:nvSpPr>
        <p:spPr bwMode="auto">
          <a:xfrm>
            <a:off x="899592" y="3477310"/>
            <a:ext cx="807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600" i="1" dirty="0" smtClean="0">
                <a:solidFill>
                  <a:srgbClr val="FFFF00"/>
                </a:solidFill>
              </a:rPr>
              <a:t>Обожествление – сущность </a:t>
            </a:r>
            <a:endParaRPr lang="ru-RU" altLang="en-US" sz="3600" i="1" dirty="0">
              <a:solidFill>
                <a:srgbClr val="FFFF00"/>
              </a:solidFill>
            </a:endParaRPr>
          </a:p>
        </p:txBody>
      </p:sp>
      <p:sp>
        <p:nvSpPr>
          <p:cNvPr id="13" name="Text Box 22"/>
          <p:cNvSpPr txBox="1">
            <a:spLocks noChangeArrowheads="1"/>
          </p:cNvSpPr>
          <p:nvPr/>
        </p:nvSpPr>
        <p:spPr bwMode="auto">
          <a:xfrm>
            <a:off x="912567" y="4901265"/>
            <a:ext cx="8064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600" i="1" dirty="0" smtClean="0">
                <a:solidFill>
                  <a:srgbClr val="FFFF00"/>
                </a:solidFill>
              </a:rPr>
              <a:t>Обожение – нетварные энергии</a:t>
            </a:r>
            <a:endParaRPr lang="ru-RU" altLang="en-US" sz="3600" i="1" dirty="0">
              <a:solidFill>
                <a:srgbClr val="FFFF00"/>
              </a:solidFill>
            </a:endParaRPr>
          </a:p>
        </p:txBody>
      </p:sp>
      <p:sp>
        <p:nvSpPr>
          <p:cNvPr id="2" name="Rectangle 1"/>
          <p:cNvSpPr/>
          <p:nvPr/>
        </p:nvSpPr>
        <p:spPr>
          <a:xfrm>
            <a:off x="4065712" y="4053360"/>
            <a:ext cx="1394934" cy="923330"/>
          </a:xfrm>
          <a:prstGeom prst="rect">
            <a:avLst/>
          </a:prstGeom>
          <a:noFill/>
        </p:spPr>
        <p:txBody>
          <a:bodyPr wrap="none" lIns="91440" tIns="45720" rIns="91440" bIns="45720">
            <a:spAutoFit/>
          </a:bodyPr>
          <a:lstStyle/>
          <a:p>
            <a:pPr algn="ctr"/>
            <a:r>
              <a:rPr lang="ru-RU"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Бог</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4123591" y="5493046"/>
            <a:ext cx="1324402" cy="923330"/>
          </a:xfrm>
          <a:prstGeom prst="rect">
            <a:avLst/>
          </a:prstGeom>
          <a:noFill/>
        </p:spPr>
        <p:txBody>
          <a:bodyPr wrap="none" lIns="91440" tIns="45720" rIns="91440" bIns="45720">
            <a:spAutoFit/>
          </a:bodyPr>
          <a:lstStyle/>
          <a:p>
            <a:pPr algn="ctr"/>
            <a:r>
              <a:rPr lang="ru-RU"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б</a:t>
            </a:r>
            <a:r>
              <a:rPr lang="ru-RU"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ог</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75140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P spid="14"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6" name="Rectangle 4"/>
          <p:cNvSpPr>
            <a:spLocks noGrp="1" noChangeArrowheads="1"/>
          </p:cNvSpPr>
          <p:nvPr>
            <p:ph type="body" sz="half" idx="1"/>
          </p:nvPr>
        </p:nvSpPr>
        <p:spPr>
          <a:xfrm>
            <a:off x="228600" y="1905000"/>
            <a:ext cx="8382000" cy="914400"/>
          </a:xfrm>
        </p:spPr>
        <p:txBody>
          <a:bodyPr/>
          <a:lstStyle/>
          <a:p>
            <a:pPr lvl="1" eaLnBrk="1" hangingPunct="1">
              <a:lnSpc>
                <a:spcPct val="80000"/>
              </a:lnSpc>
              <a:buFontTx/>
              <a:buNone/>
              <a:defRPr/>
            </a:pPr>
            <a:r>
              <a:rPr lang="ru-RU" altLang="en-US" sz="4400" smtClean="0"/>
              <a:t>	«Ожидая блаженного упования и явления славы великого Бога и Спасителя нашего Иисуса Христа». </a:t>
            </a:r>
          </a:p>
        </p:txBody>
      </p:sp>
      <p:sp>
        <p:nvSpPr>
          <p:cNvPr id="786437" name="Rectangle 5"/>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К Титу 2:13</a:t>
            </a:r>
          </a:p>
        </p:txBody>
      </p:sp>
      <p:pic>
        <p:nvPicPr>
          <p:cNvPr id="371716" name="Picture 9" descr="SO018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49775"/>
            <a:ext cx="3646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7" name="AutoShape 10" descr="90%">
            <a:hlinkClick r:id="rId4"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1718"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1719"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1720"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786436">
                                            <p:txEl>
                                              <p:pRg st="0" end="0"/>
                                            </p:txEl>
                                          </p:spTgt>
                                        </p:tgtEl>
                                        <p:attrNameLst>
                                          <p:attrName>style.visibility</p:attrName>
                                        </p:attrNameLst>
                                      </p:cBhvr>
                                      <p:to>
                                        <p:strVal val="visible"/>
                                      </p:to>
                                    </p:set>
                                    <p:animEffect transition="in" filter="strips(upLeft)">
                                      <p:cBhvr>
                                        <p:cTn id="7" dur="500"/>
                                        <p:tgtEl>
                                          <p:spTgt spid="786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6" grpId="0" build="p" autoUpdateAnimBg="0"/>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1096" name="Rectangle 8"/>
          <p:cNvSpPr>
            <a:spLocks noChangeArrowheads="1"/>
          </p:cNvSpPr>
          <p:nvPr/>
        </p:nvSpPr>
        <p:spPr bwMode="auto">
          <a:xfrm>
            <a:off x="144463" y="1979613"/>
            <a:ext cx="896461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20000"/>
              </a:spcBef>
              <a:defRPr/>
            </a:pPr>
            <a:r>
              <a:rPr lang="ru-RU" altLang="en-US" sz="4000" b="1" smtClean="0">
                <a:effectLst>
                  <a:outerShdw blurRad="38100" dist="38100" dir="2700000" algn="tl">
                    <a:srgbClr val="000000"/>
                  </a:outerShdw>
                </a:effectLst>
                <a:latin typeface="Franklin Gothic Medium" panose="020B0603020102020204" pitchFamily="34" charset="0"/>
              </a:rPr>
              <a:t>«Бог стал в сонме богов </a:t>
            </a:r>
            <a:r>
              <a:rPr lang="ru-RU" altLang="en-US" sz="3200" b="1" smtClean="0">
                <a:effectLst>
                  <a:outerShdw blurRad="38100" dist="38100" dir="2700000" algn="tl">
                    <a:srgbClr val="000000"/>
                  </a:outerShdw>
                </a:effectLst>
                <a:latin typeface="Franklin Gothic Medium" panose="020B0603020102020204" pitchFamily="34" charset="0"/>
              </a:rPr>
              <a:t>(</a:t>
            </a:r>
            <a:r>
              <a:rPr lang="en-US" altLang="en-US" sz="3600" b="1" smtClean="0">
                <a:solidFill>
                  <a:schemeClr val="tx2"/>
                </a:solidFill>
                <a:effectLst>
                  <a:outerShdw blurRad="38100" dist="38100" dir="2700000" algn="tl">
                    <a:srgbClr val="000000"/>
                  </a:outerShdw>
                </a:effectLst>
                <a:latin typeface="Hebraica" pitchFamily="2" charset="2"/>
              </a:rPr>
              <a:t>lae</a:t>
            </a:r>
            <a:r>
              <a:rPr lang="ru-RU" altLang="en-US" sz="3200" b="1" smtClean="0">
                <a:effectLst>
                  <a:outerShdw blurRad="38100" dist="38100" dir="2700000" algn="tl">
                    <a:srgbClr val="000000"/>
                  </a:outerShdw>
                </a:effectLst>
                <a:latin typeface="Franklin Gothic Medium" panose="020B0603020102020204" pitchFamily="34" charset="0"/>
              </a:rPr>
              <a:t>)</a:t>
            </a:r>
            <a:r>
              <a:rPr lang="ru-RU" altLang="en-US" sz="4000" b="1" smtClean="0">
                <a:effectLst>
                  <a:outerShdw blurRad="38100" dist="38100" dir="2700000" algn="tl">
                    <a:srgbClr val="000000"/>
                  </a:outerShdw>
                </a:effectLst>
                <a:latin typeface="Franklin Gothic Medium" panose="020B0603020102020204" pitchFamily="34" charset="0"/>
              </a:rPr>
              <a:t>; среди богов </a:t>
            </a:r>
            <a:r>
              <a:rPr lang="en-US" altLang="en-US" sz="3200" b="1" smtClean="0">
                <a:effectLst>
                  <a:outerShdw blurRad="38100" dist="38100" dir="2700000" algn="tl">
                    <a:srgbClr val="000000"/>
                  </a:outerShdw>
                </a:effectLst>
                <a:latin typeface="Franklin Gothic Medium" panose="020B0603020102020204" pitchFamily="34" charset="0"/>
              </a:rPr>
              <a:t> </a:t>
            </a:r>
            <a:r>
              <a:rPr lang="ru-RU" altLang="en-US" sz="3200" b="1" smtClean="0">
                <a:effectLst>
                  <a:outerShdw blurRad="38100" dist="38100" dir="2700000" algn="tl">
                    <a:srgbClr val="000000"/>
                  </a:outerShdw>
                </a:effectLst>
                <a:latin typeface="Franklin Gothic Medium" panose="020B0603020102020204" pitchFamily="34" charset="0"/>
              </a:rPr>
              <a:t>(</a:t>
            </a:r>
            <a:r>
              <a:rPr lang="ru-RU" altLang="en-US" sz="3600" b="1" smtClean="0">
                <a:solidFill>
                  <a:schemeClr val="tx2"/>
                </a:solidFill>
                <a:effectLst>
                  <a:outerShdw blurRad="38100" dist="38100" dir="2700000" algn="tl">
                    <a:srgbClr val="000000"/>
                  </a:outerShdw>
                </a:effectLst>
                <a:latin typeface="Hebraica" pitchFamily="2" charset="2"/>
              </a:rPr>
              <a:t>!</a:t>
            </a:r>
            <a:r>
              <a:rPr lang="en-US" altLang="en-US" sz="3600" b="1" smtClean="0">
                <a:solidFill>
                  <a:schemeClr val="tx2"/>
                </a:solidFill>
                <a:effectLst>
                  <a:outerShdw blurRad="38100" dist="38100" dir="2700000" algn="tl">
                    <a:srgbClr val="000000"/>
                  </a:outerShdw>
                </a:effectLst>
                <a:latin typeface="Hebraica" pitchFamily="2" charset="2"/>
              </a:rPr>
              <a:t>yhila&gt;</a:t>
            </a:r>
            <a:r>
              <a:rPr lang="ru-RU" altLang="en-US" sz="3200" b="1" smtClean="0">
                <a:effectLst>
                  <a:outerShdw blurRad="38100" dist="38100" dir="2700000" algn="tl">
                    <a:srgbClr val="000000"/>
                  </a:outerShdw>
                </a:effectLst>
                <a:latin typeface="Franklin Gothic Medium" panose="020B0603020102020204" pitchFamily="34" charset="0"/>
              </a:rPr>
              <a:t>) </a:t>
            </a:r>
            <a:r>
              <a:rPr lang="ru-RU" altLang="en-US" sz="4000" b="1" smtClean="0">
                <a:effectLst>
                  <a:outerShdw blurRad="38100" dist="38100" dir="2700000" algn="tl">
                    <a:srgbClr val="000000"/>
                  </a:outerShdw>
                </a:effectLst>
                <a:latin typeface="Franklin Gothic Medium" panose="020B0603020102020204" pitchFamily="34" charset="0"/>
              </a:rPr>
              <a:t>произнес суд: доколе будете вы судить неправедно и оказывать лицеприятие нечестивым? Давайте суд бедному и сироте; угнетенному и нищему оказывайте справедливость; избавляйте бедного и нищего;... </a:t>
            </a:r>
          </a:p>
        </p:txBody>
      </p:sp>
      <p:sp>
        <p:nvSpPr>
          <p:cNvPr id="1241100" name="Rectangle 12"/>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Псалом 81</a:t>
            </a:r>
          </a:p>
        </p:txBody>
      </p:sp>
      <p:sp>
        <p:nvSpPr>
          <p:cNvPr id="373764" name="AutoShape 10" descr="90%">
            <a:hlinkClick r:id="rId3"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3765" name="AutoShape 11"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3766"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3767"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241096"/>
                                        </p:tgtEl>
                                        <p:attrNameLst>
                                          <p:attrName>style.visibility</p:attrName>
                                        </p:attrNameLst>
                                      </p:cBhvr>
                                      <p:to>
                                        <p:strVal val="visible"/>
                                      </p:to>
                                    </p:set>
                                    <p:animEffect transition="in" filter="strips(upLeft)">
                                      <p:cBhvr>
                                        <p:cTn id="7" dur="500"/>
                                        <p:tgtEl>
                                          <p:spTgt spid="124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6"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3144" name="Rectangle 8"/>
          <p:cNvSpPr>
            <a:spLocks noChangeArrowheads="1"/>
          </p:cNvSpPr>
          <p:nvPr/>
        </p:nvSpPr>
        <p:spPr bwMode="auto">
          <a:xfrm>
            <a:off x="107950" y="1916113"/>
            <a:ext cx="8964613"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20000"/>
              </a:spcBef>
              <a:defRPr/>
            </a:pPr>
            <a:r>
              <a:rPr lang="ru-RU" altLang="en-US" sz="4000" b="1" smtClean="0">
                <a:effectLst>
                  <a:outerShdw blurRad="38100" dist="38100" dir="2700000" algn="tl">
                    <a:srgbClr val="000000"/>
                  </a:outerShdw>
                </a:effectLst>
                <a:latin typeface="Franklin Gothic Medium" panose="020B0603020102020204" pitchFamily="34" charset="0"/>
              </a:rPr>
              <a:t>«...исторгайте его из руки нечестивых. Не знают, не разумеют, во тьме ходят; все основания земли колеблются. Я сказал: вы – боги </a:t>
            </a:r>
            <a:r>
              <a:rPr lang="ru-RU" altLang="en-US" sz="3200" b="1" smtClean="0">
                <a:effectLst>
                  <a:outerShdw blurRad="38100" dist="38100" dir="2700000" algn="tl">
                    <a:srgbClr val="000000"/>
                  </a:outerShdw>
                </a:effectLst>
                <a:latin typeface="Franklin Gothic Medium" panose="020B0603020102020204" pitchFamily="34" charset="0"/>
              </a:rPr>
              <a:t>(</a:t>
            </a:r>
            <a:r>
              <a:rPr lang="ru-RU" altLang="en-US" sz="3600" b="1" smtClean="0">
                <a:solidFill>
                  <a:schemeClr val="tx2"/>
                </a:solidFill>
                <a:effectLst>
                  <a:outerShdw blurRad="38100" dist="38100" dir="2700000" algn="tl">
                    <a:srgbClr val="000000"/>
                  </a:outerShdw>
                </a:effectLst>
                <a:latin typeface="Hebraica" pitchFamily="2" charset="2"/>
              </a:rPr>
              <a:t>!</a:t>
            </a:r>
            <a:r>
              <a:rPr lang="en-US" altLang="en-US" sz="3600" b="1" smtClean="0">
                <a:solidFill>
                  <a:schemeClr val="tx2"/>
                </a:solidFill>
                <a:effectLst>
                  <a:outerShdw blurRad="38100" dist="38100" dir="2700000" algn="tl">
                    <a:srgbClr val="000000"/>
                  </a:outerShdw>
                </a:effectLst>
                <a:latin typeface="Hebraica" pitchFamily="2" charset="2"/>
              </a:rPr>
              <a:t>yhila&gt;</a:t>
            </a:r>
            <a:r>
              <a:rPr lang="ru-RU" altLang="en-US" sz="3200" b="1" smtClean="0">
                <a:effectLst>
                  <a:outerShdw blurRad="38100" dist="38100" dir="2700000" algn="tl">
                    <a:srgbClr val="000000"/>
                  </a:outerShdw>
                </a:effectLst>
                <a:latin typeface="Franklin Gothic Medium" panose="020B0603020102020204" pitchFamily="34" charset="0"/>
              </a:rPr>
              <a:t>)</a:t>
            </a:r>
            <a:r>
              <a:rPr lang="ru-RU" altLang="en-US" sz="4000" b="1" smtClean="0">
                <a:effectLst>
                  <a:outerShdw blurRad="38100" dist="38100" dir="2700000" algn="tl">
                    <a:srgbClr val="000000"/>
                  </a:outerShdw>
                </a:effectLst>
                <a:latin typeface="Franklin Gothic Medium" panose="020B0603020102020204" pitchFamily="34" charset="0"/>
              </a:rPr>
              <a:t>, и сыны Всевышнего - все вы; но вы умрете, как человеки, и падете, как всякий из князей. Восстань, Боже, суди землю, ибо Ты наследуешь все народы».</a:t>
            </a:r>
          </a:p>
        </p:txBody>
      </p:sp>
      <p:sp>
        <p:nvSpPr>
          <p:cNvPr id="1243149" name="Rectangle 13"/>
          <p:cNvSpPr>
            <a:spLocks noGrp="1" noChangeArrowheads="1"/>
          </p:cNvSpPr>
          <p:nvPr>
            <p:ph type="title"/>
          </p:nvPr>
        </p:nvSpPr>
        <p:spPr>
          <a:xfrm>
            <a:off x="762000" y="533400"/>
            <a:ext cx="7696200" cy="1143000"/>
          </a:xfrm>
        </p:spPr>
        <p:txBody>
          <a:bodyPr/>
          <a:lstStyle/>
          <a:p>
            <a:pPr eaLnBrk="1" hangingPunct="1">
              <a:defRPr/>
            </a:pPr>
            <a:r>
              <a:rPr lang="ru-RU" altLang="en-US" sz="6000" smtClean="0">
                <a:latin typeface="Verdana" panose="020B0604030504040204" pitchFamily="34" charset="0"/>
              </a:rPr>
              <a:t>Псалом 81</a:t>
            </a:r>
          </a:p>
        </p:txBody>
      </p:sp>
      <p:sp>
        <p:nvSpPr>
          <p:cNvPr id="375813"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5814"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5815" name="AutoShape 10" descr="90%">
            <a:hlinkClick r:id="rId3"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5816" name="AutoShape 11" descr="90%">
            <a:hlinkClick r:id="rId4"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 name="AutoShape 1062"/>
          <p:cNvSpPr>
            <a:spLocks noChangeArrowheads="1"/>
          </p:cNvSpPr>
          <p:nvPr/>
        </p:nvSpPr>
        <p:spPr bwMode="auto">
          <a:xfrm rot="19154971" flipV="1">
            <a:off x="8459788" y="188913"/>
            <a:ext cx="395287" cy="476250"/>
          </a:xfrm>
          <a:prstGeom prst="notchedRightArrow">
            <a:avLst>
              <a:gd name="adj1" fmla="val 50000"/>
              <a:gd name="adj2" fmla="val 25000"/>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243144"/>
                                        </p:tgtEl>
                                        <p:attrNameLst>
                                          <p:attrName>style.visibility</p:attrName>
                                        </p:attrNameLst>
                                      </p:cBhvr>
                                      <p:to>
                                        <p:strVal val="visible"/>
                                      </p:to>
                                    </p:set>
                                    <p:animEffect transition="in" filter="strips(upLeft)">
                                      <p:cBhvr>
                                        <p:cTn id="7" dur="500"/>
                                        <p:tgtEl>
                                          <p:spTgt spid="12431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4" grpId="0"/>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16764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740359" name="Rectangle 7"/>
          <p:cNvSpPr>
            <a:spLocks noGrp="1" noChangeArrowheads="1"/>
          </p:cNvSpPr>
          <p:nvPr>
            <p:ph type="body" sz="half" idx="1"/>
          </p:nvPr>
        </p:nvSpPr>
        <p:spPr>
          <a:xfrm>
            <a:off x="762000" y="1412875"/>
            <a:ext cx="5029200" cy="914400"/>
          </a:xfrm>
        </p:spPr>
        <p:txBody>
          <a:bodyPr/>
          <a:lstStyle/>
          <a:p>
            <a:pPr eaLnBrk="1" hangingPunct="1">
              <a:lnSpc>
                <a:spcPct val="90000"/>
              </a:lnSpc>
              <a:defRPr/>
            </a:pPr>
            <a:r>
              <a:rPr lang="ru-RU" altLang="en-US" smtClean="0">
                <a:hlinkClick r:id="rId3" action="ppaction://hlinksldjump"/>
              </a:rPr>
              <a:t>Объяснение</a:t>
            </a:r>
            <a:endParaRPr lang="ru-RU" altLang="en-US" smtClean="0"/>
          </a:p>
          <a:p>
            <a:pPr eaLnBrk="1" hangingPunct="1">
              <a:lnSpc>
                <a:spcPct val="90000"/>
              </a:lnSpc>
              <a:defRPr/>
            </a:pPr>
            <a:r>
              <a:rPr lang="ru-RU" altLang="en-US" smtClean="0">
                <a:hlinkClick r:id="rId4" action="ppaction://hlinksldjump"/>
              </a:rPr>
              <a:t>Элементы</a:t>
            </a:r>
            <a:endParaRPr lang="ru-RU" altLang="en-US" smtClean="0"/>
          </a:p>
          <a:p>
            <a:pPr eaLnBrk="1" hangingPunct="1">
              <a:lnSpc>
                <a:spcPct val="90000"/>
              </a:lnSpc>
              <a:defRPr/>
            </a:pPr>
            <a:r>
              <a:rPr lang="ru-RU" altLang="en-US" smtClean="0">
                <a:hlinkClick r:id="rId5" action="ppaction://hlinksldjump"/>
              </a:rPr>
              <a:t>Поддержка</a:t>
            </a:r>
            <a:endParaRPr lang="ru-RU" altLang="en-US" smtClean="0"/>
          </a:p>
          <a:p>
            <a:pPr eaLnBrk="1" hangingPunct="1">
              <a:lnSpc>
                <a:spcPct val="90000"/>
              </a:lnSpc>
              <a:defRPr/>
            </a:pPr>
            <a:r>
              <a:rPr lang="ru-RU" altLang="en-US" smtClean="0">
                <a:hlinkClick r:id="rId6" action="ppaction://hlinksldjump"/>
              </a:rPr>
              <a:t>Механизм</a:t>
            </a:r>
            <a:endParaRPr lang="ru-RU" altLang="en-US" smtClean="0"/>
          </a:p>
          <a:p>
            <a:pPr eaLnBrk="1" hangingPunct="1">
              <a:lnSpc>
                <a:spcPct val="90000"/>
              </a:lnSpc>
              <a:defRPr/>
            </a:pPr>
            <a:r>
              <a:rPr lang="ru-RU" altLang="en-US" smtClean="0">
                <a:hlinkClick r:id="rId7" action="ppaction://hlinksldjump"/>
              </a:rPr>
              <a:t>Приобретение</a:t>
            </a:r>
            <a:endParaRPr lang="ru-RU" altLang="en-US" smtClean="0"/>
          </a:p>
          <a:p>
            <a:pPr eaLnBrk="1" hangingPunct="1">
              <a:lnSpc>
                <a:spcPct val="90000"/>
              </a:lnSpc>
              <a:defRPr/>
            </a:pPr>
            <a:r>
              <a:rPr lang="ru-RU" altLang="en-US" smtClean="0">
                <a:hlinkClick r:id="rId8" action="ppaction://hlinksldjump"/>
              </a:rPr>
              <a:t>Осуществление</a:t>
            </a:r>
            <a:endParaRPr lang="ru-RU" altLang="en-US" smtClean="0"/>
          </a:p>
          <a:p>
            <a:pPr eaLnBrk="1" hangingPunct="1">
              <a:lnSpc>
                <a:spcPct val="90000"/>
              </a:lnSpc>
              <a:defRPr/>
            </a:pPr>
            <a:r>
              <a:rPr lang="ru-RU" altLang="en-US" smtClean="0">
                <a:hlinkClick r:id="rId9" action="ppaction://hlinksldjump"/>
              </a:rPr>
              <a:t>Проблемы</a:t>
            </a:r>
            <a:endParaRPr lang="ru-RU" altLang="en-US" smtClean="0"/>
          </a:p>
        </p:txBody>
      </p:sp>
      <p:pic>
        <p:nvPicPr>
          <p:cNvPr id="414724" name="Picture 8" descr="BD08208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800" y="2514600"/>
            <a:ext cx="2266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25" name="AutoShape 9" descr="90%">
            <a:hlinkClick r:id="rId6" action="ppaction://hlinksldjump" tooltip="Щелчок над углом возвращает в исходный слайд."/>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14726" name="AutoShape 10" descr="90%">
            <a:hlinkClick r:id="rId11"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14727" name="AutoShape 11"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14728" name="AutoShape 1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35843"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845"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7720"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35847"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5848"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7723" name="Rectangle 11"/>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Сравнение с Христом </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1267726" name="WordArt 14"/>
          <p:cNvSpPr>
            <a:spLocks noChangeArrowheads="1" noChangeShapeType="1" noTextEdit="1"/>
          </p:cNvSpPr>
          <p:nvPr/>
        </p:nvSpPr>
        <p:spPr bwMode="auto">
          <a:xfrm>
            <a:off x="827088" y="4905375"/>
            <a:ext cx="2627312" cy="468313"/>
          </a:xfrm>
          <a:prstGeom prst="rect">
            <a:avLst/>
          </a:prstGeom>
        </p:spPr>
        <p:txBody>
          <a:bodyPr wrap="none" fromWordArt="1">
            <a:prstTxWarp prst="textPlain">
              <a:avLst>
                <a:gd name="adj" fmla="val 50000"/>
              </a:avLst>
            </a:prstTxWarp>
          </a:bodyPr>
          <a:lstStyle/>
          <a:p>
            <a:pPr algn="ctr"/>
            <a:r>
              <a:rPr lang="ru-RU"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rPr>
              <a:t>божественная</a:t>
            </a:r>
            <a:endParaRPr lang="en-US"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endParaRPr>
          </a:p>
        </p:txBody>
      </p:sp>
      <p:sp>
        <p:nvSpPr>
          <p:cNvPr id="1267727" name="WordArt 15"/>
          <p:cNvSpPr>
            <a:spLocks noChangeArrowheads="1" noChangeShapeType="1" noTextEdit="1"/>
          </p:cNvSpPr>
          <p:nvPr/>
        </p:nvSpPr>
        <p:spPr bwMode="auto">
          <a:xfrm>
            <a:off x="865188" y="5768975"/>
            <a:ext cx="2627312" cy="323850"/>
          </a:xfrm>
          <a:prstGeom prst="rect">
            <a:avLst/>
          </a:prstGeom>
        </p:spPr>
        <p:txBody>
          <a:bodyPr wrap="none" fromWordArt="1">
            <a:prstTxWarp prst="textPlain">
              <a:avLst>
                <a:gd name="adj" fmla="val 50000"/>
              </a:avLst>
            </a:prstTxWarp>
          </a:bodyPr>
          <a:lstStyle/>
          <a:p>
            <a:pPr algn="ctr"/>
            <a:r>
              <a:rPr lang="ru-RU"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rPr>
              <a:t>человеческая</a:t>
            </a:r>
            <a:endParaRPr lang="en-US"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endParaRPr>
          </a:p>
        </p:txBody>
      </p:sp>
      <p:pic>
        <p:nvPicPr>
          <p:cNvPr id="126772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141663"/>
            <a:ext cx="9334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7729" name="WordArt 17"/>
          <p:cNvSpPr>
            <a:spLocks noChangeArrowheads="1" noChangeShapeType="1" noTextEdit="1"/>
          </p:cNvSpPr>
          <p:nvPr/>
        </p:nvSpPr>
        <p:spPr bwMode="auto">
          <a:xfrm>
            <a:off x="5545138" y="5768975"/>
            <a:ext cx="2627312" cy="323850"/>
          </a:xfrm>
          <a:prstGeom prst="rect">
            <a:avLst/>
          </a:prstGeom>
        </p:spPr>
        <p:txBody>
          <a:bodyPr wrap="none" fromWordArt="1">
            <a:prstTxWarp prst="textPlain">
              <a:avLst>
                <a:gd name="adj" fmla="val 50000"/>
              </a:avLst>
            </a:prstTxWarp>
          </a:bodyPr>
          <a:lstStyle/>
          <a:p>
            <a:pPr algn="ctr"/>
            <a:r>
              <a:rPr lang="ru-RU"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rPr>
              <a:t>человеческая</a:t>
            </a:r>
            <a:endParaRPr lang="en-US"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endParaRPr>
          </a:p>
        </p:txBody>
      </p:sp>
      <p:sp>
        <p:nvSpPr>
          <p:cNvPr id="1267730" name="WordArt 18"/>
          <p:cNvSpPr>
            <a:spLocks noChangeArrowheads="1" noChangeShapeType="1" noTextEdit="1"/>
          </p:cNvSpPr>
          <p:nvPr/>
        </p:nvSpPr>
        <p:spPr bwMode="auto">
          <a:xfrm>
            <a:off x="5545138" y="4941888"/>
            <a:ext cx="2627312" cy="504825"/>
          </a:xfrm>
          <a:prstGeom prst="rect">
            <a:avLst/>
          </a:prstGeom>
        </p:spPr>
        <p:txBody>
          <a:bodyPr wrap="none" fromWordArt="1">
            <a:prstTxWarp prst="textPlain">
              <a:avLst>
                <a:gd name="adj" fmla="val 50000"/>
              </a:avLst>
            </a:prstTxWarp>
          </a:bodyPr>
          <a:lstStyle/>
          <a:p>
            <a:pPr algn="ctr"/>
            <a:r>
              <a:rPr lang="ru-RU"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rPr>
              <a:t>Бож. энергии</a:t>
            </a:r>
            <a:endParaRPr lang="en-US" sz="3600" i="1" kern="10">
              <a:ln w="9525" cap="sq">
                <a:solidFill>
                  <a:srgbClr val="000000"/>
                </a:solidFill>
                <a:round/>
                <a:headEnd type="none" w="sm" len="sm"/>
                <a:tailEnd type="none" w="sm" len="sm"/>
              </a:ln>
              <a:solidFill>
                <a:srgbClr val="FFFFFF"/>
              </a:solidFill>
              <a:effectLst>
                <a:outerShdw dist="35921" dir="2700000" algn="ctr" rotWithShape="0">
                  <a:srgbClr val="808080">
                    <a:alpha val="79999"/>
                  </a:srgbClr>
                </a:outerShdw>
              </a:effectLst>
              <a:latin typeface="Arial Black" panose="020B0A04020102020204" pitchFamily="34" charset="0"/>
            </a:endParaRPr>
          </a:p>
        </p:txBody>
      </p:sp>
      <p:sp>
        <p:nvSpPr>
          <p:cNvPr id="1267731" name="Text Box 19"/>
          <p:cNvSpPr txBox="1">
            <a:spLocks noChangeArrowheads="1"/>
          </p:cNvSpPr>
          <p:nvPr/>
        </p:nvSpPr>
        <p:spPr bwMode="auto">
          <a:xfrm>
            <a:off x="3348038" y="6308725"/>
            <a:ext cx="2016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2800" i="1">
                <a:solidFill>
                  <a:srgbClr val="FFCC00"/>
                </a:solidFill>
              </a:rPr>
              <a:t>Личность</a:t>
            </a:r>
          </a:p>
        </p:txBody>
      </p:sp>
      <p:sp>
        <p:nvSpPr>
          <p:cNvPr id="1267732" name="Rectangle 20"/>
          <p:cNvSpPr>
            <a:spLocks noChangeArrowheads="1"/>
          </p:cNvSpPr>
          <p:nvPr/>
        </p:nvSpPr>
        <p:spPr bwMode="auto">
          <a:xfrm>
            <a:off x="684213" y="4868863"/>
            <a:ext cx="2951162" cy="647700"/>
          </a:xfrm>
          <a:prstGeom prst="rect">
            <a:avLst/>
          </a:prstGeom>
          <a:noFill/>
          <a:ln w="38100" cap="sq">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7733" name="Rectangle 21"/>
          <p:cNvSpPr>
            <a:spLocks noChangeArrowheads="1"/>
          </p:cNvSpPr>
          <p:nvPr/>
        </p:nvSpPr>
        <p:spPr bwMode="auto">
          <a:xfrm>
            <a:off x="5365750" y="5589588"/>
            <a:ext cx="2951163" cy="647700"/>
          </a:xfrm>
          <a:prstGeom prst="rect">
            <a:avLst/>
          </a:prstGeom>
          <a:noFill/>
          <a:ln w="38100" cap="sq">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7734" name="Text Box 22"/>
          <p:cNvSpPr txBox="1">
            <a:spLocks noChangeArrowheads="1"/>
          </p:cNvSpPr>
          <p:nvPr/>
        </p:nvSpPr>
        <p:spPr bwMode="auto">
          <a:xfrm>
            <a:off x="3492500" y="4149725"/>
            <a:ext cx="1871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2800" i="1" dirty="0"/>
              <a:t>Природа</a:t>
            </a:r>
          </a:p>
        </p:txBody>
      </p:sp>
      <p:pic>
        <p:nvPicPr>
          <p:cNvPr id="20" name="Picture 19"/>
          <p:cNvPicPr>
            <a:picLocks noChangeAspect="1"/>
          </p:cNvPicPr>
          <p:nvPr/>
        </p:nvPicPr>
        <p:blipFill>
          <a:blip r:embed="rId7"/>
          <a:stretch>
            <a:fillRect/>
          </a:stretch>
        </p:blipFill>
        <p:spPr>
          <a:xfrm>
            <a:off x="1544968" y="2979485"/>
            <a:ext cx="1267752" cy="17099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67723"/>
                                        </p:tgtEl>
                                        <p:attrNameLst>
                                          <p:attrName>style.visibility</p:attrName>
                                        </p:attrNameLst>
                                      </p:cBhvr>
                                      <p:to>
                                        <p:strVal val="visible"/>
                                      </p:to>
                                    </p:set>
                                    <p:anim calcmode="lin" valueType="num">
                                      <p:cBhvr>
                                        <p:cTn id="7" dur="1000" fill="hold"/>
                                        <p:tgtEl>
                                          <p:spTgt spid="1267723"/>
                                        </p:tgtEl>
                                        <p:attrNameLst>
                                          <p:attrName>ppt_w</p:attrName>
                                        </p:attrNameLst>
                                      </p:cBhvr>
                                      <p:tavLst>
                                        <p:tav tm="0">
                                          <p:val>
                                            <p:fltVal val="0"/>
                                          </p:val>
                                        </p:tav>
                                        <p:tav tm="100000">
                                          <p:val>
                                            <p:strVal val="#ppt_w"/>
                                          </p:val>
                                        </p:tav>
                                      </p:tavLst>
                                    </p:anim>
                                    <p:anim calcmode="lin" valueType="num">
                                      <p:cBhvr>
                                        <p:cTn id="8" dur="1000" fill="hold"/>
                                        <p:tgtEl>
                                          <p:spTgt spid="1267723"/>
                                        </p:tgtEl>
                                        <p:attrNameLst>
                                          <p:attrName>ppt_h</p:attrName>
                                        </p:attrNameLst>
                                      </p:cBhvr>
                                      <p:tavLst>
                                        <p:tav tm="0">
                                          <p:val>
                                            <p:fltVal val="0"/>
                                          </p:val>
                                        </p:tav>
                                        <p:tav tm="100000">
                                          <p:val>
                                            <p:strVal val="#ppt_h"/>
                                          </p:val>
                                        </p:tav>
                                      </p:tavLst>
                                    </p:anim>
                                    <p:anim calcmode="lin" valueType="num">
                                      <p:cBhvr>
                                        <p:cTn id="9" dur="1000" fill="hold"/>
                                        <p:tgtEl>
                                          <p:spTgt spid="12677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6772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58" presetClass="entr" presetSubtype="0" accel="100000" fill="hold" nodeType="withEffect">
                                  <p:stCondLst>
                                    <p:cond delay="0"/>
                                  </p:stCondLst>
                                  <p:childTnLst>
                                    <p:set>
                                      <p:cBhvr>
                                        <p:cTn id="18" dur="1" fill="hold">
                                          <p:stCondLst>
                                            <p:cond delay="0"/>
                                          </p:stCondLst>
                                        </p:cTn>
                                        <p:tgtEl>
                                          <p:spTgt spid="1267728"/>
                                        </p:tgtEl>
                                        <p:attrNameLst>
                                          <p:attrName>style.visibility</p:attrName>
                                        </p:attrNameLst>
                                      </p:cBhvr>
                                      <p:to>
                                        <p:strVal val="visible"/>
                                      </p:to>
                                    </p:set>
                                    <p:anim calcmode="lin" valueType="num">
                                      <p:cBhvr>
                                        <p:cTn id="19" dur="500" fill="hold"/>
                                        <p:tgtEl>
                                          <p:spTgt spid="1267728"/>
                                        </p:tgtEl>
                                        <p:attrNameLst>
                                          <p:attrName>ppt_w</p:attrName>
                                        </p:attrNameLst>
                                      </p:cBhvr>
                                      <p:tavLst>
                                        <p:tav tm="0">
                                          <p:val>
                                            <p:strVal val="#ppt_w*2.5"/>
                                          </p:val>
                                        </p:tav>
                                        <p:tav tm="100000">
                                          <p:val>
                                            <p:strVal val="#ppt_w"/>
                                          </p:val>
                                        </p:tav>
                                      </p:tavLst>
                                    </p:anim>
                                    <p:anim calcmode="lin" valueType="num">
                                      <p:cBhvr>
                                        <p:cTn id="20" dur="500" fill="hold"/>
                                        <p:tgtEl>
                                          <p:spTgt spid="1267728"/>
                                        </p:tgtEl>
                                        <p:attrNameLst>
                                          <p:attrName>ppt_h</p:attrName>
                                        </p:attrNameLst>
                                      </p:cBhvr>
                                      <p:tavLst>
                                        <p:tav tm="0">
                                          <p:val>
                                            <p:strVal val="#ppt_h*0.01"/>
                                          </p:val>
                                        </p:tav>
                                        <p:tav tm="100000">
                                          <p:val>
                                            <p:strVal val="#ppt_h"/>
                                          </p:val>
                                        </p:tav>
                                      </p:tavLst>
                                    </p:anim>
                                    <p:anim calcmode="lin" valueType="num">
                                      <p:cBhvr>
                                        <p:cTn id="21" dur="500" fill="hold"/>
                                        <p:tgtEl>
                                          <p:spTgt spid="1267728"/>
                                        </p:tgtEl>
                                        <p:attrNameLst>
                                          <p:attrName>ppt_x</p:attrName>
                                        </p:attrNameLst>
                                      </p:cBhvr>
                                      <p:tavLst>
                                        <p:tav tm="0">
                                          <p:val>
                                            <p:strVal val="#ppt_x"/>
                                          </p:val>
                                        </p:tav>
                                        <p:tav tm="100000">
                                          <p:val>
                                            <p:strVal val="#ppt_x"/>
                                          </p:val>
                                        </p:tav>
                                      </p:tavLst>
                                    </p:anim>
                                    <p:anim calcmode="lin" valueType="num">
                                      <p:cBhvr>
                                        <p:cTn id="22" dur="500" fill="hold"/>
                                        <p:tgtEl>
                                          <p:spTgt spid="1267728"/>
                                        </p:tgtEl>
                                        <p:attrNameLst>
                                          <p:attrName>ppt_y</p:attrName>
                                        </p:attrNameLst>
                                      </p:cBhvr>
                                      <p:tavLst>
                                        <p:tav tm="0">
                                          <p:val>
                                            <p:strVal val="#ppt_h+1"/>
                                          </p:val>
                                        </p:tav>
                                        <p:tav tm="100000">
                                          <p:val>
                                            <p:strVal val="#ppt_y"/>
                                          </p:val>
                                        </p:tav>
                                      </p:tavLst>
                                    </p:anim>
                                    <p:animEffect transition="in" filter="fade">
                                      <p:cBhvr>
                                        <p:cTn id="23" dur="500"/>
                                        <p:tgtEl>
                                          <p:spTgt spid="1267728"/>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1267734"/>
                                        </p:tgtEl>
                                        <p:attrNameLst>
                                          <p:attrName>style.visibility</p:attrName>
                                        </p:attrNameLst>
                                      </p:cBhvr>
                                      <p:to>
                                        <p:strVal val="visible"/>
                                      </p:to>
                                    </p:set>
                                    <p:anim calcmode="lin" valueType="num">
                                      <p:cBhvr>
                                        <p:cTn id="28" dur="500" fill="hold"/>
                                        <p:tgtEl>
                                          <p:spTgt spid="1267734"/>
                                        </p:tgtEl>
                                        <p:attrNameLst>
                                          <p:attrName>ppt_w</p:attrName>
                                        </p:attrNameLst>
                                      </p:cBhvr>
                                      <p:tavLst>
                                        <p:tav tm="0">
                                          <p:val>
                                            <p:strVal val="#ppt_w*2.5"/>
                                          </p:val>
                                        </p:tav>
                                        <p:tav tm="100000">
                                          <p:val>
                                            <p:strVal val="#ppt_w"/>
                                          </p:val>
                                        </p:tav>
                                      </p:tavLst>
                                    </p:anim>
                                    <p:anim calcmode="lin" valueType="num">
                                      <p:cBhvr>
                                        <p:cTn id="29" dur="500" fill="hold"/>
                                        <p:tgtEl>
                                          <p:spTgt spid="1267734"/>
                                        </p:tgtEl>
                                        <p:attrNameLst>
                                          <p:attrName>ppt_h</p:attrName>
                                        </p:attrNameLst>
                                      </p:cBhvr>
                                      <p:tavLst>
                                        <p:tav tm="0">
                                          <p:val>
                                            <p:strVal val="#ppt_h*0.01"/>
                                          </p:val>
                                        </p:tav>
                                        <p:tav tm="100000">
                                          <p:val>
                                            <p:strVal val="#ppt_h"/>
                                          </p:val>
                                        </p:tav>
                                      </p:tavLst>
                                    </p:anim>
                                    <p:anim calcmode="lin" valueType="num">
                                      <p:cBhvr>
                                        <p:cTn id="30" dur="500" fill="hold"/>
                                        <p:tgtEl>
                                          <p:spTgt spid="1267734"/>
                                        </p:tgtEl>
                                        <p:attrNameLst>
                                          <p:attrName>ppt_x</p:attrName>
                                        </p:attrNameLst>
                                      </p:cBhvr>
                                      <p:tavLst>
                                        <p:tav tm="0">
                                          <p:val>
                                            <p:strVal val="#ppt_x"/>
                                          </p:val>
                                        </p:tav>
                                        <p:tav tm="100000">
                                          <p:val>
                                            <p:strVal val="#ppt_x"/>
                                          </p:val>
                                        </p:tav>
                                      </p:tavLst>
                                    </p:anim>
                                    <p:anim calcmode="lin" valueType="num">
                                      <p:cBhvr>
                                        <p:cTn id="31" dur="500" fill="hold"/>
                                        <p:tgtEl>
                                          <p:spTgt spid="1267734"/>
                                        </p:tgtEl>
                                        <p:attrNameLst>
                                          <p:attrName>ppt_y</p:attrName>
                                        </p:attrNameLst>
                                      </p:cBhvr>
                                      <p:tavLst>
                                        <p:tav tm="0">
                                          <p:val>
                                            <p:strVal val="#ppt_h+1"/>
                                          </p:val>
                                        </p:tav>
                                        <p:tav tm="100000">
                                          <p:val>
                                            <p:strVal val="#ppt_y"/>
                                          </p:val>
                                        </p:tav>
                                      </p:tavLst>
                                    </p:anim>
                                    <p:animEffect transition="in" filter="fade">
                                      <p:cBhvr>
                                        <p:cTn id="32" dur="500"/>
                                        <p:tgtEl>
                                          <p:spTgt spid="1267734"/>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1267726"/>
                                        </p:tgtEl>
                                        <p:attrNameLst>
                                          <p:attrName>style.visibility</p:attrName>
                                        </p:attrNameLst>
                                      </p:cBhvr>
                                      <p:to>
                                        <p:strVal val="visible"/>
                                      </p:to>
                                    </p:set>
                                    <p:animEffect transition="in" filter="fade">
                                      <p:cBhvr>
                                        <p:cTn id="37" dur="2000"/>
                                        <p:tgtEl>
                                          <p:spTgt spid="1267726"/>
                                        </p:tgtEl>
                                      </p:cBhvr>
                                    </p:animEffect>
                                    <p:anim calcmode="lin" valueType="num">
                                      <p:cBhvr>
                                        <p:cTn id="38" dur="2000" fill="hold"/>
                                        <p:tgtEl>
                                          <p:spTgt spid="1267726"/>
                                        </p:tgtEl>
                                        <p:attrNameLst>
                                          <p:attrName>style.rotation</p:attrName>
                                        </p:attrNameLst>
                                      </p:cBhvr>
                                      <p:tavLst>
                                        <p:tav tm="0">
                                          <p:val>
                                            <p:fltVal val="720"/>
                                          </p:val>
                                        </p:tav>
                                        <p:tav tm="100000">
                                          <p:val>
                                            <p:fltVal val="0"/>
                                          </p:val>
                                        </p:tav>
                                      </p:tavLst>
                                    </p:anim>
                                    <p:anim calcmode="lin" valueType="num">
                                      <p:cBhvr>
                                        <p:cTn id="39" dur="2000" fill="hold"/>
                                        <p:tgtEl>
                                          <p:spTgt spid="1267726"/>
                                        </p:tgtEl>
                                        <p:attrNameLst>
                                          <p:attrName>ppt_h</p:attrName>
                                        </p:attrNameLst>
                                      </p:cBhvr>
                                      <p:tavLst>
                                        <p:tav tm="0">
                                          <p:val>
                                            <p:fltVal val="0"/>
                                          </p:val>
                                        </p:tav>
                                        <p:tav tm="100000">
                                          <p:val>
                                            <p:strVal val="#ppt_h"/>
                                          </p:val>
                                        </p:tav>
                                      </p:tavLst>
                                    </p:anim>
                                    <p:anim calcmode="lin" valueType="num">
                                      <p:cBhvr>
                                        <p:cTn id="40" dur="2000" fill="hold"/>
                                        <p:tgtEl>
                                          <p:spTgt spid="1267726"/>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1267727"/>
                                        </p:tgtEl>
                                        <p:attrNameLst>
                                          <p:attrName>style.visibility</p:attrName>
                                        </p:attrNameLst>
                                      </p:cBhvr>
                                      <p:to>
                                        <p:strVal val="visible"/>
                                      </p:to>
                                    </p:set>
                                    <p:animEffect transition="in" filter="fade">
                                      <p:cBhvr>
                                        <p:cTn id="45" dur="2000"/>
                                        <p:tgtEl>
                                          <p:spTgt spid="1267727"/>
                                        </p:tgtEl>
                                      </p:cBhvr>
                                    </p:animEffect>
                                    <p:anim calcmode="lin" valueType="num">
                                      <p:cBhvr>
                                        <p:cTn id="46" dur="2000" fill="hold"/>
                                        <p:tgtEl>
                                          <p:spTgt spid="1267727"/>
                                        </p:tgtEl>
                                        <p:attrNameLst>
                                          <p:attrName>style.rotation</p:attrName>
                                        </p:attrNameLst>
                                      </p:cBhvr>
                                      <p:tavLst>
                                        <p:tav tm="0">
                                          <p:val>
                                            <p:fltVal val="720"/>
                                          </p:val>
                                        </p:tav>
                                        <p:tav tm="100000">
                                          <p:val>
                                            <p:fltVal val="0"/>
                                          </p:val>
                                        </p:tav>
                                      </p:tavLst>
                                    </p:anim>
                                    <p:anim calcmode="lin" valueType="num">
                                      <p:cBhvr>
                                        <p:cTn id="47" dur="2000" fill="hold"/>
                                        <p:tgtEl>
                                          <p:spTgt spid="1267727"/>
                                        </p:tgtEl>
                                        <p:attrNameLst>
                                          <p:attrName>ppt_h</p:attrName>
                                        </p:attrNameLst>
                                      </p:cBhvr>
                                      <p:tavLst>
                                        <p:tav tm="0">
                                          <p:val>
                                            <p:fltVal val="0"/>
                                          </p:val>
                                        </p:tav>
                                        <p:tav tm="100000">
                                          <p:val>
                                            <p:strVal val="#ppt_h"/>
                                          </p:val>
                                        </p:tav>
                                      </p:tavLst>
                                    </p:anim>
                                    <p:anim calcmode="lin" valueType="num">
                                      <p:cBhvr>
                                        <p:cTn id="48" dur="2000" fill="hold"/>
                                        <p:tgtEl>
                                          <p:spTgt spid="1267727"/>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1267729"/>
                                        </p:tgtEl>
                                        <p:attrNameLst>
                                          <p:attrName>style.visibility</p:attrName>
                                        </p:attrNameLst>
                                      </p:cBhvr>
                                      <p:to>
                                        <p:strVal val="visible"/>
                                      </p:to>
                                    </p:set>
                                    <p:animEffect transition="in" filter="fade">
                                      <p:cBhvr>
                                        <p:cTn id="53" dur="2000"/>
                                        <p:tgtEl>
                                          <p:spTgt spid="1267729"/>
                                        </p:tgtEl>
                                      </p:cBhvr>
                                    </p:animEffect>
                                    <p:anim calcmode="lin" valueType="num">
                                      <p:cBhvr>
                                        <p:cTn id="54" dur="2000" fill="hold"/>
                                        <p:tgtEl>
                                          <p:spTgt spid="1267729"/>
                                        </p:tgtEl>
                                        <p:attrNameLst>
                                          <p:attrName>style.rotation</p:attrName>
                                        </p:attrNameLst>
                                      </p:cBhvr>
                                      <p:tavLst>
                                        <p:tav tm="0">
                                          <p:val>
                                            <p:fltVal val="720"/>
                                          </p:val>
                                        </p:tav>
                                        <p:tav tm="100000">
                                          <p:val>
                                            <p:fltVal val="0"/>
                                          </p:val>
                                        </p:tav>
                                      </p:tavLst>
                                    </p:anim>
                                    <p:anim calcmode="lin" valueType="num">
                                      <p:cBhvr>
                                        <p:cTn id="55" dur="2000" fill="hold"/>
                                        <p:tgtEl>
                                          <p:spTgt spid="1267729"/>
                                        </p:tgtEl>
                                        <p:attrNameLst>
                                          <p:attrName>ppt_h</p:attrName>
                                        </p:attrNameLst>
                                      </p:cBhvr>
                                      <p:tavLst>
                                        <p:tav tm="0">
                                          <p:val>
                                            <p:fltVal val="0"/>
                                          </p:val>
                                        </p:tav>
                                        <p:tav tm="100000">
                                          <p:val>
                                            <p:strVal val="#ppt_h"/>
                                          </p:val>
                                        </p:tav>
                                      </p:tavLst>
                                    </p:anim>
                                    <p:anim calcmode="lin" valueType="num">
                                      <p:cBhvr>
                                        <p:cTn id="56" dur="2000" fill="hold"/>
                                        <p:tgtEl>
                                          <p:spTgt spid="1267729"/>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1267730"/>
                                        </p:tgtEl>
                                        <p:attrNameLst>
                                          <p:attrName>style.visibility</p:attrName>
                                        </p:attrNameLst>
                                      </p:cBhvr>
                                      <p:to>
                                        <p:strVal val="visible"/>
                                      </p:to>
                                    </p:set>
                                    <p:animEffect transition="in" filter="fade">
                                      <p:cBhvr>
                                        <p:cTn id="61" dur="2000"/>
                                        <p:tgtEl>
                                          <p:spTgt spid="1267730"/>
                                        </p:tgtEl>
                                      </p:cBhvr>
                                    </p:animEffect>
                                    <p:anim calcmode="lin" valueType="num">
                                      <p:cBhvr>
                                        <p:cTn id="62" dur="2000" fill="hold"/>
                                        <p:tgtEl>
                                          <p:spTgt spid="1267730"/>
                                        </p:tgtEl>
                                        <p:attrNameLst>
                                          <p:attrName>style.rotation</p:attrName>
                                        </p:attrNameLst>
                                      </p:cBhvr>
                                      <p:tavLst>
                                        <p:tav tm="0">
                                          <p:val>
                                            <p:fltVal val="720"/>
                                          </p:val>
                                        </p:tav>
                                        <p:tav tm="100000">
                                          <p:val>
                                            <p:fltVal val="0"/>
                                          </p:val>
                                        </p:tav>
                                      </p:tavLst>
                                    </p:anim>
                                    <p:anim calcmode="lin" valueType="num">
                                      <p:cBhvr>
                                        <p:cTn id="63" dur="2000" fill="hold"/>
                                        <p:tgtEl>
                                          <p:spTgt spid="1267730"/>
                                        </p:tgtEl>
                                        <p:attrNameLst>
                                          <p:attrName>ppt_h</p:attrName>
                                        </p:attrNameLst>
                                      </p:cBhvr>
                                      <p:tavLst>
                                        <p:tav tm="0">
                                          <p:val>
                                            <p:fltVal val="0"/>
                                          </p:val>
                                        </p:tav>
                                        <p:tav tm="100000">
                                          <p:val>
                                            <p:strVal val="#ppt_h"/>
                                          </p:val>
                                        </p:tav>
                                      </p:tavLst>
                                    </p:anim>
                                    <p:anim calcmode="lin" valueType="num">
                                      <p:cBhvr>
                                        <p:cTn id="64" dur="2000" fill="hold"/>
                                        <p:tgtEl>
                                          <p:spTgt spid="1267730"/>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1267731"/>
                                        </p:tgtEl>
                                        <p:attrNameLst>
                                          <p:attrName>style.visibility</p:attrName>
                                        </p:attrNameLst>
                                      </p:cBhvr>
                                      <p:to>
                                        <p:strVal val="visible"/>
                                      </p:to>
                                    </p:set>
                                    <p:anim calcmode="lin" valueType="num">
                                      <p:cBhvr>
                                        <p:cTn id="69" dur="500" fill="hold"/>
                                        <p:tgtEl>
                                          <p:spTgt spid="1267731"/>
                                        </p:tgtEl>
                                        <p:attrNameLst>
                                          <p:attrName>ppt_w</p:attrName>
                                        </p:attrNameLst>
                                      </p:cBhvr>
                                      <p:tavLst>
                                        <p:tav tm="0">
                                          <p:val>
                                            <p:strVal val="#ppt_w*2.5"/>
                                          </p:val>
                                        </p:tav>
                                        <p:tav tm="100000">
                                          <p:val>
                                            <p:strVal val="#ppt_w"/>
                                          </p:val>
                                        </p:tav>
                                      </p:tavLst>
                                    </p:anim>
                                    <p:anim calcmode="lin" valueType="num">
                                      <p:cBhvr>
                                        <p:cTn id="70" dur="500" fill="hold"/>
                                        <p:tgtEl>
                                          <p:spTgt spid="1267731"/>
                                        </p:tgtEl>
                                        <p:attrNameLst>
                                          <p:attrName>ppt_h</p:attrName>
                                        </p:attrNameLst>
                                      </p:cBhvr>
                                      <p:tavLst>
                                        <p:tav tm="0">
                                          <p:val>
                                            <p:strVal val="#ppt_h*0.01"/>
                                          </p:val>
                                        </p:tav>
                                        <p:tav tm="100000">
                                          <p:val>
                                            <p:strVal val="#ppt_h"/>
                                          </p:val>
                                        </p:tav>
                                      </p:tavLst>
                                    </p:anim>
                                    <p:anim calcmode="lin" valueType="num">
                                      <p:cBhvr>
                                        <p:cTn id="71" dur="500" fill="hold"/>
                                        <p:tgtEl>
                                          <p:spTgt spid="1267731"/>
                                        </p:tgtEl>
                                        <p:attrNameLst>
                                          <p:attrName>ppt_x</p:attrName>
                                        </p:attrNameLst>
                                      </p:cBhvr>
                                      <p:tavLst>
                                        <p:tav tm="0">
                                          <p:val>
                                            <p:strVal val="#ppt_x"/>
                                          </p:val>
                                        </p:tav>
                                        <p:tav tm="100000">
                                          <p:val>
                                            <p:strVal val="#ppt_x"/>
                                          </p:val>
                                        </p:tav>
                                      </p:tavLst>
                                    </p:anim>
                                    <p:anim calcmode="lin" valueType="num">
                                      <p:cBhvr>
                                        <p:cTn id="72" dur="500" fill="hold"/>
                                        <p:tgtEl>
                                          <p:spTgt spid="1267731"/>
                                        </p:tgtEl>
                                        <p:attrNameLst>
                                          <p:attrName>ppt_y</p:attrName>
                                        </p:attrNameLst>
                                      </p:cBhvr>
                                      <p:tavLst>
                                        <p:tav tm="0">
                                          <p:val>
                                            <p:strVal val="#ppt_h+1"/>
                                          </p:val>
                                        </p:tav>
                                        <p:tav tm="100000">
                                          <p:val>
                                            <p:strVal val="#ppt_y"/>
                                          </p:val>
                                        </p:tav>
                                      </p:tavLst>
                                    </p:anim>
                                    <p:animEffect transition="in" filter="fade">
                                      <p:cBhvr>
                                        <p:cTn id="73" dur="500"/>
                                        <p:tgtEl>
                                          <p:spTgt spid="126773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grpId="0" nodeType="clickEffect">
                                  <p:stCondLst>
                                    <p:cond delay="0"/>
                                  </p:stCondLst>
                                  <p:childTnLst>
                                    <p:set>
                                      <p:cBhvr>
                                        <p:cTn id="77" dur="1" fill="hold">
                                          <p:stCondLst>
                                            <p:cond delay="0"/>
                                          </p:stCondLst>
                                        </p:cTn>
                                        <p:tgtEl>
                                          <p:spTgt spid="1267732"/>
                                        </p:tgtEl>
                                        <p:attrNameLst>
                                          <p:attrName>style.visibility</p:attrName>
                                        </p:attrNameLst>
                                      </p:cBhvr>
                                      <p:to>
                                        <p:strVal val="visible"/>
                                      </p:to>
                                    </p:set>
                                    <p:animEffect transition="in" filter="barn(outVertical)">
                                      <p:cBhvr>
                                        <p:cTn id="78" dur="500"/>
                                        <p:tgtEl>
                                          <p:spTgt spid="126773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267733"/>
                                        </p:tgtEl>
                                        <p:attrNameLst>
                                          <p:attrName>style.visibility</p:attrName>
                                        </p:attrNameLst>
                                      </p:cBhvr>
                                      <p:to>
                                        <p:strVal val="visible"/>
                                      </p:to>
                                    </p:set>
                                    <p:animEffect transition="in" filter="barn(outVertical)">
                                      <p:cBhvr>
                                        <p:cTn id="83" dur="500"/>
                                        <p:tgtEl>
                                          <p:spTgt spid="1267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23" grpId="0"/>
      <p:bldP spid="1267726" grpId="0" animBg="1"/>
      <p:bldP spid="1267727" grpId="0" animBg="1"/>
      <p:bldP spid="1267729" grpId="0" animBg="1"/>
      <p:bldP spid="1267730" grpId="0" animBg="1"/>
      <p:bldP spid="1267731" grpId="0"/>
      <p:bldP spid="1267732" grpId="0" animBg="1"/>
      <p:bldP spid="1267733" grpId="0" animBg="1"/>
      <p:bldP spid="126773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69763" name="Rectangle 3"/>
          <p:cNvSpPr>
            <a:spLocks noGrp="1" noChangeArrowheads="1"/>
          </p:cNvSpPr>
          <p:nvPr>
            <p:ph type="body" sz="half" idx="1"/>
          </p:nvPr>
        </p:nvSpPr>
        <p:spPr>
          <a:xfrm>
            <a:off x="-757238" y="2997200"/>
            <a:ext cx="9828213" cy="914400"/>
          </a:xfrm>
        </p:spPr>
        <p:txBody>
          <a:bodyPr/>
          <a:lstStyle/>
          <a:p>
            <a:pPr lvl="1" algn="ctr" eaLnBrk="1" hangingPunct="1">
              <a:lnSpc>
                <a:spcPct val="80000"/>
              </a:lnSpc>
              <a:buFontTx/>
              <a:buNone/>
              <a:defRPr/>
            </a:pPr>
            <a:r>
              <a:rPr lang="ru-RU" altLang="en-US" sz="3600" dirty="0" smtClean="0"/>
              <a:t>	 </a:t>
            </a:r>
            <a:r>
              <a:rPr lang="ru-RU" altLang="en-US" sz="3600" i="1" dirty="0" smtClean="0"/>
              <a:t>При обожении мы становимся </a:t>
            </a:r>
            <a:r>
              <a:rPr lang="ru-RU" altLang="en-US" sz="3600" i="1" dirty="0" smtClean="0">
                <a:solidFill>
                  <a:srgbClr val="FFCC00"/>
                </a:solidFill>
              </a:rPr>
              <a:t>«</a:t>
            </a:r>
            <a:r>
              <a:rPr lang="ru-RU" altLang="en-US" sz="3600" i="1" dirty="0" smtClean="0"/>
              <a:t>личностью </a:t>
            </a:r>
            <a:r>
              <a:rPr lang="ru-RU" altLang="en-US" sz="3600" i="1" dirty="0" err="1" smtClean="0"/>
              <a:t>тварной</a:t>
            </a:r>
            <a:r>
              <a:rPr lang="ru-RU" altLang="en-US" sz="3600" i="1" dirty="0" smtClean="0"/>
              <a:t> с двумя природами: природой человеческой, </a:t>
            </a:r>
            <a:r>
              <a:rPr lang="ru-RU" altLang="en-US" sz="3600" i="1" dirty="0" err="1" smtClean="0"/>
              <a:t>обоженной</a:t>
            </a:r>
            <a:r>
              <a:rPr lang="ru-RU" altLang="en-US" sz="3600" i="1" dirty="0" smtClean="0"/>
              <a:t>, и природой, или вернее, энергией Божественной – обожающей</a:t>
            </a:r>
            <a:r>
              <a:rPr lang="ru-RU" altLang="en-US" sz="3600" i="1" dirty="0" smtClean="0">
                <a:solidFill>
                  <a:srgbClr val="FFCC00"/>
                </a:solidFill>
              </a:rPr>
              <a:t>» Е. Зайцев</a:t>
            </a:r>
          </a:p>
          <a:p>
            <a:pPr lvl="2" algn="ctr" eaLnBrk="1" hangingPunct="1">
              <a:lnSpc>
                <a:spcPct val="80000"/>
              </a:lnSpc>
              <a:buFont typeface="Wingdings" panose="05000000000000000000" pitchFamily="2" charset="2"/>
              <a:buNone/>
              <a:defRPr/>
            </a:pPr>
            <a:endParaRPr lang="en-US" altLang="en-US" i="1" dirty="0" smtClean="0">
              <a:solidFill>
                <a:srgbClr val="FFCC00"/>
              </a:solidFill>
            </a:endParaRPr>
          </a:p>
        </p:txBody>
      </p:sp>
      <p:pic>
        <p:nvPicPr>
          <p:cNvPr id="3789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89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9767" name="Rectangle 7"/>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37896"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7897"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69770" name="Rectangle 10"/>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Сравнение с Христом </a:t>
            </a:r>
            <a:endParaRPr lang="en-US" altLang="en-US" sz="4000" b="1" smtClean="0">
              <a:effectLst>
                <a:outerShdw blurRad="38100" dist="38100" dir="2700000" algn="tl">
                  <a:srgbClr val="000000"/>
                </a:outerShdw>
              </a:effectLst>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69763">
                                            <p:txEl>
                                              <p:pRg st="0" end="0"/>
                                            </p:txEl>
                                          </p:spTgt>
                                        </p:tgtEl>
                                        <p:attrNameLst>
                                          <p:attrName>style.visibility</p:attrName>
                                        </p:attrNameLst>
                                      </p:cBhvr>
                                      <p:to>
                                        <p:strVal val="visible"/>
                                      </p:to>
                                    </p:set>
                                    <p:animEffect transition="in" filter="randombar(horizontal)">
                                      <p:cBhvr>
                                        <p:cTn id="7" dur="500"/>
                                        <p:tgtEl>
                                          <p:spTgt spid="1269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3"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980995" name="Rectangle 3"/>
          <p:cNvSpPr>
            <a:spLocks noGrp="1" noChangeArrowheads="1"/>
          </p:cNvSpPr>
          <p:nvPr>
            <p:ph type="body" sz="half" idx="1"/>
          </p:nvPr>
        </p:nvSpPr>
        <p:spPr>
          <a:xfrm>
            <a:off x="-757238" y="2924175"/>
            <a:ext cx="9828213" cy="914400"/>
          </a:xfrm>
        </p:spPr>
        <p:txBody>
          <a:bodyPr/>
          <a:lstStyle/>
          <a:p>
            <a:pPr lvl="1" algn="ctr" eaLnBrk="1" hangingPunct="1">
              <a:lnSpc>
                <a:spcPct val="80000"/>
              </a:lnSpc>
              <a:buFontTx/>
              <a:buNone/>
              <a:defRPr/>
            </a:pPr>
            <a:r>
              <a:rPr lang="ru-RU" altLang="en-US" sz="3600" smtClean="0"/>
              <a:t>	 </a:t>
            </a:r>
            <a:r>
              <a:rPr lang="ru-RU" altLang="en-US" sz="3600" i="1" smtClean="0">
                <a:solidFill>
                  <a:srgbClr val="FFCC00"/>
                </a:solidFill>
              </a:rPr>
              <a:t>«</a:t>
            </a:r>
            <a:r>
              <a:rPr lang="ru-RU" altLang="ja-JP" sz="3600" i="1" smtClean="0"/>
              <a:t>Человек должен был соединить по благодати две природы в своей тварной ипостаси, стать </a:t>
            </a:r>
            <a:r>
              <a:rPr lang="en-US" altLang="ja-JP" sz="3600" i="1" smtClean="0">
                <a:ea typeface="MS PGothic" panose="020B0600070205080204" pitchFamily="34" charset="-128"/>
              </a:rPr>
              <a:t>“</a:t>
            </a:r>
            <a:r>
              <a:rPr lang="ru-RU" altLang="ja-JP" sz="3600" i="1" smtClean="0"/>
              <a:t>тварным богом</a:t>
            </a:r>
            <a:r>
              <a:rPr lang="en-US" altLang="ja-JP" sz="3600" i="1" smtClean="0">
                <a:ea typeface="MS PGothic" panose="020B0600070205080204" pitchFamily="34" charset="-128"/>
              </a:rPr>
              <a:t>”</a:t>
            </a:r>
            <a:r>
              <a:rPr lang="ru-RU" altLang="ja-JP" sz="3600" i="1" smtClean="0"/>
              <a:t>, </a:t>
            </a:r>
            <a:r>
              <a:rPr lang="en-US" altLang="ja-JP" sz="3600" i="1" smtClean="0">
                <a:ea typeface="MS PGothic" panose="020B0600070205080204" pitchFamily="34" charset="-128"/>
              </a:rPr>
              <a:t>“</a:t>
            </a:r>
            <a:r>
              <a:rPr lang="ru-RU" altLang="ja-JP" sz="3600" i="1" smtClean="0"/>
              <a:t>богом по благодати</a:t>
            </a:r>
            <a:r>
              <a:rPr lang="en-US" altLang="ja-JP" sz="3600" i="1" smtClean="0">
                <a:ea typeface="MS PGothic" panose="020B0600070205080204" pitchFamily="34" charset="-128"/>
              </a:rPr>
              <a:t>”</a:t>
            </a:r>
            <a:r>
              <a:rPr lang="ru-RU" altLang="ja-JP" sz="3600" i="1" smtClean="0"/>
              <a:t> в отличие от Христа – личности Божественной, воспринявшей природу человеческую</a:t>
            </a:r>
            <a:r>
              <a:rPr lang="ru-RU" altLang="en-US" sz="3600" i="1" smtClean="0">
                <a:solidFill>
                  <a:srgbClr val="FFCC00"/>
                </a:solidFill>
              </a:rPr>
              <a:t>» В. Лосский</a:t>
            </a:r>
          </a:p>
          <a:p>
            <a:pPr lvl="2" algn="ctr" eaLnBrk="1" hangingPunct="1">
              <a:lnSpc>
                <a:spcPct val="80000"/>
              </a:lnSpc>
              <a:buFont typeface="Wingdings" panose="05000000000000000000" pitchFamily="2" charset="2"/>
              <a:buNone/>
              <a:defRPr/>
            </a:pPr>
            <a:endParaRPr lang="en-US" altLang="en-US" i="1" smtClean="0">
              <a:solidFill>
                <a:srgbClr val="FFCC00"/>
              </a:solidFill>
            </a:endParaRPr>
          </a:p>
        </p:txBody>
      </p:sp>
      <p:pic>
        <p:nvPicPr>
          <p:cNvPr id="3994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0997" name="Rectangle 5"/>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Сравнение с Христом </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39942"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9943"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81000"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39945"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39946"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0995">
                                            <p:txEl>
                                              <p:pRg st="0" end="0"/>
                                            </p:txEl>
                                          </p:spTgt>
                                        </p:tgtEl>
                                        <p:attrNameLst>
                                          <p:attrName>style.visibility</p:attrName>
                                        </p:attrNameLst>
                                      </p:cBhvr>
                                      <p:to>
                                        <p:strVal val="visible"/>
                                      </p:to>
                                    </p:set>
                                    <p:animEffect transition="in" filter="randombar(horizontal)">
                                      <p:cBhvr>
                                        <p:cTn id="7" dur="500"/>
                                        <p:tgtEl>
                                          <p:spTgt spid="980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5"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7" name="Rectangle 7"/>
          <p:cNvSpPr>
            <a:spLocks noGrp="1" noRot="1" noChangeArrowheads="1"/>
          </p:cNvSpPr>
          <p:nvPr>
            <p:ph type="body" idx="1"/>
          </p:nvPr>
        </p:nvSpPr>
        <p:spPr>
          <a:xfrm>
            <a:off x="-188486" y="1484784"/>
            <a:ext cx="8540750" cy="4422775"/>
          </a:xfrm>
        </p:spPr>
        <p:txBody>
          <a:bodyPr/>
          <a:lstStyle/>
          <a:p>
            <a:pPr eaLnBrk="1" hangingPunct="1">
              <a:buFont typeface="Wingdings" panose="05000000000000000000" pitchFamily="2" charset="2"/>
              <a:buNone/>
              <a:defRPr/>
            </a:pPr>
            <a:r>
              <a:rPr lang="en-US" altLang="en-US" b="0" i="1" smtClean="0"/>
              <a:t>	</a:t>
            </a:r>
            <a:endParaRPr lang="en-US" altLang="en-US" smtClean="0"/>
          </a:p>
        </p:txBody>
      </p:sp>
      <p:sp>
        <p:nvSpPr>
          <p:cNvPr id="896008" name="Text Box 8"/>
          <p:cNvSpPr txBox="1">
            <a:spLocks noChangeArrowheads="1"/>
          </p:cNvSpPr>
          <p:nvPr/>
        </p:nvSpPr>
        <p:spPr bwMode="auto">
          <a:xfrm>
            <a:off x="611188" y="404813"/>
            <a:ext cx="374491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altLang="en-US" b="1" dirty="0">
                <a:effectLst>
                  <a:outerShdw blurRad="38100" dist="38100" dir="2700000" algn="tl">
                    <a:srgbClr val="000000"/>
                  </a:outerShdw>
                </a:effectLst>
              </a:rPr>
              <a:t>Щелчок </a:t>
            </a:r>
            <a:r>
              <a:rPr lang="ru-RU" altLang="en-US" b="1" dirty="0" smtClean="0">
                <a:effectLst>
                  <a:outerShdw blurRad="38100" dist="38100" dir="2700000" algn="tl">
                    <a:srgbClr val="000000"/>
                  </a:outerShdw>
                </a:effectLst>
              </a:rPr>
              <a:t>по углу </a:t>
            </a:r>
            <a:r>
              <a:rPr lang="ru-RU" altLang="en-US" b="1" dirty="0">
                <a:effectLst>
                  <a:outerShdw blurRad="38100" dist="38100" dir="2700000" algn="tl">
                    <a:srgbClr val="000000"/>
                  </a:outerShdw>
                </a:effectLst>
              </a:rPr>
              <a:t>отправляет в общий план для темы Обожение</a:t>
            </a:r>
            <a:endParaRPr lang="en-US" altLang="en-US" b="1" dirty="0">
              <a:effectLst>
                <a:outerShdw blurRad="38100" dist="38100" dir="2700000" algn="tl">
                  <a:srgbClr val="000000"/>
                </a:outerShdw>
              </a:effectLst>
            </a:endParaRPr>
          </a:p>
        </p:txBody>
      </p:sp>
      <p:sp>
        <p:nvSpPr>
          <p:cNvPr id="896009" name="AutoShape 9"/>
          <p:cNvSpPr>
            <a:spLocks noChangeArrowheads="1"/>
          </p:cNvSpPr>
          <p:nvPr/>
        </p:nvSpPr>
        <p:spPr bwMode="auto">
          <a:xfrm rot="-8411944">
            <a:off x="250825" y="188913"/>
            <a:ext cx="395288" cy="476250"/>
          </a:xfrm>
          <a:prstGeom prst="notchedRight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96010" name="Text Box 10"/>
          <p:cNvSpPr txBox="1">
            <a:spLocks noChangeArrowheads="1"/>
          </p:cNvSpPr>
          <p:nvPr/>
        </p:nvSpPr>
        <p:spPr bwMode="auto">
          <a:xfrm>
            <a:off x="4716463" y="404813"/>
            <a:ext cx="3673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altLang="en-US" b="1" dirty="0">
                <a:effectLst>
                  <a:outerShdw blurRad="38100" dist="38100" dir="2700000" algn="tl">
                    <a:srgbClr val="000000"/>
                  </a:outerShdw>
                </a:effectLst>
              </a:rPr>
              <a:t>Щелчок </a:t>
            </a:r>
            <a:r>
              <a:rPr lang="ru-RU" altLang="en-US" b="1" dirty="0" smtClean="0">
                <a:effectLst>
                  <a:outerShdw blurRad="38100" dist="38100" dir="2700000" algn="tl">
                    <a:srgbClr val="000000"/>
                  </a:outerShdw>
                </a:effectLst>
              </a:rPr>
              <a:t>по углу </a:t>
            </a:r>
            <a:r>
              <a:rPr lang="ru-RU" altLang="en-US" b="1" dirty="0">
                <a:effectLst>
                  <a:outerShdw blurRad="38100" dist="38100" dir="2700000" algn="tl">
                    <a:srgbClr val="000000"/>
                  </a:outerShdw>
                </a:effectLst>
              </a:rPr>
              <a:t>возвращает в предыдущий уровень</a:t>
            </a:r>
            <a:endParaRPr lang="en-US" altLang="en-US" b="1" dirty="0">
              <a:effectLst>
                <a:outerShdw blurRad="38100" dist="38100" dir="2700000" algn="tl">
                  <a:srgbClr val="000000"/>
                </a:outerShdw>
              </a:effectLst>
            </a:endParaRPr>
          </a:p>
        </p:txBody>
      </p:sp>
      <p:sp>
        <p:nvSpPr>
          <p:cNvPr id="896011" name="AutoShape 11"/>
          <p:cNvSpPr>
            <a:spLocks noChangeArrowheads="1"/>
          </p:cNvSpPr>
          <p:nvPr/>
        </p:nvSpPr>
        <p:spPr bwMode="auto">
          <a:xfrm rot="19154971" flipV="1">
            <a:off x="8459788" y="188913"/>
            <a:ext cx="395287" cy="476250"/>
          </a:xfrm>
          <a:prstGeom prst="notchedRightArrow">
            <a:avLst>
              <a:gd name="adj1" fmla="val 50000"/>
              <a:gd name="adj2"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175" name="WordArt 12"/>
          <p:cNvSpPr>
            <a:spLocks noChangeArrowheads="1" noChangeShapeType="1" noTextEdit="1"/>
          </p:cNvSpPr>
          <p:nvPr/>
        </p:nvSpPr>
        <p:spPr bwMode="auto">
          <a:xfrm>
            <a:off x="1908175" y="2060575"/>
            <a:ext cx="5329238" cy="12239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Руководство</a:t>
            </a:r>
            <a:endPar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896017" name="Text Box 17"/>
          <p:cNvSpPr txBox="1">
            <a:spLocks noChangeArrowheads="1"/>
          </p:cNvSpPr>
          <p:nvPr/>
        </p:nvSpPr>
        <p:spPr bwMode="auto">
          <a:xfrm>
            <a:off x="3133725" y="3860800"/>
            <a:ext cx="48974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defRPr/>
            </a:pPr>
            <a:r>
              <a:rPr lang="ru-RU" altLang="en-US" b="1" dirty="0">
                <a:effectLst>
                  <a:outerShdw blurRad="38100" dist="38100" dir="2700000" algn="tl">
                    <a:srgbClr val="000000"/>
                  </a:outerShdw>
                </a:effectLst>
              </a:rPr>
              <a:t>Появление </a:t>
            </a:r>
            <a:r>
              <a:rPr lang="ru-RU" altLang="en-US" b="1" dirty="0" smtClean="0">
                <a:effectLst>
                  <a:outerShdw blurRad="38100" dist="38100" dir="2700000" algn="tl">
                    <a:srgbClr val="000000"/>
                  </a:outerShdw>
                </a:effectLst>
              </a:rPr>
              <a:t>значка означает</a:t>
            </a:r>
            <a:r>
              <a:rPr lang="ru-RU" altLang="en-US" b="1" dirty="0">
                <a:effectLst>
                  <a:outerShdw blurRad="38100" dist="38100" dir="2700000" algn="tl">
                    <a:srgbClr val="000000"/>
                  </a:outerShdw>
                </a:effectLst>
              </a:rPr>
              <a:t>, что вам </a:t>
            </a:r>
            <a:r>
              <a:rPr lang="ru-RU" altLang="en-US" b="1" dirty="0" smtClean="0">
                <a:effectLst>
                  <a:outerShdw blurRad="38100" dist="38100" dir="2700000" algn="tl">
                    <a:srgbClr val="000000"/>
                  </a:outerShdw>
                </a:effectLst>
              </a:rPr>
              <a:t>доступна </a:t>
            </a:r>
            <a:r>
              <a:rPr lang="ru-RU" altLang="en-US" b="1" dirty="0" smtClean="0">
                <a:effectLst>
                  <a:outerShdw blurRad="38100" dist="38100" dir="2700000" algn="tl">
                    <a:srgbClr val="000000"/>
                  </a:outerShdw>
                </a:effectLst>
                <a:latin typeface="Tahoma" panose="020B0604030504040204" pitchFamily="34" charset="0"/>
              </a:rPr>
              <a:t>дополнительная информация, открывающаяся щелчком по нему.</a:t>
            </a:r>
            <a:endParaRPr lang="en-US" altLang="en-US" b="1" dirty="0">
              <a:effectLst>
                <a:outerShdw blurRad="38100" dist="38100" dir="2700000" algn="tl">
                  <a:srgbClr val="000000"/>
                </a:outerShdw>
              </a:effectLst>
            </a:endParaRPr>
          </a:p>
        </p:txBody>
      </p:sp>
      <p:pic>
        <p:nvPicPr>
          <p:cNvPr id="896018" name="Picture 18" descr="buttonclick[1]">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21005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AutoShape 1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183" name="AutoShape 2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184" name="AutoShape 21"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185" name="AutoShape 2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96008"/>
                                        </p:tgtEl>
                                        <p:attrNameLst>
                                          <p:attrName>style.visibility</p:attrName>
                                        </p:attrNameLst>
                                      </p:cBhvr>
                                      <p:to>
                                        <p:strVal val="visible"/>
                                      </p:to>
                                    </p:set>
                                    <p:animEffect transition="in" filter="wipe(right)">
                                      <p:cBhvr>
                                        <p:cTn id="7" dur="1000"/>
                                        <p:tgtEl>
                                          <p:spTgt spid="896008"/>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896009"/>
                                        </p:tgtEl>
                                        <p:attrNameLst>
                                          <p:attrName>style.visibility</p:attrName>
                                        </p:attrNameLst>
                                      </p:cBhvr>
                                      <p:to>
                                        <p:strVal val="visible"/>
                                      </p:to>
                                    </p:set>
                                    <p:animEffect transition="in" filter="wipe(right)">
                                      <p:cBhvr>
                                        <p:cTn id="10" dur="500"/>
                                        <p:tgtEl>
                                          <p:spTgt spid="896009"/>
                                        </p:tgtEl>
                                      </p:cBhvr>
                                    </p:animEffect>
                                  </p:childTnLst>
                                </p:cTn>
                              </p:par>
                              <p:par>
                                <p:cTn id="11" presetID="22" presetClass="exit" presetSubtype="2" fill="hold" grpId="1" nodeType="withEffect">
                                  <p:stCondLst>
                                    <p:cond delay="4000"/>
                                  </p:stCondLst>
                                  <p:childTnLst>
                                    <p:animEffect transition="out" filter="wipe(right)">
                                      <p:cBhvr>
                                        <p:cTn id="12" dur="1000"/>
                                        <p:tgtEl>
                                          <p:spTgt spid="896008"/>
                                        </p:tgtEl>
                                      </p:cBhvr>
                                    </p:animEffect>
                                    <p:set>
                                      <p:cBhvr>
                                        <p:cTn id="13" dur="1" fill="hold">
                                          <p:stCondLst>
                                            <p:cond delay="999"/>
                                          </p:stCondLst>
                                        </p:cTn>
                                        <p:tgtEl>
                                          <p:spTgt spid="896008"/>
                                        </p:tgtEl>
                                        <p:attrNameLst>
                                          <p:attrName>style.visibility</p:attrName>
                                        </p:attrNameLst>
                                      </p:cBhvr>
                                      <p:to>
                                        <p:strVal val="hidden"/>
                                      </p:to>
                                    </p:set>
                                  </p:childTnLst>
                                </p:cTn>
                              </p:par>
                              <p:par>
                                <p:cTn id="14" presetID="22" presetClass="exit" presetSubtype="2" fill="hold" grpId="1" nodeType="withEffect">
                                  <p:stCondLst>
                                    <p:cond delay="5000"/>
                                  </p:stCondLst>
                                  <p:childTnLst>
                                    <p:animEffect transition="out" filter="wipe(right)">
                                      <p:cBhvr>
                                        <p:cTn id="15" dur="500"/>
                                        <p:tgtEl>
                                          <p:spTgt spid="896009"/>
                                        </p:tgtEl>
                                      </p:cBhvr>
                                    </p:animEffect>
                                    <p:set>
                                      <p:cBhvr>
                                        <p:cTn id="16" dur="1" fill="hold">
                                          <p:stCondLst>
                                            <p:cond delay="499"/>
                                          </p:stCondLst>
                                        </p:cTn>
                                        <p:tgtEl>
                                          <p:spTgt spid="89600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96010"/>
                                        </p:tgtEl>
                                        <p:attrNameLst>
                                          <p:attrName>style.visibility</p:attrName>
                                        </p:attrNameLst>
                                      </p:cBhvr>
                                      <p:to>
                                        <p:strVal val="visible"/>
                                      </p:to>
                                    </p:set>
                                    <p:animEffect transition="in" filter="wipe(left)">
                                      <p:cBhvr>
                                        <p:cTn id="21" dur="1000"/>
                                        <p:tgtEl>
                                          <p:spTgt spid="896010"/>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896011"/>
                                        </p:tgtEl>
                                        <p:attrNameLst>
                                          <p:attrName>style.visibility</p:attrName>
                                        </p:attrNameLst>
                                      </p:cBhvr>
                                      <p:to>
                                        <p:strVal val="visible"/>
                                      </p:to>
                                    </p:set>
                                    <p:animEffect transition="in" filter="wipe(left)">
                                      <p:cBhvr>
                                        <p:cTn id="24" dur="500"/>
                                        <p:tgtEl>
                                          <p:spTgt spid="896011"/>
                                        </p:tgtEl>
                                      </p:cBhvr>
                                    </p:animEffect>
                                  </p:childTnLst>
                                </p:cTn>
                              </p:par>
                              <p:par>
                                <p:cTn id="25" presetID="22" presetClass="exit" presetSubtype="8" fill="hold" grpId="1" nodeType="withEffect">
                                  <p:stCondLst>
                                    <p:cond delay="4000"/>
                                  </p:stCondLst>
                                  <p:childTnLst>
                                    <p:animEffect transition="out" filter="wipe(left)">
                                      <p:cBhvr>
                                        <p:cTn id="26" dur="1000"/>
                                        <p:tgtEl>
                                          <p:spTgt spid="896010"/>
                                        </p:tgtEl>
                                      </p:cBhvr>
                                    </p:animEffect>
                                    <p:set>
                                      <p:cBhvr>
                                        <p:cTn id="27" dur="1" fill="hold">
                                          <p:stCondLst>
                                            <p:cond delay="999"/>
                                          </p:stCondLst>
                                        </p:cTn>
                                        <p:tgtEl>
                                          <p:spTgt spid="896010"/>
                                        </p:tgtEl>
                                        <p:attrNameLst>
                                          <p:attrName>style.visibility</p:attrName>
                                        </p:attrNameLst>
                                      </p:cBhvr>
                                      <p:to>
                                        <p:strVal val="hidden"/>
                                      </p:to>
                                    </p:set>
                                  </p:childTnLst>
                                </p:cTn>
                              </p:par>
                              <p:par>
                                <p:cTn id="28" presetID="22" presetClass="exit" presetSubtype="8" fill="hold" grpId="1" nodeType="withEffect">
                                  <p:stCondLst>
                                    <p:cond delay="5000"/>
                                  </p:stCondLst>
                                  <p:childTnLst>
                                    <p:animEffect transition="out" filter="wipe(left)">
                                      <p:cBhvr>
                                        <p:cTn id="29" dur="500"/>
                                        <p:tgtEl>
                                          <p:spTgt spid="896011"/>
                                        </p:tgtEl>
                                      </p:cBhvr>
                                    </p:animEffect>
                                    <p:set>
                                      <p:cBhvr>
                                        <p:cTn id="30" dur="1" fill="hold">
                                          <p:stCondLst>
                                            <p:cond delay="499"/>
                                          </p:stCondLst>
                                        </p:cTn>
                                        <p:tgtEl>
                                          <p:spTgt spid="8960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896018"/>
                                        </p:tgtEl>
                                        <p:attrNameLst>
                                          <p:attrName>style.visibility</p:attrName>
                                        </p:attrNameLst>
                                      </p:cBhvr>
                                      <p:to>
                                        <p:strVal val="visible"/>
                                      </p:to>
                                    </p:set>
                                    <p:anim calcmode="lin" valueType="num">
                                      <p:cBhvr>
                                        <p:cTn id="35" dur="500" fill="hold"/>
                                        <p:tgtEl>
                                          <p:spTgt spid="896018"/>
                                        </p:tgtEl>
                                        <p:attrNameLst>
                                          <p:attrName>ppt_w</p:attrName>
                                        </p:attrNameLst>
                                      </p:cBhvr>
                                      <p:tavLst>
                                        <p:tav tm="0">
                                          <p:val>
                                            <p:fltVal val="0"/>
                                          </p:val>
                                        </p:tav>
                                        <p:tav tm="100000">
                                          <p:val>
                                            <p:strVal val="#ppt_w"/>
                                          </p:val>
                                        </p:tav>
                                      </p:tavLst>
                                    </p:anim>
                                    <p:anim calcmode="lin" valueType="num">
                                      <p:cBhvr>
                                        <p:cTn id="36" dur="500" fill="hold"/>
                                        <p:tgtEl>
                                          <p:spTgt spid="89601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896017"/>
                                        </p:tgtEl>
                                        <p:attrNameLst>
                                          <p:attrName>style.visibility</p:attrName>
                                        </p:attrNameLst>
                                      </p:cBhvr>
                                      <p:to>
                                        <p:strVal val="visible"/>
                                      </p:to>
                                    </p:set>
                                    <p:animEffect transition="in" filter="wipe(right)">
                                      <p:cBhvr>
                                        <p:cTn id="40" dur="1000"/>
                                        <p:tgtEl>
                                          <p:spTgt spid="896017"/>
                                        </p:tgtEl>
                                      </p:cBhvr>
                                    </p:animEffect>
                                  </p:childTnLst>
                                </p:cTn>
                              </p:par>
                              <p:par>
                                <p:cTn id="41" presetID="22" presetClass="exit" presetSubtype="2" fill="hold" grpId="1" nodeType="withEffect">
                                  <p:stCondLst>
                                    <p:cond delay="5000"/>
                                  </p:stCondLst>
                                  <p:childTnLst>
                                    <p:animEffect transition="out" filter="wipe(right)">
                                      <p:cBhvr>
                                        <p:cTn id="42" dur="1000"/>
                                        <p:tgtEl>
                                          <p:spTgt spid="896017"/>
                                        </p:tgtEl>
                                      </p:cBhvr>
                                    </p:animEffect>
                                    <p:set>
                                      <p:cBhvr>
                                        <p:cTn id="43" dur="1" fill="hold">
                                          <p:stCondLst>
                                            <p:cond delay="999"/>
                                          </p:stCondLst>
                                        </p:cTn>
                                        <p:tgtEl>
                                          <p:spTgt spid="8960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8" grpId="0"/>
      <p:bldP spid="896008" grpId="1"/>
      <p:bldP spid="896009" grpId="0" animBg="1"/>
      <p:bldP spid="896009" grpId="1" animBg="1"/>
      <p:bldP spid="896010" grpId="0"/>
      <p:bldP spid="896010" grpId="1"/>
      <p:bldP spid="896011" grpId="0" animBg="1"/>
      <p:bldP spid="896011" grpId="1" animBg="1"/>
      <p:bldP spid="896017" grpId="0"/>
      <p:bldP spid="896017" grpId="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385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73859" name="Rectangle 3"/>
          <p:cNvSpPr>
            <a:spLocks noGrp="1" noChangeArrowheads="1"/>
          </p:cNvSpPr>
          <p:nvPr>
            <p:ph type="body" sz="half" idx="1"/>
          </p:nvPr>
        </p:nvSpPr>
        <p:spPr>
          <a:xfrm>
            <a:off x="-180975" y="2946400"/>
            <a:ext cx="8839200" cy="914400"/>
          </a:xfrm>
        </p:spPr>
        <p:txBody>
          <a:bodyPr/>
          <a:lstStyle/>
          <a:p>
            <a:pPr lvl="1" algn="ctr" eaLnBrk="1" hangingPunct="1">
              <a:lnSpc>
                <a:spcPct val="80000"/>
              </a:lnSpc>
              <a:buFontTx/>
              <a:buNone/>
              <a:defRPr/>
            </a:pPr>
            <a:r>
              <a:rPr lang="ru-RU" altLang="en-US" sz="3600" smtClean="0"/>
              <a:t>	 </a:t>
            </a:r>
            <a:r>
              <a:rPr lang="ru-RU" altLang="en-US" sz="3600" i="1" smtClean="0">
                <a:solidFill>
                  <a:srgbClr val="FFCC00"/>
                </a:solidFill>
              </a:rPr>
              <a:t>«</a:t>
            </a:r>
            <a:r>
              <a:rPr lang="ru-RU" altLang="en-US" sz="3600" i="1" smtClean="0"/>
              <a:t>Человек в энергиях Божиих причащается к неприступному Его Божеству и в этом смысле реально общается с Ним</a:t>
            </a:r>
            <a:r>
              <a:rPr lang="ru-RU" altLang="en-US" sz="3600" i="1" smtClean="0">
                <a:solidFill>
                  <a:srgbClr val="FFCC00"/>
                </a:solidFill>
              </a:rPr>
              <a:t>» Архимандрат Никон</a:t>
            </a:r>
          </a:p>
          <a:p>
            <a:pPr lvl="2" algn="ctr" eaLnBrk="1" hangingPunct="1">
              <a:lnSpc>
                <a:spcPct val="80000"/>
              </a:lnSpc>
              <a:buFont typeface="Wingdings" panose="05000000000000000000" pitchFamily="2" charset="2"/>
              <a:buNone/>
              <a:defRPr/>
            </a:pPr>
            <a:endParaRPr lang="en-US" altLang="en-US" i="1" smtClean="0">
              <a:solidFill>
                <a:srgbClr val="FFCC00"/>
              </a:solidFill>
            </a:endParaRPr>
          </a:p>
        </p:txBody>
      </p:sp>
      <p:pic>
        <p:nvPicPr>
          <p:cNvPr id="4403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4038"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73864" name="Rectangle 8"/>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44040"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4041"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73867" name="Rectangle 11"/>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Участие в Самом Боге </a:t>
            </a:r>
            <a:endParaRPr lang="en-US" altLang="en-US" sz="4000" b="1" smtClean="0">
              <a:effectLst>
                <a:outerShdw blurRad="38100" dist="38100" dir="2700000" algn="tl">
                  <a:srgbClr val="000000"/>
                </a:outerShdw>
              </a:effectLst>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73867"/>
                                        </p:tgtEl>
                                        <p:attrNameLst>
                                          <p:attrName>style.visibility</p:attrName>
                                        </p:attrNameLst>
                                      </p:cBhvr>
                                      <p:to>
                                        <p:strVal val="visible"/>
                                      </p:to>
                                    </p:set>
                                    <p:anim calcmode="lin" valueType="num">
                                      <p:cBhvr>
                                        <p:cTn id="7" dur="1000" fill="hold"/>
                                        <p:tgtEl>
                                          <p:spTgt spid="1273867"/>
                                        </p:tgtEl>
                                        <p:attrNameLst>
                                          <p:attrName>ppt_w</p:attrName>
                                        </p:attrNameLst>
                                      </p:cBhvr>
                                      <p:tavLst>
                                        <p:tav tm="0">
                                          <p:val>
                                            <p:fltVal val="0"/>
                                          </p:val>
                                        </p:tav>
                                        <p:tav tm="100000">
                                          <p:val>
                                            <p:strVal val="#ppt_w"/>
                                          </p:val>
                                        </p:tav>
                                      </p:tavLst>
                                    </p:anim>
                                    <p:anim calcmode="lin" valueType="num">
                                      <p:cBhvr>
                                        <p:cTn id="8" dur="1000" fill="hold"/>
                                        <p:tgtEl>
                                          <p:spTgt spid="1273867"/>
                                        </p:tgtEl>
                                        <p:attrNameLst>
                                          <p:attrName>ppt_h</p:attrName>
                                        </p:attrNameLst>
                                      </p:cBhvr>
                                      <p:tavLst>
                                        <p:tav tm="0">
                                          <p:val>
                                            <p:fltVal val="0"/>
                                          </p:val>
                                        </p:tav>
                                        <p:tav tm="100000">
                                          <p:val>
                                            <p:strVal val="#ppt_h"/>
                                          </p:val>
                                        </p:tav>
                                      </p:tavLst>
                                    </p:anim>
                                    <p:anim calcmode="lin" valueType="num">
                                      <p:cBhvr>
                                        <p:cTn id="9" dur="1000" fill="hold"/>
                                        <p:tgtEl>
                                          <p:spTgt spid="12738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738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73859">
                                            <p:txEl>
                                              <p:pRg st="0" end="0"/>
                                            </p:txEl>
                                          </p:spTgt>
                                        </p:tgtEl>
                                        <p:attrNameLst>
                                          <p:attrName>style.visibility</p:attrName>
                                        </p:attrNameLst>
                                      </p:cBhvr>
                                      <p:to>
                                        <p:strVal val="visible"/>
                                      </p:to>
                                    </p:set>
                                    <p:animEffect transition="in" filter="randombar(horizontal)">
                                      <p:cBhvr>
                                        <p:cTn id="15" dur="500"/>
                                        <p:tgtEl>
                                          <p:spTgt spid="1273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59" grpId="0" build="p" bldLvl="5" autoUpdateAnimBg="0"/>
      <p:bldP spid="12738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75907" name="Rectangle 3"/>
          <p:cNvSpPr>
            <a:spLocks noGrp="1" noChangeArrowheads="1"/>
          </p:cNvSpPr>
          <p:nvPr>
            <p:ph type="body" sz="half" idx="1"/>
          </p:nvPr>
        </p:nvSpPr>
        <p:spPr>
          <a:xfrm>
            <a:off x="-323850" y="2781300"/>
            <a:ext cx="9467850" cy="914400"/>
          </a:xfrm>
        </p:spPr>
        <p:txBody>
          <a:bodyPr/>
          <a:lstStyle/>
          <a:p>
            <a:pPr lvl="1" algn="ctr" eaLnBrk="1" hangingPunct="1">
              <a:lnSpc>
                <a:spcPct val="80000"/>
              </a:lnSpc>
              <a:buFontTx/>
              <a:buNone/>
              <a:defRPr/>
            </a:pPr>
            <a:r>
              <a:rPr lang="ru-RU" altLang="en-US" sz="3600" smtClean="0"/>
              <a:t>	 </a:t>
            </a:r>
            <a:r>
              <a:rPr lang="ru-RU" altLang="en-US" sz="3600" i="1" smtClean="0">
                <a:solidFill>
                  <a:srgbClr val="FFCC00"/>
                </a:solidFill>
              </a:rPr>
              <a:t>«</a:t>
            </a:r>
            <a:r>
              <a:rPr lang="ru-RU" altLang="en-US" sz="3600" i="1" smtClean="0"/>
              <a:t>(Энергии) являются Божественной жизнью, которой Бог наделяет своих тварей. Именно благодаря этим энергиям Бог вступает в прямую и непосредственную связь с человечеством… они суть Сам Бог в Своем действии и откровении этому миру</a:t>
            </a:r>
            <a:r>
              <a:rPr lang="ru-RU" altLang="en-US" sz="3600" i="1" smtClean="0">
                <a:solidFill>
                  <a:srgbClr val="FFCC00"/>
                </a:solidFill>
              </a:rPr>
              <a:t>» Е. Зайцев </a:t>
            </a:r>
            <a:endParaRPr lang="en-US" altLang="en-US" sz="3600" i="1" smtClean="0">
              <a:solidFill>
                <a:srgbClr val="FFCC00"/>
              </a:solidFill>
            </a:endParaRPr>
          </a:p>
        </p:txBody>
      </p:sp>
      <p:pic>
        <p:nvPicPr>
          <p:cNvPr id="4608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608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75911" name="Rectangle 7"/>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4608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4608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75914" name="Rectangle 10"/>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Участие в Самом Боге </a:t>
            </a:r>
            <a:endParaRPr lang="en-US" altLang="en-US" sz="4000" b="1" smtClean="0">
              <a:effectLst>
                <a:outerShdw blurRad="38100" dist="38100" dir="2700000" algn="tl">
                  <a:srgbClr val="000000"/>
                </a:outerShdw>
              </a:effectLst>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75907">
                                            <p:txEl>
                                              <p:pRg st="0" end="0"/>
                                            </p:txEl>
                                          </p:spTgt>
                                        </p:tgtEl>
                                        <p:attrNameLst>
                                          <p:attrName>style.visibility</p:attrName>
                                        </p:attrNameLst>
                                      </p:cBhvr>
                                      <p:to>
                                        <p:strVal val="visible"/>
                                      </p:to>
                                    </p:set>
                                    <p:animEffect transition="in" filter="randombar(horizontal)">
                                      <p:cBhvr>
                                        <p:cTn id="7" dur="500"/>
                                        <p:tgtEl>
                                          <p:spTgt spid="1275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07"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50179"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0181"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84103" name="Rectangle 7"/>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50183"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0184"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84106" name="Rectangle 10"/>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Степень обожествления</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1284108" name="Rectangle 12"/>
          <p:cNvSpPr>
            <a:spLocks noChangeArrowheads="1"/>
          </p:cNvSpPr>
          <p:nvPr/>
        </p:nvSpPr>
        <p:spPr bwMode="auto">
          <a:xfrm>
            <a:off x="-252413" y="2801938"/>
            <a:ext cx="9396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4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400" b="1" i="1" smtClean="0">
                <a:effectLst>
                  <a:outerShdw blurRad="38100" dist="38100" dir="2700000" algn="tl">
                    <a:srgbClr val="000000"/>
                  </a:outerShdw>
                </a:effectLst>
                <a:latin typeface="Arial" panose="020B0604020202020204" pitchFamily="34" charset="0"/>
              </a:rPr>
              <a:t>Все человеческое существо проникнуто всем Богом и становится всем, что Бог есть, за исключением тождественности по сущности. Человеческое существо принимает к себе всего Бога и, как вознаграждение за восхождение к Богу, наследует Самого Бога</a:t>
            </a:r>
            <a:r>
              <a:rPr lang="ru-RU" altLang="en-US" sz="34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400" b="1" i="1" smtClean="0">
                <a:effectLst>
                  <a:outerShdw blurRad="38100" dist="38100" dir="2700000" algn="tl">
                    <a:srgbClr val="000000"/>
                  </a:outerShdw>
                </a:effectLst>
                <a:latin typeface="Arial" panose="020B0604020202020204" pitchFamily="34" charset="0"/>
              </a:rPr>
              <a:t>. </a:t>
            </a:r>
          </a:p>
          <a:p>
            <a:pPr lvl="1" algn="ctr" eaLnBrk="1" hangingPunct="1">
              <a:lnSpc>
                <a:spcPct val="80000"/>
              </a:lnSpc>
              <a:spcBef>
                <a:spcPct val="20000"/>
              </a:spcBef>
              <a:defRPr/>
            </a:pPr>
            <a:r>
              <a:rPr lang="ru-RU" altLang="en-US" sz="3400" b="1" i="1" smtClean="0">
                <a:solidFill>
                  <a:srgbClr val="FFCC00"/>
                </a:solidFill>
                <a:effectLst>
                  <a:outerShdw blurRad="38100" dist="38100" dir="2700000" algn="tl">
                    <a:srgbClr val="000000"/>
                  </a:outerShdw>
                </a:effectLst>
                <a:latin typeface="Arial" panose="020B0604020202020204" pitchFamily="34" charset="0"/>
              </a:rPr>
              <a:t>Максим Исповедник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4106"/>
                                        </p:tgtEl>
                                        <p:attrNameLst>
                                          <p:attrName>style.visibility</p:attrName>
                                        </p:attrNameLst>
                                      </p:cBhvr>
                                      <p:to>
                                        <p:strVal val="visible"/>
                                      </p:to>
                                    </p:set>
                                    <p:anim calcmode="lin" valueType="num">
                                      <p:cBhvr>
                                        <p:cTn id="7" dur="1000" fill="hold"/>
                                        <p:tgtEl>
                                          <p:spTgt spid="1284106"/>
                                        </p:tgtEl>
                                        <p:attrNameLst>
                                          <p:attrName>ppt_w</p:attrName>
                                        </p:attrNameLst>
                                      </p:cBhvr>
                                      <p:tavLst>
                                        <p:tav tm="0">
                                          <p:val>
                                            <p:fltVal val="0"/>
                                          </p:val>
                                        </p:tav>
                                        <p:tav tm="100000">
                                          <p:val>
                                            <p:strVal val="#ppt_w"/>
                                          </p:val>
                                        </p:tav>
                                      </p:tavLst>
                                    </p:anim>
                                    <p:anim calcmode="lin" valueType="num">
                                      <p:cBhvr>
                                        <p:cTn id="8" dur="1000" fill="hold"/>
                                        <p:tgtEl>
                                          <p:spTgt spid="1284106"/>
                                        </p:tgtEl>
                                        <p:attrNameLst>
                                          <p:attrName>ppt_h</p:attrName>
                                        </p:attrNameLst>
                                      </p:cBhvr>
                                      <p:tavLst>
                                        <p:tav tm="0">
                                          <p:val>
                                            <p:fltVal val="0"/>
                                          </p:val>
                                        </p:tav>
                                        <p:tav tm="100000">
                                          <p:val>
                                            <p:strVal val="#ppt_h"/>
                                          </p:val>
                                        </p:tav>
                                      </p:tavLst>
                                    </p:anim>
                                    <p:anim calcmode="lin" valueType="num">
                                      <p:cBhvr>
                                        <p:cTn id="9" dur="1000" fill="hold"/>
                                        <p:tgtEl>
                                          <p:spTgt spid="12841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41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84108">
                                            <p:txEl>
                                              <p:pRg st="0" end="0"/>
                                            </p:txEl>
                                          </p:spTgt>
                                        </p:tgtEl>
                                        <p:attrNameLst>
                                          <p:attrName>style.visibility</p:attrName>
                                        </p:attrNameLst>
                                      </p:cBhvr>
                                      <p:to>
                                        <p:strVal val="visible"/>
                                      </p:to>
                                    </p:set>
                                    <p:animEffect transition="in" filter="randombar(horizontal)">
                                      <p:cBhvr>
                                        <p:cTn id="15" dur="500"/>
                                        <p:tgtEl>
                                          <p:spTgt spid="1284108">
                                            <p:txEl>
                                              <p:pRg st="0" end="0"/>
                                            </p:txEl>
                                          </p:spTgt>
                                        </p:tgtEl>
                                      </p:cBhvr>
                                    </p:animEffect>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284108">
                                            <p:txEl>
                                              <p:pRg st="1" end="1"/>
                                            </p:txEl>
                                          </p:spTgt>
                                        </p:tgtEl>
                                        <p:attrNameLst>
                                          <p:attrName>style.visibility</p:attrName>
                                        </p:attrNameLst>
                                      </p:cBhvr>
                                      <p:to>
                                        <p:strVal val="visible"/>
                                      </p:to>
                                    </p:set>
                                    <p:animEffect transition="in" filter="randombar(horizontal)">
                                      <p:cBhvr>
                                        <p:cTn id="19" dur="500"/>
                                        <p:tgtEl>
                                          <p:spTgt spid="1284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6" grpId="0"/>
      <p:bldP spid="1284108"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92291" name="Rectangle 3"/>
          <p:cNvSpPr>
            <a:spLocks noGrp="1" noChangeArrowheads="1"/>
          </p:cNvSpPr>
          <p:nvPr>
            <p:ph type="body" sz="half" idx="1"/>
          </p:nvPr>
        </p:nvSpPr>
        <p:spPr>
          <a:xfrm>
            <a:off x="-180975" y="2946400"/>
            <a:ext cx="8839200" cy="914400"/>
          </a:xfrm>
        </p:spPr>
        <p:txBody>
          <a:bodyPr/>
          <a:lstStyle/>
          <a:p>
            <a:pPr lvl="1" algn="ctr" eaLnBrk="1" hangingPunct="1">
              <a:lnSpc>
                <a:spcPct val="80000"/>
              </a:lnSpc>
              <a:buFontTx/>
              <a:buNone/>
              <a:defRPr/>
            </a:pPr>
            <a:r>
              <a:rPr lang="ru-RU" altLang="en-US" sz="3600" smtClean="0"/>
              <a:t>	 </a:t>
            </a:r>
            <a:r>
              <a:rPr lang="ru-RU" altLang="en-US" sz="3600" i="1" smtClean="0">
                <a:solidFill>
                  <a:srgbClr val="FFCC00"/>
                </a:solidFill>
              </a:rPr>
              <a:t>«</a:t>
            </a:r>
            <a:r>
              <a:rPr lang="ru-RU" altLang="en-US" sz="3600" i="1" smtClean="0"/>
              <a:t>Конечная цель духовной жизни и вечное блаженство в Царствии Небесном – не созерцание сущности, но прежде всего соучастие в Божественной жизни Пресвятой Троицы, обоженное состояние…</a:t>
            </a:r>
            <a:endParaRPr lang="en-US" altLang="en-US" i="1" smtClean="0">
              <a:solidFill>
                <a:srgbClr val="FFCC00"/>
              </a:solidFill>
            </a:endParaRPr>
          </a:p>
        </p:txBody>
      </p:sp>
      <p:pic>
        <p:nvPicPr>
          <p:cNvPr id="5222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223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2295" name="Rectangle 7"/>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5223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223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2298" name="Rectangle 10"/>
          <p:cNvSpPr>
            <a:spLocks noChangeArrowheads="1"/>
          </p:cNvSpPr>
          <p:nvPr/>
        </p:nvSpPr>
        <p:spPr bwMode="auto">
          <a:xfrm>
            <a:off x="609600" y="2205038"/>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Степень обожествления</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1292300" name="Text Box 12"/>
          <p:cNvSpPr txBox="1">
            <a:spLocks noChangeArrowheads="1"/>
          </p:cNvSpPr>
          <p:nvPr/>
        </p:nvSpPr>
        <p:spPr bwMode="auto">
          <a:xfrm>
            <a:off x="3348038" y="6092825"/>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600" b="1" i="1">
                <a:solidFill>
                  <a:srgbClr val="FFCC00"/>
                </a:solidFill>
                <a:effectLst>
                  <a:outerShdw blurRad="38100" dist="38100" dir="2700000" algn="tl">
                    <a:srgbClr val="000000"/>
                  </a:outerShdw>
                </a:effectLst>
              </a:rPr>
              <a:t>В. Лосский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2300"/>
                                        </p:tgtEl>
                                        <p:attrNameLst>
                                          <p:attrName>style.visibility</p:attrName>
                                        </p:attrNameLst>
                                      </p:cBhvr>
                                      <p:to>
                                        <p:strVal val="visible"/>
                                      </p:to>
                                    </p:set>
                                    <p:animEffect transition="in" filter="dissolve">
                                      <p:cBhvr>
                                        <p:cTn id="7" dur="500"/>
                                        <p:tgtEl>
                                          <p:spTgt spid="1292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92291">
                                            <p:txEl>
                                              <p:pRg st="0" end="0"/>
                                            </p:txEl>
                                          </p:spTgt>
                                        </p:tgtEl>
                                        <p:attrNameLst>
                                          <p:attrName>style.visibility</p:attrName>
                                        </p:attrNameLst>
                                      </p:cBhvr>
                                      <p:to>
                                        <p:strVal val="visible"/>
                                      </p:to>
                                    </p:set>
                                    <p:animEffect transition="in" filter="randombar(horizontal)">
                                      <p:cBhvr>
                                        <p:cTn id="12" dur="500"/>
                                        <p:tgtEl>
                                          <p:spTgt spid="129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1" grpId="0" build="p" bldLvl="5" autoUpdateAnimBg="0"/>
      <p:bldP spid="129230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94339" name="Rectangle 3"/>
          <p:cNvSpPr>
            <a:spLocks noGrp="1" noChangeArrowheads="1"/>
          </p:cNvSpPr>
          <p:nvPr>
            <p:ph type="body" sz="half" idx="1"/>
          </p:nvPr>
        </p:nvSpPr>
        <p:spPr>
          <a:xfrm>
            <a:off x="-234752" y="2886076"/>
            <a:ext cx="8839200" cy="914400"/>
          </a:xfrm>
        </p:spPr>
        <p:txBody>
          <a:bodyPr/>
          <a:lstStyle/>
          <a:p>
            <a:pPr lvl="1" algn="ctr" eaLnBrk="1" hangingPunct="1">
              <a:lnSpc>
                <a:spcPct val="80000"/>
              </a:lnSpc>
              <a:buFontTx/>
              <a:buNone/>
              <a:defRPr/>
            </a:pPr>
            <a:r>
              <a:rPr lang="ru-RU" altLang="en-US" sz="3600" dirty="0" smtClean="0"/>
              <a:t>	 </a:t>
            </a:r>
            <a:r>
              <a:rPr lang="ru-RU" altLang="en-US" sz="3600" i="1" dirty="0" smtClean="0">
                <a:solidFill>
                  <a:srgbClr val="FFCC00"/>
                </a:solidFill>
              </a:rPr>
              <a:t>«</a:t>
            </a:r>
            <a:r>
              <a:rPr lang="ru-RU" altLang="en-US" sz="3600" i="1" dirty="0" smtClean="0"/>
              <a:t>…“сонаследников” Божественного естества, как богов, созданных после несозданного Бога, и обладающих по благодати всем, чем Пресвятая Троица обладает по природе</a:t>
            </a:r>
            <a:r>
              <a:rPr lang="ru-RU" altLang="en-US" sz="3600" i="1" dirty="0" smtClean="0">
                <a:solidFill>
                  <a:srgbClr val="FFCC00"/>
                </a:solidFill>
              </a:rPr>
              <a:t>».</a:t>
            </a:r>
            <a:endParaRPr lang="en-US" altLang="en-US" i="1" dirty="0" smtClean="0">
              <a:solidFill>
                <a:srgbClr val="FFCC00"/>
              </a:solidFill>
            </a:endParaRPr>
          </a:p>
        </p:txBody>
      </p:sp>
      <p:pic>
        <p:nvPicPr>
          <p:cNvPr id="5427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427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4343" name="Rectangle 7"/>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54280"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4281"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4346" name="Rectangle 10"/>
          <p:cNvSpPr>
            <a:spLocks noChangeArrowheads="1"/>
          </p:cNvSpPr>
          <p:nvPr/>
        </p:nvSpPr>
        <p:spPr bwMode="auto">
          <a:xfrm>
            <a:off x="609600" y="2209800"/>
            <a:ext cx="8534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Степень обожествления</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1294347" name="Text Box 11"/>
          <p:cNvSpPr txBox="1">
            <a:spLocks noChangeArrowheads="1"/>
          </p:cNvSpPr>
          <p:nvPr/>
        </p:nvSpPr>
        <p:spPr bwMode="auto">
          <a:xfrm>
            <a:off x="3348038" y="6092825"/>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600" b="1" i="1">
                <a:solidFill>
                  <a:srgbClr val="FFCC00"/>
                </a:solidFill>
                <a:effectLst>
                  <a:outerShdw blurRad="38100" dist="38100" dir="2700000" algn="tl">
                    <a:srgbClr val="000000"/>
                  </a:outerShdw>
                </a:effectLst>
              </a:rPr>
              <a:t>В. Лосский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94339">
                                            <p:txEl>
                                              <p:pRg st="0" end="0"/>
                                            </p:txEl>
                                          </p:spTgt>
                                        </p:tgtEl>
                                        <p:attrNameLst>
                                          <p:attrName>style.visibility</p:attrName>
                                        </p:attrNameLst>
                                      </p:cBhvr>
                                      <p:to>
                                        <p:strVal val="visible"/>
                                      </p:to>
                                    </p:set>
                                    <p:animEffect transition="in" filter="randombar(horizontal)">
                                      <p:cBhvr>
                                        <p:cTn id="7" dur="500"/>
                                        <p:tgtEl>
                                          <p:spTgt spid="129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39"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250825" y="3357563"/>
            <a:ext cx="8675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buClr>
                <a:schemeClr val="tx2"/>
              </a:buClr>
              <a:buSzPct val="115000"/>
              <a:defRPr/>
            </a:pPr>
            <a:r>
              <a:rPr lang="ru-RU" altLang="en-US" sz="3200" b="1" i="1" smtClean="0">
                <a:effectLst>
                  <a:outerShdw blurRad="38100" dist="38100" dir="2700000" algn="tl">
                    <a:srgbClr val="000000"/>
                  </a:outerShdw>
                </a:effectLst>
                <a:latin typeface="Arial" panose="020B0604020202020204" pitchFamily="34" charset="0"/>
              </a:rPr>
              <a:t>По Маскиму Исподведнику </a:t>
            </a:r>
            <a:r>
              <a:rPr lang="ru-RU" altLang="en-US" sz="32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200" b="1" i="1" smtClean="0">
                <a:effectLst>
                  <a:outerShdw blurRad="38100" dist="38100" dir="2700000" algn="tl">
                    <a:srgbClr val="000000"/>
                  </a:outerShdw>
                </a:effectLst>
                <a:latin typeface="Arial" panose="020B0604020202020204" pitchFamily="34" charset="0"/>
              </a:rPr>
              <a:t>первый человек был призван воссоединить в себе всю совокупность тварного бытия; он должен был одновременно достигнуть совершенного единение с Богом и таким образом сообщить состояние обожения всей твари</a:t>
            </a:r>
            <a:r>
              <a:rPr lang="ru-RU" altLang="en-US" sz="3200" b="1" i="1" smtClean="0">
                <a:solidFill>
                  <a:srgbClr val="FFCC00"/>
                </a:solidFill>
                <a:effectLst>
                  <a:outerShdw blurRad="38100" dist="38100" dir="2700000" algn="tl">
                    <a:srgbClr val="000000"/>
                  </a:outerShdw>
                </a:effectLst>
                <a:latin typeface="Arial" panose="020B0604020202020204" pitchFamily="34" charset="0"/>
              </a:rPr>
              <a:t>».</a:t>
            </a:r>
          </a:p>
          <a:p>
            <a:pPr algn="ctr" eaLnBrk="1" hangingPunct="1">
              <a:lnSpc>
                <a:spcPct val="80000"/>
              </a:lnSpc>
              <a:spcBef>
                <a:spcPct val="20000"/>
              </a:spcBef>
              <a:buClr>
                <a:schemeClr val="tx2"/>
              </a:buClr>
              <a:buSzPct val="115000"/>
              <a:defRPr/>
            </a:pPr>
            <a:r>
              <a:rPr lang="ru-RU" altLang="en-US" sz="3200" b="1" i="1" smtClean="0">
                <a:solidFill>
                  <a:srgbClr val="FFCC00"/>
                </a:solidFill>
                <a:effectLst>
                  <a:outerShdw blurRad="38100" dist="38100" dir="2700000" algn="tl">
                    <a:srgbClr val="000000"/>
                  </a:outerShdw>
                </a:effectLst>
                <a:latin typeface="Arial" panose="020B0604020202020204" pitchFamily="34" charset="0"/>
              </a:rPr>
              <a:t>В. Лосский</a:t>
            </a:r>
          </a:p>
        </p:txBody>
      </p:sp>
      <p:sp>
        <p:nvSpPr>
          <p:cNvPr id="99533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5632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5333"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Соединение всего творения с Богом</a:t>
            </a:r>
            <a:endParaRPr lang="en-US" altLang="en-US" sz="4000" b="1" i="1" dirty="0">
              <a:solidFill>
                <a:srgbClr val="FFCC00"/>
              </a:solidFill>
              <a:effectLst>
                <a:outerShdw blurRad="38100" dist="38100" dir="2700000" algn="tl">
                  <a:srgbClr val="000000"/>
                </a:outerShdw>
              </a:effectLst>
              <a:latin typeface="Arial" panose="020B0604020202020204" pitchFamily="34" charset="0"/>
            </a:endParaRPr>
          </a:p>
        </p:txBody>
      </p:sp>
      <p:sp>
        <p:nvSpPr>
          <p:cNvPr id="5632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632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5336"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56329"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633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5333"/>
                                        </p:tgtEl>
                                        <p:attrNameLst>
                                          <p:attrName>style.visibility</p:attrName>
                                        </p:attrNameLst>
                                      </p:cBhvr>
                                      <p:to>
                                        <p:strVal val="visible"/>
                                      </p:to>
                                    </p:set>
                                    <p:animEffect transition="in" filter="blinds(horizontal)">
                                      <p:cBhvr>
                                        <p:cTn id="7" dur="500"/>
                                        <p:tgtEl>
                                          <p:spTgt spid="99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95330">
                                            <p:txEl>
                                              <p:pRg st="0" end="0"/>
                                            </p:txEl>
                                          </p:spTgt>
                                        </p:tgtEl>
                                        <p:attrNameLst>
                                          <p:attrName>style.visibility</p:attrName>
                                        </p:attrNameLst>
                                      </p:cBhvr>
                                      <p:to>
                                        <p:strVal val="visible"/>
                                      </p:to>
                                    </p:set>
                                    <p:animEffect transition="in" filter="randombar(horizontal)">
                                      <p:cBhvr>
                                        <p:cTn id="12" dur="500"/>
                                        <p:tgtEl>
                                          <p:spTgt spid="995330">
                                            <p:txEl>
                                              <p:pRg st="0" end="0"/>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95330">
                                            <p:txEl>
                                              <p:pRg st="1" end="1"/>
                                            </p:txEl>
                                          </p:spTgt>
                                        </p:tgtEl>
                                        <p:attrNameLst>
                                          <p:attrName>style.visibility</p:attrName>
                                        </p:attrNameLst>
                                      </p:cBhvr>
                                      <p:to>
                                        <p:strVal val="visible"/>
                                      </p:to>
                                    </p:set>
                                    <p:animEffect transition="in" filter="randombar(horizontal)">
                                      <p:cBhvr>
                                        <p:cTn id="16" dur="500"/>
                                        <p:tgtEl>
                                          <p:spTgt spid="9953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0" grpId="0" build="p" autoUpdateAnimBg="0"/>
      <p:bldP spid="9953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p:cNvSpPr>
          <p:nvPr/>
        </p:nvSpPr>
        <p:spPr bwMode="auto">
          <a:xfrm>
            <a:off x="250825" y="3382963"/>
            <a:ext cx="8675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Человек, пребывая с Богом, должен был возводить всю тварь к обожению, ради которого все тварное получило бытие от Бога</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p>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Архимандрат Никон</a:t>
            </a:r>
          </a:p>
        </p:txBody>
      </p:sp>
      <p:sp>
        <p:nvSpPr>
          <p:cNvPr id="100966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5837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9669"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smtClean="0">
                <a:effectLst>
                  <a:outerShdw blurRad="38100" dist="38100" dir="2700000" algn="tl">
                    <a:srgbClr val="000000"/>
                  </a:outerShdw>
                </a:effectLst>
                <a:latin typeface="Arial" panose="020B0604020202020204" pitchFamily="34" charset="0"/>
              </a:rPr>
              <a:t>Соединение </a:t>
            </a:r>
            <a:r>
              <a:rPr lang="ru-RU" altLang="en-US" sz="4000" b="1" dirty="0">
                <a:effectLst>
                  <a:outerShdw blurRad="38100" dist="38100" dir="2700000" algn="tl">
                    <a:srgbClr val="000000"/>
                  </a:outerShdw>
                </a:effectLst>
                <a:latin typeface="Arial" panose="020B0604020202020204" pitchFamily="34" charset="0"/>
              </a:rPr>
              <a:t>всего творения с Богом</a:t>
            </a:r>
            <a:endParaRPr lang="en-US" altLang="en-US" sz="4000" b="1" i="1" dirty="0" smtClean="0">
              <a:solidFill>
                <a:srgbClr val="FFCC00"/>
              </a:solidFill>
              <a:effectLst>
                <a:outerShdw blurRad="38100" dist="38100" dir="2700000" algn="tl">
                  <a:srgbClr val="000000"/>
                </a:outerShdw>
              </a:effectLst>
              <a:latin typeface="Arial" panose="020B0604020202020204" pitchFamily="34" charset="0"/>
            </a:endParaRPr>
          </a:p>
        </p:txBody>
      </p:sp>
      <p:sp>
        <p:nvSpPr>
          <p:cNvPr id="58374"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8375"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09672" name="Rectangle 8"/>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58377"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58378"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Effect transition="in" filter="randombar(horizontal)">
                                      <p:cBhvr>
                                        <p:cTn id="7" dur="500"/>
                                        <p:tgtEl>
                                          <p:spTgt spid="1009666">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09666">
                                            <p:txEl>
                                              <p:pRg st="1" end="1"/>
                                            </p:txEl>
                                          </p:spTgt>
                                        </p:tgtEl>
                                        <p:attrNameLst>
                                          <p:attrName>style.visibility</p:attrName>
                                        </p:attrNameLst>
                                      </p:cBhvr>
                                      <p:to>
                                        <p:strVal val="visible"/>
                                      </p:to>
                                    </p:set>
                                    <p:animEffect transition="in" filter="randombar(horizontal)">
                                      <p:cBhvr>
                                        <p:cTn id="11" dur="500"/>
                                        <p:tgtEl>
                                          <p:spTgt spid="10096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6"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6246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6388" name="Rectangle 4"/>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Соединение всего творения с Богом</a:t>
            </a:r>
            <a:endParaRPr lang="en-US" altLang="en-US" sz="4000" b="1" i="1" dirty="0">
              <a:solidFill>
                <a:srgbClr val="FFCC00"/>
              </a:solidFill>
              <a:effectLst>
                <a:outerShdw blurRad="38100" dist="38100" dir="2700000" algn="tl">
                  <a:srgbClr val="000000"/>
                </a:outerShdw>
              </a:effectLst>
              <a:latin typeface="Arial" panose="020B0604020202020204" pitchFamily="34" charset="0"/>
            </a:endParaRPr>
          </a:p>
        </p:txBody>
      </p:sp>
      <p:sp>
        <p:nvSpPr>
          <p:cNvPr id="6246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247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6391" name="Rectangle 7"/>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6247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247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6394" name="Rectangle 10"/>
          <p:cNvSpPr>
            <a:spLocks noChangeArrowheads="1"/>
          </p:cNvSpPr>
          <p:nvPr/>
        </p:nvSpPr>
        <p:spPr bwMode="auto">
          <a:xfrm>
            <a:off x="250825" y="3454400"/>
            <a:ext cx="8675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buClr>
                <a:schemeClr val="tx2"/>
              </a:buClr>
              <a:buSzPct val="115000"/>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dirty="0" smtClean="0">
                <a:effectLst>
                  <a:outerShdw blurRad="38100" dist="38100" dir="2700000" algn="tl">
                    <a:srgbClr val="000000"/>
                  </a:outerShdw>
                </a:effectLst>
                <a:latin typeface="Arial" panose="020B0604020202020204" pitchFamily="34" charset="0"/>
              </a:rPr>
              <a:t>Все будет проявлять только Бога. Ничто не останется вне Бога… Все будет </a:t>
            </a:r>
            <a:r>
              <a:rPr lang="ru-RU" altLang="en-US" sz="3600" b="1" i="1" dirty="0" err="1" smtClean="0">
                <a:effectLst>
                  <a:outerShdw blurRad="38100" dist="38100" dir="2700000" algn="tl">
                    <a:srgbClr val="000000"/>
                  </a:outerShdw>
                </a:effectLst>
                <a:latin typeface="Arial" panose="020B0604020202020204" pitchFamily="34" charset="0"/>
              </a:rPr>
              <a:t>обожено</a:t>
            </a:r>
            <a:r>
              <a:rPr lang="ru-RU" altLang="en-US" sz="3600" b="1" i="1" dirty="0" smtClean="0">
                <a:effectLst>
                  <a:outerShdw blurRad="38100" dist="38100" dir="2700000" algn="tl">
                    <a:srgbClr val="000000"/>
                  </a:outerShdw>
                </a:effectLst>
                <a:latin typeface="Arial" panose="020B0604020202020204" pitchFamily="34" charset="0"/>
              </a:rPr>
              <a:t> – Бог будет во всем и всем</a:t>
            </a: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p>
          <a:p>
            <a:pPr algn="ctr" eaLnBrk="1" hangingPunct="1">
              <a:lnSpc>
                <a:spcPct val="80000"/>
              </a:lnSpc>
              <a:spcBef>
                <a:spcPct val="20000"/>
              </a:spcBef>
              <a:buClr>
                <a:schemeClr val="tx2"/>
              </a:buClr>
              <a:buSzPct val="115000"/>
              <a:defRPr/>
            </a:pPr>
            <a:endParaRPr lang="ru-RU" altLang="en-US" sz="3600" b="1" i="1" dirty="0" smtClean="0">
              <a:solidFill>
                <a:srgbClr val="FFCC00"/>
              </a:solidFill>
              <a:effectLst>
                <a:outerShdw blurRad="38100" dist="38100" dir="2700000" algn="tl">
                  <a:srgbClr val="000000"/>
                </a:outerShdw>
              </a:effectLst>
              <a:latin typeface="Arial" panose="020B0604020202020204" pitchFamily="34" charset="0"/>
            </a:endParaRPr>
          </a:p>
          <a:p>
            <a:pPr algn="ctr" eaLnBrk="1" hangingPunct="1">
              <a:lnSpc>
                <a:spcPct val="80000"/>
              </a:lnSpc>
              <a:spcBef>
                <a:spcPct val="20000"/>
              </a:spcBef>
              <a:buClr>
                <a:schemeClr val="tx2"/>
              </a:buClr>
              <a:buSzPct val="115000"/>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Учение Максима Исповедника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96394">
                                            <p:txEl>
                                              <p:pRg st="2" end="2"/>
                                            </p:txEl>
                                          </p:spTgt>
                                        </p:tgtEl>
                                        <p:attrNameLst>
                                          <p:attrName>style.visibility</p:attrName>
                                        </p:attrNameLst>
                                      </p:cBhvr>
                                      <p:to>
                                        <p:strVal val="visible"/>
                                      </p:to>
                                    </p:set>
                                    <p:anim calcmode="lin" valueType="num">
                                      <p:cBhvr>
                                        <p:cTn id="7" dur="1000" fill="hold"/>
                                        <p:tgtEl>
                                          <p:spTgt spid="129639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29639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29639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29639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96394">
                                            <p:txEl>
                                              <p:pRg st="0" end="0"/>
                                            </p:txEl>
                                          </p:spTgt>
                                        </p:tgtEl>
                                        <p:attrNameLst>
                                          <p:attrName>style.visibility</p:attrName>
                                        </p:attrNameLst>
                                      </p:cBhvr>
                                      <p:to>
                                        <p:strVal val="visible"/>
                                      </p:to>
                                    </p:set>
                                    <p:anim calcmode="lin" valueType="num">
                                      <p:cBhvr>
                                        <p:cTn id="15" dur="1000" fill="hold"/>
                                        <p:tgtEl>
                                          <p:spTgt spid="129639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9639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9639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296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4" grpId="0" uiExpand="1" build="p" bldLvl="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50" name="Rectangle 10"/>
          <p:cNvSpPr>
            <a:spLocks noChangeArrowheads="1"/>
          </p:cNvSpPr>
          <p:nvPr/>
        </p:nvSpPr>
        <p:spPr bwMode="auto">
          <a:xfrm>
            <a:off x="250825" y="3357563"/>
            <a:ext cx="8675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Но обожение невозможно без Бога, и признаком величайшей гордости является стремление сделаться равным Богу вопреки Ему</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p>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Иларион</a:t>
            </a:r>
          </a:p>
        </p:txBody>
      </p:sp>
      <p:sp>
        <p:nvSpPr>
          <p:cNvPr id="855052" name="Rectangle 1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64516" name="Picture 1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5057" name="Rectangle 17"/>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Не бунт против Бога, а сотрудничество с Ним. </a:t>
            </a:r>
            <a:endParaRPr lang="en-US" altLang="en-US" sz="4000" b="1" i="1" smtClean="0">
              <a:solidFill>
                <a:srgbClr val="FFCC00"/>
              </a:solidFill>
              <a:effectLst>
                <a:outerShdw blurRad="38100" dist="38100" dir="2700000" algn="tl">
                  <a:srgbClr val="000000"/>
                </a:outerShdw>
              </a:effectLst>
              <a:latin typeface="Arial" panose="020B0604020202020204" pitchFamily="34" charset="0"/>
            </a:endParaRPr>
          </a:p>
        </p:txBody>
      </p:sp>
      <p:sp>
        <p:nvSpPr>
          <p:cNvPr id="64518" name="AutoShape 18"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4519" name="AutoShape 19"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55060" name="Rectangle 20"/>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64521" name="AutoShape 21"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4522" name="AutoShape 2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5057"/>
                                        </p:tgtEl>
                                        <p:attrNameLst>
                                          <p:attrName>style.visibility</p:attrName>
                                        </p:attrNameLst>
                                      </p:cBhvr>
                                      <p:to>
                                        <p:strVal val="visible"/>
                                      </p:to>
                                    </p:set>
                                    <p:animEffect transition="in" filter="blinds(horizontal)">
                                      <p:cBhvr>
                                        <p:cTn id="7" dur="500"/>
                                        <p:tgtEl>
                                          <p:spTgt spid="855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55050">
                                            <p:txEl>
                                              <p:pRg st="0" end="0"/>
                                            </p:txEl>
                                          </p:spTgt>
                                        </p:tgtEl>
                                        <p:attrNameLst>
                                          <p:attrName>style.visibility</p:attrName>
                                        </p:attrNameLst>
                                      </p:cBhvr>
                                      <p:to>
                                        <p:strVal val="visible"/>
                                      </p:to>
                                    </p:set>
                                    <p:animEffect transition="in" filter="randombar(horizontal)">
                                      <p:cBhvr>
                                        <p:cTn id="12" dur="500"/>
                                        <p:tgtEl>
                                          <p:spTgt spid="855050">
                                            <p:txEl>
                                              <p:pRg st="0" end="0"/>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855050">
                                            <p:txEl>
                                              <p:pRg st="1" end="1"/>
                                            </p:txEl>
                                          </p:spTgt>
                                        </p:tgtEl>
                                        <p:attrNameLst>
                                          <p:attrName>style.visibility</p:attrName>
                                        </p:attrNameLst>
                                      </p:cBhvr>
                                      <p:to>
                                        <p:strVal val="visible"/>
                                      </p:to>
                                    </p:set>
                                    <p:animEffect transition="in" filter="randombar(horizontal)">
                                      <p:cBhvr>
                                        <p:cTn id="16" dur="500"/>
                                        <p:tgtEl>
                                          <p:spTgt spid="8550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50" grpId="0" uiExpand="1" build="p" autoUpdateAnimBg="0"/>
      <p:bldP spid="85505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250825" y="3382963"/>
            <a:ext cx="8675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Тот, кто первым был призван к обожению по благодати, захотел быть богом сам по себе. Корень греха – это жажда самообожения, ненависть к благодати</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p>
          <a:p>
            <a:pPr algn="ctr" eaLnBrk="1" hangingPunct="1">
              <a:lnSpc>
                <a:spcPct val="80000"/>
              </a:lnSpc>
              <a:spcBef>
                <a:spcPct val="20000"/>
              </a:spcBef>
              <a:buClr>
                <a:schemeClr val="tx2"/>
              </a:buClr>
              <a:buSzPct val="115000"/>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В. Лосский</a:t>
            </a:r>
          </a:p>
        </p:txBody>
      </p:sp>
      <p:sp>
        <p:nvSpPr>
          <p:cNvPr id="113459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6656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597"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Не бунт против Бога, а сотрудничество с Ним. </a:t>
            </a:r>
            <a:endParaRPr lang="en-US" altLang="en-US" sz="4000" b="1" i="1" smtClean="0">
              <a:solidFill>
                <a:srgbClr val="FFCC00"/>
              </a:solidFill>
              <a:effectLst>
                <a:outerShdw blurRad="38100" dist="38100" dir="2700000" algn="tl">
                  <a:srgbClr val="000000"/>
                </a:outerShdw>
              </a:effectLst>
              <a:latin typeface="Arial" panose="020B0604020202020204" pitchFamily="34" charset="0"/>
            </a:endParaRPr>
          </a:p>
        </p:txBody>
      </p:sp>
      <p:sp>
        <p:nvSpPr>
          <p:cNvPr id="6656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656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34600" name="Rectangle 8"/>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66569"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657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4594">
                                            <p:txEl>
                                              <p:pRg st="0" end="0"/>
                                            </p:txEl>
                                          </p:spTgt>
                                        </p:tgtEl>
                                        <p:attrNameLst>
                                          <p:attrName>style.visibility</p:attrName>
                                        </p:attrNameLst>
                                      </p:cBhvr>
                                      <p:to>
                                        <p:strVal val="visible"/>
                                      </p:to>
                                    </p:set>
                                    <p:animEffect transition="in" filter="randombar(horizontal)">
                                      <p:cBhvr>
                                        <p:cTn id="7" dur="500"/>
                                        <p:tgtEl>
                                          <p:spTgt spid="1134594">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34594">
                                            <p:txEl>
                                              <p:pRg st="1" end="1"/>
                                            </p:txEl>
                                          </p:spTgt>
                                        </p:tgtEl>
                                        <p:attrNameLst>
                                          <p:attrName>style.visibility</p:attrName>
                                        </p:attrNameLst>
                                      </p:cBhvr>
                                      <p:to>
                                        <p:strVal val="visible"/>
                                      </p:to>
                                    </p:set>
                                    <p:animEffect transition="in" filter="randombar(horizontal)">
                                      <p:cBhvr>
                                        <p:cTn id="11" dur="500"/>
                                        <p:tgtEl>
                                          <p:spTgt spid="11345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904198" name="Rectangle 6"/>
          <p:cNvSpPr>
            <a:spLocks noGrp="1" noChangeArrowheads="1"/>
          </p:cNvSpPr>
          <p:nvPr>
            <p:ph type="body" sz="half" idx="1"/>
          </p:nvPr>
        </p:nvSpPr>
        <p:spPr>
          <a:xfrm>
            <a:off x="609600" y="1524000"/>
            <a:ext cx="8534400" cy="914400"/>
          </a:xfrm>
        </p:spPr>
        <p:txBody>
          <a:bodyPr/>
          <a:lstStyle/>
          <a:p>
            <a:pPr eaLnBrk="1" hangingPunct="1">
              <a:defRPr/>
            </a:pPr>
            <a:r>
              <a:rPr lang="ru-RU" altLang="en-US" smtClean="0"/>
              <a:t>Определение</a:t>
            </a:r>
          </a:p>
        </p:txBody>
      </p:sp>
      <p:pic>
        <p:nvPicPr>
          <p:cNvPr id="9220" name="Picture 7"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10"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222" name="AutoShape 11"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223" name="AutoShape 12" descr="90%">
            <a:hlinkClick r:id="" action="ppaction://noaction"/>
          </p:cNvPr>
          <p:cNvSpPr>
            <a:spLocks noChangeArrowheads="1"/>
          </p:cNvSpPr>
          <p:nvPr/>
        </p:nvSpPr>
        <p:spPr bwMode="auto">
          <a:xfrm>
            <a:off x="18949"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224"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04206" name="WordArt 14"/>
          <p:cNvSpPr>
            <a:spLocks noChangeArrowheads="1" noChangeShapeType="1" noTextEdit="1"/>
          </p:cNvSpPr>
          <p:nvPr/>
        </p:nvSpPr>
        <p:spPr bwMode="auto">
          <a:xfrm>
            <a:off x="2195513" y="2781300"/>
            <a:ext cx="4435475" cy="1116013"/>
          </a:xfrm>
          <a:prstGeom prst="rect">
            <a:avLst/>
          </a:prstGeom>
        </p:spPr>
        <p:txBody>
          <a:bodyPr wrap="none" fromWordArt="1">
            <a:prstTxWarp prst="textPlain">
              <a:avLst>
                <a:gd name="adj" fmla="val 50000"/>
              </a:avLst>
            </a:prstTxWarp>
          </a:bodyPr>
          <a:lstStyle/>
          <a:p>
            <a:pPr algn="ctr"/>
            <a:r>
              <a:rPr lang="ru-RU"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panose="020B0A04020102020204" pitchFamily="34" charset="0"/>
              </a:rPr>
              <a:t>Подобие Богу?</a:t>
            </a:r>
            <a:endParaRPr lang="en-US"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panose="020B0A04020102020204" pitchFamily="34" charset="0"/>
            </a:endParaRPr>
          </a:p>
        </p:txBody>
      </p:sp>
      <p:sp>
        <p:nvSpPr>
          <p:cNvPr id="904208" name="Rectangle 16"/>
          <p:cNvSpPr>
            <a:spLocks noChangeArrowheads="1"/>
          </p:cNvSpPr>
          <p:nvPr/>
        </p:nvSpPr>
        <p:spPr bwMode="auto">
          <a:xfrm>
            <a:off x="609600" y="4459288"/>
            <a:ext cx="6626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80000"/>
              </a:lnSpc>
              <a:defRPr/>
            </a:pPr>
            <a:r>
              <a:rPr lang="ru-RU" altLang="en-US" sz="4000" i="1" smtClean="0"/>
              <a:t>Превращение в бога</a:t>
            </a:r>
          </a:p>
          <a:p>
            <a:pPr lvl="1" eaLnBrk="1" hangingPunct="1">
              <a:lnSpc>
                <a:spcPct val="80000"/>
              </a:lnSpc>
              <a:defRPr/>
            </a:pPr>
            <a:r>
              <a:rPr lang="ru-RU" altLang="en-US" sz="4000" i="1" smtClean="0"/>
              <a:t>Изменение в бога</a:t>
            </a:r>
          </a:p>
        </p:txBody>
      </p:sp>
      <p:pic>
        <p:nvPicPr>
          <p:cNvPr id="90420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4579938"/>
            <a:ext cx="93186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04198">
                                            <p:txEl>
                                              <p:pRg st="0" end="0"/>
                                            </p:txEl>
                                          </p:spTgt>
                                        </p:tgtEl>
                                        <p:attrNameLst>
                                          <p:attrName>style.visibility</p:attrName>
                                        </p:attrNameLst>
                                      </p:cBhvr>
                                      <p:to>
                                        <p:strVal val="visible"/>
                                      </p:to>
                                    </p:set>
                                    <p:animEffect transition="in" filter="randombar(horizontal)">
                                      <p:cBhvr>
                                        <p:cTn id="7" dur="500"/>
                                        <p:tgtEl>
                                          <p:spTgt spid="9041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04206"/>
                                        </p:tgtEl>
                                        <p:attrNameLst>
                                          <p:attrName>style.visibility</p:attrName>
                                        </p:attrNameLst>
                                      </p:cBhvr>
                                      <p:to>
                                        <p:strVal val="visible"/>
                                      </p:to>
                                    </p:set>
                                    <p:animEffect transition="in" filter="fade">
                                      <p:cBhvr>
                                        <p:cTn id="12" dur="1000"/>
                                        <p:tgtEl>
                                          <p:spTgt spid="904206"/>
                                        </p:tgtEl>
                                      </p:cBhvr>
                                    </p:animEffect>
                                    <p:anim calcmode="lin" valueType="num">
                                      <p:cBhvr>
                                        <p:cTn id="13" dur="1000" fill="hold"/>
                                        <p:tgtEl>
                                          <p:spTgt spid="904206"/>
                                        </p:tgtEl>
                                        <p:attrNameLst>
                                          <p:attrName>ppt_x</p:attrName>
                                        </p:attrNameLst>
                                      </p:cBhvr>
                                      <p:tavLst>
                                        <p:tav tm="0">
                                          <p:val>
                                            <p:strVal val="#ppt_x"/>
                                          </p:val>
                                        </p:tav>
                                        <p:tav tm="100000">
                                          <p:val>
                                            <p:strVal val="#ppt_x"/>
                                          </p:val>
                                        </p:tav>
                                      </p:tavLst>
                                    </p:anim>
                                    <p:anim calcmode="lin" valueType="num">
                                      <p:cBhvr>
                                        <p:cTn id="14" dur="1000" fill="hold"/>
                                        <p:tgtEl>
                                          <p:spTgt spid="90420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904209"/>
                                        </p:tgtEl>
                                        <p:attrNameLst>
                                          <p:attrName>style.visibility</p:attrName>
                                        </p:attrNameLst>
                                      </p:cBhvr>
                                      <p:to>
                                        <p:strVal val="visible"/>
                                      </p:to>
                                    </p:set>
                                    <p:anim calcmode="lin" valueType="num">
                                      <p:cBhvr>
                                        <p:cTn id="19" dur="500" fill="hold"/>
                                        <p:tgtEl>
                                          <p:spTgt spid="904209"/>
                                        </p:tgtEl>
                                        <p:attrNameLst>
                                          <p:attrName>ppt_w</p:attrName>
                                        </p:attrNameLst>
                                      </p:cBhvr>
                                      <p:tavLst>
                                        <p:tav tm="0">
                                          <p:val>
                                            <p:strVal val="#ppt_w*2.5"/>
                                          </p:val>
                                        </p:tav>
                                        <p:tav tm="100000">
                                          <p:val>
                                            <p:strVal val="#ppt_w"/>
                                          </p:val>
                                        </p:tav>
                                      </p:tavLst>
                                    </p:anim>
                                    <p:anim calcmode="lin" valueType="num">
                                      <p:cBhvr>
                                        <p:cTn id="20" dur="500" fill="hold"/>
                                        <p:tgtEl>
                                          <p:spTgt spid="904209"/>
                                        </p:tgtEl>
                                        <p:attrNameLst>
                                          <p:attrName>ppt_h</p:attrName>
                                        </p:attrNameLst>
                                      </p:cBhvr>
                                      <p:tavLst>
                                        <p:tav tm="0">
                                          <p:val>
                                            <p:strVal val="#ppt_h*0.01"/>
                                          </p:val>
                                        </p:tav>
                                        <p:tav tm="100000">
                                          <p:val>
                                            <p:strVal val="#ppt_h"/>
                                          </p:val>
                                        </p:tav>
                                      </p:tavLst>
                                    </p:anim>
                                    <p:anim calcmode="lin" valueType="num">
                                      <p:cBhvr>
                                        <p:cTn id="21" dur="500" fill="hold"/>
                                        <p:tgtEl>
                                          <p:spTgt spid="904209"/>
                                        </p:tgtEl>
                                        <p:attrNameLst>
                                          <p:attrName>ppt_x</p:attrName>
                                        </p:attrNameLst>
                                      </p:cBhvr>
                                      <p:tavLst>
                                        <p:tav tm="0">
                                          <p:val>
                                            <p:strVal val="#ppt_x"/>
                                          </p:val>
                                        </p:tav>
                                        <p:tav tm="100000">
                                          <p:val>
                                            <p:strVal val="#ppt_x"/>
                                          </p:val>
                                        </p:tav>
                                      </p:tavLst>
                                    </p:anim>
                                    <p:anim calcmode="lin" valueType="num">
                                      <p:cBhvr>
                                        <p:cTn id="22" dur="500" fill="hold"/>
                                        <p:tgtEl>
                                          <p:spTgt spid="904209"/>
                                        </p:tgtEl>
                                        <p:attrNameLst>
                                          <p:attrName>ppt_y</p:attrName>
                                        </p:attrNameLst>
                                      </p:cBhvr>
                                      <p:tavLst>
                                        <p:tav tm="0">
                                          <p:val>
                                            <p:strVal val="#ppt_h+1"/>
                                          </p:val>
                                        </p:tav>
                                        <p:tav tm="100000">
                                          <p:val>
                                            <p:strVal val="#ppt_y"/>
                                          </p:val>
                                        </p:tav>
                                      </p:tavLst>
                                    </p:anim>
                                    <p:animEffect transition="in" filter="fade">
                                      <p:cBhvr>
                                        <p:cTn id="23" dur="500"/>
                                        <p:tgtEl>
                                          <p:spTgt spid="90420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04208">
                                            <p:txEl>
                                              <p:pRg st="0" end="0"/>
                                            </p:txEl>
                                          </p:spTgt>
                                        </p:tgtEl>
                                        <p:attrNameLst>
                                          <p:attrName>style.visibility</p:attrName>
                                        </p:attrNameLst>
                                      </p:cBhvr>
                                      <p:to>
                                        <p:strVal val="visible"/>
                                      </p:to>
                                    </p:set>
                                    <p:animEffect transition="in" filter="randombar(horizontal)">
                                      <p:cBhvr>
                                        <p:cTn id="28" dur="500"/>
                                        <p:tgtEl>
                                          <p:spTgt spid="9042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04208">
                                            <p:txEl>
                                              <p:pRg st="1" end="1"/>
                                            </p:txEl>
                                          </p:spTgt>
                                        </p:tgtEl>
                                        <p:attrNameLst>
                                          <p:attrName>style.visibility</p:attrName>
                                        </p:attrNameLst>
                                      </p:cBhvr>
                                      <p:to>
                                        <p:strVal val="visible"/>
                                      </p:to>
                                    </p:set>
                                    <p:animEffect transition="in" filter="randombar(horizontal)">
                                      <p:cBhvr>
                                        <p:cTn id="33" dur="500"/>
                                        <p:tgtEl>
                                          <p:spTgt spid="9042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8" grpId="0" build="p" bldLvl="5" autoUpdateAnimBg="0"/>
      <p:bldP spid="904206" grpId="0" animBg="1"/>
      <p:bldP spid="904208"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542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55427" name="Rectangle 3"/>
          <p:cNvSpPr>
            <a:spLocks noGrp="1" noChangeArrowheads="1"/>
          </p:cNvSpPr>
          <p:nvPr>
            <p:ph type="body" sz="half" idx="1"/>
          </p:nvPr>
        </p:nvSpPr>
        <p:spPr>
          <a:xfrm>
            <a:off x="609600" y="2276475"/>
            <a:ext cx="8534400" cy="914400"/>
          </a:xfrm>
        </p:spPr>
        <p:txBody>
          <a:bodyPr/>
          <a:lstStyle/>
          <a:p>
            <a:pPr lvl="1" eaLnBrk="1" hangingPunct="1">
              <a:lnSpc>
                <a:spcPct val="80000"/>
              </a:lnSpc>
              <a:defRPr/>
            </a:pPr>
            <a:r>
              <a:rPr lang="ru-RU" altLang="en-US" smtClean="0"/>
              <a:t>Тайна </a:t>
            </a:r>
          </a:p>
          <a:p>
            <a:pPr algn="ctr" eaLnBrk="1" hangingPunct="1">
              <a:lnSpc>
                <a:spcPct val="80000"/>
              </a:lnSpc>
              <a:buFont typeface="Wingdings" panose="05000000000000000000" pitchFamily="2" charset="2"/>
              <a:buNone/>
              <a:defRPr/>
            </a:pPr>
            <a:r>
              <a:rPr lang="ru-RU" altLang="en-US" sz="4800" smtClean="0"/>
              <a:t>	</a:t>
            </a:r>
            <a:r>
              <a:rPr lang="ru-RU" altLang="en-US" sz="3600" smtClean="0"/>
              <a:t>Соединение с Богом </a:t>
            </a:r>
            <a:r>
              <a:rPr lang="ru-RU" altLang="en-US" sz="3600" smtClean="0">
                <a:solidFill>
                  <a:srgbClr val="FFCC00"/>
                </a:solidFill>
              </a:rPr>
              <a:t>«</a:t>
            </a:r>
            <a:r>
              <a:rPr lang="ru-RU" altLang="en-US" sz="3600" i="1" smtClean="0"/>
              <a:t>не может быть воспринимаемым, осмысленным, или выраженным</a:t>
            </a:r>
            <a:r>
              <a:rPr lang="ru-RU" altLang="en-US" sz="3600" smtClean="0">
                <a:solidFill>
                  <a:srgbClr val="FFCC00"/>
                </a:solidFill>
              </a:rPr>
              <a:t>»</a:t>
            </a:r>
            <a:r>
              <a:rPr lang="ru-RU" altLang="en-US" sz="3600" smtClean="0"/>
              <a:t>. </a:t>
            </a:r>
          </a:p>
          <a:p>
            <a:pPr lvl="2" eaLnBrk="1" hangingPunct="1">
              <a:lnSpc>
                <a:spcPct val="80000"/>
              </a:lnSpc>
              <a:buFont typeface="Wingdings" panose="05000000000000000000" pitchFamily="2" charset="2"/>
              <a:buNone/>
              <a:defRPr/>
            </a:pPr>
            <a:r>
              <a:rPr lang="ru-RU" altLang="en-US" i="1" smtClean="0">
                <a:solidFill>
                  <a:srgbClr val="FFCC00"/>
                </a:solidFill>
              </a:rPr>
              <a:t>        Максим Исповедник</a:t>
            </a:r>
            <a:endParaRPr lang="en-US" altLang="en-US" i="1" smtClean="0">
              <a:solidFill>
                <a:srgbClr val="FFCC00"/>
              </a:solidFill>
            </a:endParaRPr>
          </a:p>
        </p:txBody>
      </p:sp>
      <p:pic>
        <p:nvPicPr>
          <p:cNvPr id="6861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861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55431" name="Rectangle 7"/>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68616"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8617"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55427">
                                            <p:txEl>
                                              <p:pRg st="0" end="0"/>
                                            </p:txEl>
                                          </p:spTgt>
                                        </p:tgtEl>
                                        <p:attrNameLst>
                                          <p:attrName>style.visibility</p:attrName>
                                        </p:attrNameLst>
                                      </p:cBhvr>
                                      <p:to>
                                        <p:strVal val="visible"/>
                                      </p:to>
                                    </p:set>
                                    <p:animEffect transition="in" filter="randombar(horizontal)">
                                      <p:cBhvr>
                                        <p:cTn id="7" dur="500"/>
                                        <p:tgtEl>
                                          <p:spTgt spid="1255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55427">
                                            <p:txEl>
                                              <p:pRg st="1" end="1"/>
                                            </p:txEl>
                                          </p:spTgt>
                                        </p:tgtEl>
                                        <p:attrNameLst>
                                          <p:attrName>style.visibility</p:attrName>
                                        </p:attrNameLst>
                                      </p:cBhvr>
                                      <p:to>
                                        <p:strVal val="visible"/>
                                      </p:to>
                                    </p:set>
                                    <p:animEffect transition="in" filter="randombar(horizontal)">
                                      <p:cBhvr>
                                        <p:cTn id="12" dur="500"/>
                                        <p:tgtEl>
                                          <p:spTgt spid="1255427">
                                            <p:txEl>
                                              <p:pRg st="1" end="1"/>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255427">
                                            <p:txEl>
                                              <p:pRg st="2" end="2"/>
                                            </p:txEl>
                                          </p:spTgt>
                                        </p:tgtEl>
                                        <p:attrNameLst>
                                          <p:attrName>style.visibility</p:attrName>
                                        </p:attrNameLst>
                                      </p:cBhvr>
                                      <p:to>
                                        <p:strVal val="visible"/>
                                      </p:to>
                                    </p:set>
                                    <p:animEffect transition="in" filter="randombar(horizontal)">
                                      <p:cBhvr>
                                        <p:cTn id="16" dur="500"/>
                                        <p:tgtEl>
                                          <p:spTgt spid="1255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7" grpId="0" uiExpand="1"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98435" name="Rectangle 3"/>
          <p:cNvSpPr>
            <a:spLocks noGrp="1" noChangeArrowheads="1"/>
          </p:cNvSpPr>
          <p:nvPr>
            <p:ph type="body" sz="half" idx="1"/>
          </p:nvPr>
        </p:nvSpPr>
        <p:spPr>
          <a:xfrm>
            <a:off x="609600" y="2276475"/>
            <a:ext cx="8534400" cy="914400"/>
          </a:xfrm>
        </p:spPr>
        <p:txBody>
          <a:bodyPr/>
          <a:lstStyle/>
          <a:p>
            <a:pPr lvl="1" eaLnBrk="1" hangingPunct="1">
              <a:lnSpc>
                <a:spcPct val="80000"/>
              </a:lnSpc>
              <a:defRPr/>
            </a:pPr>
            <a:r>
              <a:rPr lang="ru-RU" altLang="en-US" smtClean="0"/>
              <a:t>Тайна </a:t>
            </a:r>
          </a:p>
          <a:p>
            <a:pPr algn="ctr" eaLnBrk="1" hangingPunct="1">
              <a:lnSpc>
                <a:spcPct val="80000"/>
              </a:lnSpc>
              <a:buFont typeface="Wingdings" panose="05000000000000000000" pitchFamily="2" charset="2"/>
              <a:buNone/>
              <a:defRPr/>
            </a:pPr>
            <a:r>
              <a:rPr lang="ru-RU" altLang="en-US" sz="3600" i="1" smtClean="0">
                <a:solidFill>
                  <a:srgbClr val="FFCC00"/>
                </a:solidFill>
              </a:rPr>
              <a:t>«</a:t>
            </a:r>
            <a:r>
              <a:rPr lang="ru-RU" altLang="en-US" sz="3600" i="1" smtClean="0"/>
              <a:t>Ни один из Греков, которые используют термин θέωσις или его эквиваленты, не дают определения его</a:t>
            </a:r>
            <a:r>
              <a:rPr lang="ru-RU" altLang="en-US" sz="3600" i="1" smtClean="0">
                <a:solidFill>
                  <a:srgbClr val="FFCC00"/>
                </a:solidFill>
              </a:rPr>
              <a:t>».</a:t>
            </a:r>
            <a:r>
              <a:rPr lang="ru-RU" altLang="en-US" sz="3600" i="1" smtClean="0"/>
              <a:t>                             </a:t>
            </a:r>
            <a:r>
              <a:rPr lang="ru-RU" altLang="en-US" sz="3600" i="1" smtClean="0">
                <a:solidFill>
                  <a:srgbClr val="FFCC00"/>
                </a:solidFill>
              </a:rPr>
              <a:t>Дж. Грос</a:t>
            </a:r>
            <a:endParaRPr lang="en-US" altLang="en-US" sz="3600" i="1" smtClean="0">
              <a:solidFill>
                <a:srgbClr val="FFCC00"/>
              </a:solidFill>
            </a:endParaRPr>
          </a:p>
        </p:txBody>
      </p:sp>
      <p:pic>
        <p:nvPicPr>
          <p:cNvPr id="7066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066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98439" name="Rectangle 7"/>
          <p:cNvSpPr>
            <a:spLocks noChangeArrowheads="1"/>
          </p:cNvSpPr>
          <p:nvPr/>
        </p:nvSpPr>
        <p:spPr bwMode="auto">
          <a:xfrm>
            <a:off x="609600" y="15240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
        <p:nvSpPr>
          <p:cNvPr id="7066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066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98435">
                                            <p:txEl>
                                              <p:pRg st="1" end="1"/>
                                            </p:txEl>
                                          </p:spTgt>
                                        </p:tgtEl>
                                        <p:attrNameLst>
                                          <p:attrName>style.visibility</p:attrName>
                                        </p:attrNameLst>
                                      </p:cBhvr>
                                      <p:to>
                                        <p:strVal val="visible"/>
                                      </p:to>
                                    </p:set>
                                    <p:animEffect transition="in" filter="randombar(horizontal)">
                                      <p:cBhvr>
                                        <p:cTn id="7" dur="500"/>
                                        <p:tgtEl>
                                          <p:spTgt spid="129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5"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73" name="Oval 1073"/>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45870" name="Oval 1070"/>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45829" name="Rectangle 1029"/>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74757" name="Picture 1030"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846" name="Rectangle 1046"/>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smtClean="0">
                <a:effectLst>
                  <a:outerShdw blurRad="38100" dist="38100" dir="2700000" algn="tl">
                    <a:srgbClr val="000000"/>
                  </a:outerShdw>
                </a:effectLst>
                <a:latin typeface="Arial" panose="020B0604020202020204" pitchFamily="34" charset="0"/>
              </a:rPr>
              <a:t>Воплощение Иисуса</a:t>
            </a:r>
          </a:p>
        </p:txBody>
      </p:sp>
      <p:sp>
        <p:nvSpPr>
          <p:cNvPr id="74760" name="AutoShape 1064"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4761" name="AutoShape 106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45866" name="Rectangle 1066"/>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74763" name="AutoShape 1067"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4764" name="AutoShape 106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45863" name="WordArt 1063"/>
          <p:cNvSpPr>
            <a:spLocks noChangeArrowheads="1" noChangeShapeType="1" noTextEdit="1"/>
          </p:cNvSpPr>
          <p:nvPr/>
        </p:nvSpPr>
        <p:spPr bwMode="auto">
          <a:xfrm>
            <a:off x="7567613" y="3224213"/>
            <a:ext cx="1133475" cy="87471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ru-RU" sz="3600" kern="10">
                <a:ln w="9525">
                  <a:round/>
                  <a:headEnd/>
                  <a:tailEnd/>
                </a:ln>
                <a:gradFill rotWithShape="1">
                  <a:gsLst>
                    <a:gs pos="0">
                      <a:srgbClr val="FFE701"/>
                    </a:gs>
                    <a:gs pos="100000">
                      <a:srgbClr val="FE3E02"/>
                    </a:gs>
                  </a:gsLst>
                  <a:lin ang="5400000" scaled="1"/>
                </a:gradFill>
                <a:latin typeface="Impact" panose="020B0806030902050204" pitchFamily="34" charset="0"/>
              </a:rPr>
              <a:t>Логос</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pic>
        <p:nvPicPr>
          <p:cNvPr id="14" name="Picture 13"/>
          <p:cNvPicPr>
            <a:picLocks noChangeAspect="1"/>
          </p:cNvPicPr>
          <p:nvPr/>
        </p:nvPicPr>
        <p:blipFill>
          <a:blip r:embed="rId6"/>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5866"/>
                                        </p:tgtEl>
                                        <p:attrNameLst>
                                          <p:attrName>style.visibility</p:attrName>
                                        </p:attrNameLst>
                                      </p:cBhvr>
                                      <p:to>
                                        <p:strVal val="visible"/>
                                      </p:to>
                                    </p:set>
                                    <p:animEffect transition="in" filter="checkerboard(across)">
                                      <p:cBhvr>
                                        <p:cTn id="7" dur="500"/>
                                        <p:tgtEl>
                                          <p:spTgt spid="845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5846">
                                            <p:txEl>
                                              <p:pRg st="0" end="0"/>
                                            </p:txEl>
                                          </p:spTgt>
                                        </p:tgtEl>
                                        <p:attrNameLst>
                                          <p:attrName>style.visibility</p:attrName>
                                        </p:attrNameLst>
                                      </p:cBhvr>
                                      <p:to>
                                        <p:strVal val="visible"/>
                                      </p:to>
                                    </p:set>
                                    <p:animEffect transition="in" filter="checkerboard(across)">
                                      <p:cBhvr>
                                        <p:cTn id="12" dur="500"/>
                                        <p:tgtEl>
                                          <p:spTgt spid="8458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845863"/>
                                        </p:tgtEl>
                                        <p:attrNameLst>
                                          <p:attrName>style.visibility</p:attrName>
                                        </p:attrNameLst>
                                      </p:cBhvr>
                                      <p:to>
                                        <p:strVal val="visible"/>
                                      </p:to>
                                    </p:set>
                                    <p:anim calcmode="lin" valueType="num">
                                      <p:cBhvr additive="base">
                                        <p:cTn id="17" dur="500" fill="hold"/>
                                        <p:tgtEl>
                                          <p:spTgt spid="845863"/>
                                        </p:tgtEl>
                                        <p:attrNameLst>
                                          <p:attrName>ppt_x</p:attrName>
                                        </p:attrNameLst>
                                      </p:cBhvr>
                                      <p:tavLst>
                                        <p:tav tm="0">
                                          <p:val>
                                            <p:strVal val="1+#ppt_w/2"/>
                                          </p:val>
                                        </p:tav>
                                        <p:tav tm="100000">
                                          <p:val>
                                            <p:strVal val="#ppt_x"/>
                                          </p:val>
                                        </p:tav>
                                      </p:tavLst>
                                    </p:anim>
                                    <p:anim calcmode="lin" valueType="num">
                                      <p:cBhvr additive="base">
                                        <p:cTn id="18" dur="500" fill="hold"/>
                                        <p:tgtEl>
                                          <p:spTgt spid="84586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84586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845873"/>
                                        </p:tgtEl>
                                        <p:attrNameLst>
                                          <p:attrName>style.visibility</p:attrName>
                                        </p:attrNameLst>
                                      </p:cBhvr>
                                      <p:to>
                                        <p:strVal val="visible"/>
                                      </p:to>
                                    </p:set>
                                    <p:animEffect transition="in" filter="slide(fromLeft)">
                                      <p:cBhvr>
                                        <p:cTn id="30" dur="500"/>
                                        <p:tgtEl>
                                          <p:spTgt spid="845873"/>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845870"/>
                                        </p:tgtEl>
                                        <p:attrNameLst>
                                          <p:attrName>style.visibility</p:attrName>
                                        </p:attrNameLst>
                                      </p:cBhvr>
                                      <p:to>
                                        <p:strVal val="visible"/>
                                      </p:to>
                                    </p:set>
                                    <p:animEffect transition="in" filter="slide(fromRight)">
                                      <p:cBhvr>
                                        <p:cTn id="33" dur="500"/>
                                        <p:tgtEl>
                                          <p:spTgt spid="84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73" grpId="0" animBg="1"/>
      <p:bldP spid="845870" grpId="0" animBg="1"/>
      <p:bldP spid="845846" grpId="0" build="p" bldLvl="3"/>
      <p:bldP spid="845866" grpId="0"/>
      <p:bldP spid="84586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93" name="Oval 25"/>
          <p:cNvSpPr>
            <a:spLocks noChangeArrowheads="1"/>
          </p:cNvSpPr>
          <p:nvPr/>
        </p:nvSpPr>
        <p:spPr bwMode="auto">
          <a:xfrm>
            <a:off x="334803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0392" name="Oval 24"/>
          <p:cNvSpPr>
            <a:spLocks noChangeArrowheads="1"/>
          </p:cNvSpPr>
          <p:nvPr/>
        </p:nvSpPr>
        <p:spPr bwMode="auto">
          <a:xfrm>
            <a:off x="4932363"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037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76805"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0373"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Принятие «общей человеческой природы»</a:t>
            </a:r>
          </a:p>
        </p:txBody>
      </p:sp>
      <p:sp>
        <p:nvSpPr>
          <p:cNvPr id="76807"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6808"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0379"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76810"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6811"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210386" name="Picture 18"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538"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0387" name="Picture 19"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757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0401" name="Rectangle 33"/>
          <p:cNvSpPr>
            <a:spLocks noChangeArrowheads="1"/>
          </p:cNvSpPr>
          <p:nvPr/>
        </p:nvSpPr>
        <p:spPr bwMode="auto">
          <a:xfrm>
            <a:off x="0" y="4508500"/>
            <a:ext cx="8785225"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20000"/>
              </a:spcBef>
              <a:buClr>
                <a:schemeClr val="hlink"/>
              </a:buClr>
              <a:buFont typeface="Wingdings" panose="05000000000000000000" pitchFamily="2" charset="2"/>
              <a:buNone/>
              <a:defRPr/>
            </a:pPr>
            <a:r>
              <a:rPr lang="ru-RU" altLang="en-US" sz="3200" b="1" i="1">
                <a:effectLst>
                  <a:outerShdw blurRad="38100" dist="38100" dir="2700000" algn="tl">
                    <a:srgbClr val="000000"/>
                  </a:outerShdw>
                </a:effectLst>
              </a:rPr>
              <a:t>По Афанасии </a:t>
            </a:r>
            <a:r>
              <a:rPr lang="ru-RU" altLang="en-US" sz="3200" b="1" i="1">
                <a:solidFill>
                  <a:srgbClr val="FFCC00"/>
                </a:solidFill>
                <a:effectLst>
                  <a:outerShdw blurRad="38100" dist="38100" dir="2700000" algn="tl">
                    <a:srgbClr val="000000"/>
                  </a:outerShdw>
                </a:effectLst>
              </a:rPr>
              <a:t>«</a:t>
            </a:r>
            <a:r>
              <a:rPr lang="ru-RU" altLang="en-US" sz="3200" b="1" i="1">
                <a:effectLst>
                  <a:outerShdw blurRad="38100" dist="38100" dir="2700000" algn="tl">
                    <a:srgbClr val="000000"/>
                  </a:outerShdw>
                </a:effectLst>
              </a:rPr>
              <a:t>Логос принял не конкретное человеческое обличие Иисуса Христа, а человеческую природу в целом</a:t>
            </a:r>
            <a:r>
              <a:rPr lang="ru-RU" altLang="en-US" sz="3200" b="1" i="1">
                <a:solidFill>
                  <a:srgbClr val="FFCC00"/>
                </a:solidFill>
                <a:effectLst>
                  <a:outerShdw blurRad="38100" dist="38100" dir="2700000" algn="tl">
                    <a:srgbClr val="000000"/>
                  </a:outerShdw>
                </a:effectLst>
              </a:rPr>
              <a:t>»</a:t>
            </a:r>
            <a:r>
              <a:rPr lang="ru-RU" altLang="en-US" sz="3200" b="1" i="1">
                <a:effectLst>
                  <a:outerShdw blurRad="38100" dist="38100" dir="2700000" algn="tl">
                    <a:srgbClr val="000000"/>
                  </a:outerShdw>
                </a:effectLst>
              </a:rPr>
              <a:t>.                                          </a:t>
            </a:r>
          </a:p>
          <a:p>
            <a:pPr algn="ctr" eaLnBrk="1" hangingPunct="1">
              <a:lnSpc>
                <a:spcPct val="80000"/>
              </a:lnSpc>
              <a:spcBef>
                <a:spcPct val="20000"/>
              </a:spcBef>
              <a:buClr>
                <a:schemeClr val="hlink"/>
              </a:buClr>
              <a:buFont typeface="Wingdings" panose="05000000000000000000" pitchFamily="2" charset="2"/>
              <a:buNone/>
              <a:defRPr/>
            </a:pPr>
            <a:r>
              <a:rPr lang="ru-RU" altLang="en-US" sz="3200" b="1" i="1">
                <a:solidFill>
                  <a:srgbClr val="FFCC00"/>
                </a:solidFill>
                <a:effectLst>
                  <a:outerShdw blurRad="38100" dist="38100" dir="2700000" algn="tl">
                    <a:srgbClr val="000000"/>
                  </a:outerShdw>
                </a:effectLst>
              </a:rPr>
              <a:t>А. Мак-Грат</a:t>
            </a:r>
            <a:endParaRPr lang="en-US" altLang="en-US" sz="3200" b="1" i="1">
              <a:solidFill>
                <a:srgbClr val="FFCC00"/>
              </a:solidFill>
              <a:effectLst>
                <a:outerShdw blurRad="38100" dist="38100" dir="2700000" algn="tl">
                  <a:srgbClr val="000000"/>
                </a:outerShdw>
              </a:effectLst>
            </a:endParaRPr>
          </a:p>
        </p:txBody>
      </p:sp>
      <p:sp>
        <p:nvSpPr>
          <p:cNvPr id="76815" name="Oval 34"/>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10403" name="Oval 35"/>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pic>
        <p:nvPicPr>
          <p:cNvPr id="19" name="Picture 18"/>
          <p:cNvPicPr>
            <a:picLocks noChangeAspect="1"/>
          </p:cNvPicPr>
          <p:nvPr/>
        </p:nvPicPr>
        <p:blipFill>
          <a:blip r:embed="rId8"/>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10373">
                                            <p:txEl>
                                              <p:pRg st="1" end="1"/>
                                            </p:txEl>
                                          </p:spTgt>
                                        </p:tgtEl>
                                        <p:attrNameLst>
                                          <p:attrName>style.visibility</p:attrName>
                                        </p:attrNameLst>
                                      </p:cBhvr>
                                      <p:to>
                                        <p:strVal val="visible"/>
                                      </p:to>
                                    </p:set>
                                    <p:animEffect transition="in" filter="slide(fromBottom)">
                                      <p:cBhvr>
                                        <p:cTn id="7" dur="500"/>
                                        <p:tgtEl>
                                          <p:spTgt spid="121037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210387"/>
                                        </p:tgtEl>
                                        <p:attrNameLst>
                                          <p:attrName>style.visibility</p:attrName>
                                        </p:attrNameLst>
                                      </p:cBhvr>
                                      <p:to>
                                        <p:strVal val="visible"/>
                                      </p:to>
                                    </p:set>
                                    <p:animEffect transition="in" filter="slide(fromBottom)">
                                      <p:cBhvr>
                                        <p:cTn id="12" dur="500"/>
                                        <p:tgtEl>
                                          <p:spTgt spid="1210387"/>
                                        </p:tgtEl>
                                      </p:cBhvr>
                                    </p:animEffect>
                                  </p:childTnLst>
                                </p:cTn>
                              </p:par>
                              <p:par>
                                <p:cTn id="13" presetID="12" presetClass="entr" presetSubtype="4" fill="hold" nodeType="withEffect">
                                  <p:stCondLst>
                                    <p:cond delay="0"/>
                                  </p:stCondLst>
                                  <p:childTnLst>
                                    <p:set>
                                      <p:cBhvr>
                                        <p:cTn id="14" dur="1" fill="hold">
                                          <p:stCondLst>
                                            <p:cond delay="0"/>
                                          </p:stCondLst>
                                        </p:cTn>
                                        <p:tgtEl>
                                          <p:spTgt spid="1210386"/>
                                        </p:tgtEl>
                                        <p:attrNameLst>
                                          <p:attrName>style.visibility</p:attrName>
                                        </p:attrNameLst>
                                      </p:cBhvr>
                                      <p:to>
                                        <p:strVal val="visible"/>
                                      </p:to>
                                    </p:set>
                                    <p:animEffect transition="in" filter="slide(fromBottom)">
                                      <p:cBhvr>
                                        <p:cTn id="15" dur="500"/>
                                        <p:tgtEl>
                                          <p:spTgt spid="12103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1210403"/>
                                        </p:tgtEl>
                                        <p:attrNameLst>
                                          <p:attrName>style.visibility</p:attrName>
                                        </p:attrNameLst>
                                      </p:cBhvr>
                                      <p:to>
                                        <p:strVal val="visible"/>
                                      </p:to>
                                    </p:set>
                                    <p:animEffect transition="in" filter="slide(fromRight)">
                                      <p:cBhvr>
                                        <p:cTn id="20" dur="500"/>
                                        <p:tgtEl>
                                          <p:spTgt spid="12104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10393"/>
                                        </p:tgtEl>
                                        <p:attrNameLst>
                                          <p:attrName>style.visibility</p:attrName>
                                        </p:attrNameLst>
                                      </p:cBhvr>
                                      <p:to>
                                        <p:strVal val="visible"/>
                                      </p:to>
                                    </p:set>
                                    <p:anim calcmode="lin" valueType="num">
                                      <p:cBhvr>
                                        <p:cTn id="25" dur="500" fill="hold"/>
                                        <p:tgtEl>
                                          <p:spTgt spid="1210393"/>
                                        </p:tgtEl>
                                        <p:attrNameLst>
                                          <p:attrName>ppt_w</p:attrName>
                                        </p:attrNameLst>
                                      </p:cBhvr>
                                      <p:tavLst>
                                        <p:tav tm="0">
                                          <p:val>
                                            <p:fltVal val="0"/>
                                          </p:val>
                                        </p:tav>
                                        <p:tav tm="100000">
                                          <p:val>
                                            <p:strVal val="#ppt_w"/>
                                          </p:val>
                                        </p:tav>
                                      </p:tavLst>
                                    </p:anim>
                                    <p:anim calcmode="lin" valueType="num">
                                      <p:cBhvr>
                                        <p:cTn id="26" dur="500" fill="hold"/>
                                        <p:tgtEl>
                                          <p:spTgt spid="1210393"/>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210392"/>
                                        </p:tgtEl>
                                        <p:attrNameLst>
                                          <p:attrName>style.visibility</p:attrName>
                                        </p:attrNameLst>
                                      </p:cBhvr>
                                      <p:to>
                                        <p:strVal val="visible"/>
                                      </p:to>
                                    </p:set>
                                    <p:anim calcmode="lin" valueType="num">
                                      <p:cBhvr>
                                        <p:cTn id="29" dur="500" fill="hold"/>
                                        <p:tgtEl>
                                          <p:spTgt spid="1210392"/>
                                        </p:tgtEl>
                                        <p:attrNameLst>
                                          <p:attrName>ppt_w</p:attrName>
                                        </p:attrNameLst>
                                      </p:cBhvr>
                                      <p:tavLst>
                                        <p:tav tm="0">
                                          <p:val>
                                            <p:fltVal val="0"/>
                                          </p:val>
                                        </p:tav>
                                        <p:tav tm="100000">
                                          <p:val>
                                            <p:strVal val="#ppt_w"/>
                                          </p:val>
                                        </p:tav>
                                      </p:tavLst>
                                    </p:anim>
                                    <p:anim calcmode="lin" valueType="num">
                                      <p:cBhvr>
                                        <p:cTn id="30" dur="500" fill="hold"/>
                                        <p:tgtEl>
                                          <p:spTgt spid="12103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10401"/>
                                        </p:tgtEl>
                                        <p:attrNameLst>
                                          <p:attrName>style.visibility</p:attrName>
                                        </p:attrNameLst>
                                      </p:cBhvr>
                                      <p:to>
                                        <p:strVal val="visible"/>
                                      </p:to>
                                    </p:set>
                                    <p:animEffect transition="in" filter="randombar(horizontal)">
                                      <p:cBhvr>
                                        <p:cTn id="35" dur="500"/>
                                        <p:tgtEl>
                                          <p:spTgt spid="1210401"/>
                                        </p:tgtEl>
                                      </p:cBhvr>
                                    </p:animEffect>
                                  </p:childTnLst>
                                </p:cTn>
                              </p:par>
                              <p:par>
                                <p:cTn id="36" presetID="9" presetClass="emph" presetSubtype="0" grpId="1" nodeType="withEffect">
                                  <p:stCondLst>
                                    <p:cond delay="0"/>
                                  </p:stCondLst>
                                  <p:childTnLst>
                                    <p:set>
                                      <p:cBhvr rctx="PPT">
                                        <p:cTn id="37" dur="indefinite"/>
                                        <p:tgtEl>
                                          <p:spTgt spid="1210393"/>
                                        </p:tgtEl>
                                        <p:attrNameLst>
                                          <p:attrName>style.opacity</p:attrName>
                                        </p:attrNameLst>
                                      </p:cBhvr>
                                      <p:to>
                                        <p:strVal val="0.5"/>
                                      </p:to>
                                    </p:set>
                                    <p:animEffect filter="image" prLst="opacity: 0.5">
                                      <p:cBhvr rctx="IE">
                                        <p:cTn id="38" dur="indefinite"/>
                                        <p:tgtEl>
                                          <p:spTgt spid="1210393"/>
                                        </p:tgtEl>
                                      </p:cBhvr>
                                    </p:animEffect>
                                  </p:childTnLst>
                                </p:cTn>
                              </p:par>
                              <p:par>
                                <p:cTn id="39" presetID="9" presetClass="emph" presetSubtype="0" grpId="1" nodeType="withEffect">
                                  <p:stCondLst>
                                    <p:cond delay="0"/>
                                  </p:stCondLst>
                                  <p:childTnLst>
                                    <p:set>
                                      <p:cBhvr rctx="PPT">
                                        <p:cTn id="40" dur="indefinite"/>
                                        <p:tgtEl>
                                          <p:spTgt spid="1210392"/>
                                        </p:tgtEl>
                                        <p:attrNameLst>
                                          <p:attrName>style.opacity</p:attrName>
                                        </p:attrNameLst>
                                      </p:cBhvr>
                                      <p:to>
                                        <p:strVal val="0.5"/>
                                      </p:to>
                                    </p:set>
                                    <p:animEffect filter="image" prLst="opacity: 0.5">
                                      <p:cBhvr rctx="IE">
                                        <p:cTn id="41" dur="indefinite"/>
                                        <p:tgtEl>
                                          <p:spTgt spid="1210392"/>
                                        </p:tgtEl>
                                      </p:cBhvr>
                                    </p:animEffect>
                                  </p:childTnLst>
                                </p:cTn>
                              </p:par>
                              <p:par>
                                <p:cTn id="42" presetID="9" presetClass="emph" presetSubtype="0" nodeType="withEffect">
                                  <p:stCondLst>
                                    <p:cond delay="0"/>
                                  </p:stCondLst>
                                  <p:childTnLst>
                                    <p:set>
                                      <p:cBhvr rctx="PPT">
                                        <p:cTn id="43" dur="indefinite"/>
                                        <p:tgtEl>
                                          <p:spTgt spid="1210386"/>
                                        </p:tgtEl>
                                        <p:attrNameLst>
                                          <p:attrName>style.opacity</p:attrName>
                                        </p:attrNameLst>
                                      </p:cBhvr>
                                      <p:to>
                                        <p:strVal val="0.5"/>
                                      </p:to>
                                    </p:set>
                                    <p:animEffect filter="image" prLst="opacity: 0.5">
                                      <p:cBhvr rctx="IE">
                                        <p:cTn id="44" dur="indefinite"/>
                                        <p:tgtEl>
                                          <p:spTgt spid="1210386"/>
                                        </p:tgtEl>
                                      </p:cBhvr>
                                    </p:animEffect>
                                  </p:childTnLst>
                                </p:cTn>
                              </p:par>
                              <p:par>
                                <p:cTn id="45" presetID="9" presetClass="emph" presetSubtype="0" nodeType="withEffect">
                                  <p:stCondLst>
                                    <p:cond delay="0"/>
                                  </p:stCondLst>
                                  <p:childTnLst>
                                    <p:set>
                                      <p:cBhvr rctx="PPT">
                                        <p:cTn id="46" dur="indefinite"/>
                                        <p:tgtEl>
                                          <p:spTgt spid="1210387"/>
                                        </p:tgtEl>
                                        <p:attrNameLst>
                                          <p:attrName>style.opacity</p:attrName>
                                        </p:attrNameLst>
                                      </p:cBhvr>
                                      <p:to>
                                        <p:strVal val="0.5"/>
                                      </p:to>
                                    </p:set>
                                    <p:animEffect filter="image" prLst="opacity: 0.5">
                                      <p:cBhvr rctx="IE">
                                        <p:cTn id="47" dur="indefinite"/>
                                        <p:tgtEl>
                                          <p:spTgt spid="121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93" grpId="0" animBg="1"/>
      <p:bldP spid="1210393" grpId="1" animBg="1"/>
      <p:bldP spid="1210392" grpId="0" animBg="1"/>
      <p:bldP spid="1210392" grpId="1" animBg="1"/>
      <p:bldP spid="1210373" grpId="0" build="p" bldLvl="3"/>
      <p:bldP spid="1210401" grpId="0"/>
      <p:bldP spid="121040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4" name="Oval 2"/>
          <p:cNvSpPr>
            <a:spLocks noChangeArrowheads="1"/>
          </p:cNvSpPr>
          <p:nvPr/>
        </p:nvSpPr>
        <p:spPr bwMode="auto">
          <a:xfrm>
            <a:off x="334803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8675" name="Oval 3"/>
          <p:cNvSpPr>
            <a:spLocks noChangeArrowheads="1"/>
          </p:cNvSpPr>
          <p:nvPr/>
        </p:nvSpPr>
        <p:spPr bwMode="auto">
          <a:xfrm>
            <a:off x="4932363"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8676"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78853"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8" name="Rectangle 6"/>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Принятие «общей человеческой природы»</a:t>
            </a:r>
          </a:p>
        </p:txBody>
      </p:sp>
      <p:sp>
        <p:nvSpPr>
          <p:cNvPr id="78855" name="AutoShape 7"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8856" name="AutoShape 8"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8681"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78858" name="AutoShape 10"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8859" name="AutoShape 1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08684" name="Picture 12"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538"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8685" name="Picture 13"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757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86" name="Rectangle 14"/>
          <p:cNvSpPr>
            <a:spLocks noChangeArrowheads="1"/>
          </p:cNvSpPr>
          <p:nvPr/>
        </p:nvSpPr>
        <p:spPr bwMode="auto">
          <a:xfrm>
            <a:off x="0" y="4918075"/>
            <a:ext cx="8785225"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20000"/>
              </a:spcBef>
              <a:buClr>
                <a:schemeClr val="hlink"/>
              </a:buClr>
              <a:buFont typeface="Wingdings" panose="05000000000000000000" pitchFamily="2" charset="2"/>
              <a:buNone/>
              <a:defRPr/>
            </a:pP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В личности Христа существовала, в полном объеме, человеческая природа индивидуально конкретизирована</a:t>
            </a: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                                          </a:t>
            </a:r>
          </a:p>
          <a:p>
            <a:pPr algn="ctr" eaLnBrk="1" hangingPunct="1">
              <a:lnSpc>
                <a:spcPct val="80000"/>
              </a:lnSpc>
              <a:spcBef>
                <a:spcPct val="20000"/>
              </a:spcBef>
              <a:buClr>
                <a:schemeClr val="hlink"/>
              </a:buClr>
              <a:buFont typeface="Wingdings" panose="05000000000000000000" pitchFamily="2" charset="2"/>
              <a:buNone/>
              <a:defRPr/>
            </a:pPr>
            <a:r>
              <a:rPr lang="ru-RU" altLang="en-US" sz="3200" b="1" i="1" dirty="0">
                <a:solidFill>
                  <a:srgbClr val="FFCC00"/>
                </a:solidFill>
                <a:effectLst>
                  <a:outerShdw blurRad="38100" dist="38100" dir="2700000" algn="tl">
                    <a:srgbClr val="000000"/>
                  </a:outerShdw>
                </a:effectLst>
              </a:rPr>
              <a:t>Учение Григория Паламы</a:t>
            </a:r>
            <a:endParaRPr lang="en-US" altLang="en-US" sz="3200" b="1" i="1" dirty="0">
              <a:solidFill>
                <a:srgbClr val="FFCC00"/>
              </a:solidFill>
              <a:effectLst>
                <a:outerShdw blurRad="38100" dist="38100" dir="2700000" algn="tl">
                  <a:srgbClr val="000000"/>
                </a:outerShdw>
              </a:effectLst>
            </a:endParaRPr>
          </a:p>
        </p:txBody>
      </p:sp>
      <p:sp>
        <p:nvSpPr>
          <p:cNvPr id="78863" name="Oval 15"/>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78864" name="Oval 16"/>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pic>
        <p:nvPicPr>
          <p:cNvPr id="18" name="Picture 17"/>
          <p:cNvPicPr>
            <a:picLocks noChangeAspect="1"/>
          </p:cNvPicPr>
          <p:nvPr/>
        </p:nvPicPr>
        <p:blipFill>
          <a:blip r:embed="rId8"/>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08674"/>
                                        </p:tgtEl>
                                        <p:attrNameLst>
                                          <p:attrName>style.opacity</p:attrName>
                                        </p:attrNameLst>
                                      </p:cBhvr>
                                      <p:to>
                                        <p:strVal val="0.5"/>
                                      </p:to>
                                    </p:set>
                                    <p:animEffect filter="image" prLst="opacity: 0.5">
                                      <p:cBhvr rctx="IE">
                                        <p:cTn id="7" dur="indefinite"/>
                                        <p:tgtEl>
                                          <p:spTgt spid="1308674"/>
                                        </p:tgtEl>
                                      </p:cBhvr>
                                    </p:animEffect>
                                  </p:childTnLst>
                                </p:cTn>
                              </p:par>
                              <p:par>
                                <p:cTn id="8" presetID="9" presetClass="emph" presetSubtype="0" grpId="0" nodeType="withEffect">
                                  <p:stCondLst>
                                    <p:cond delay="0"/>
                                  </p:stCondLst>
                                  <p:childTnLst>
                                    <p:set>
                                      <p:cBhvr rctx="PPT">
                                        <p:cTn id="9" dur="indefinite"/>
                                        <p:tgtEl>
                                          <p:spTgt spid="1308675"/>
                                        </p:tgtEl>
                                        <p:attrNameLst>
                                          <p:attrName>style.opacity</p:attrName>
                                        </p:attrNameLst>
                                      </p:cBhvr>
                                      <p:to>
                                        <p:strVal val="0.5"/>
                                      </p:to>
                                    </p:set>
                                    <p:animEffect filter="image" prLst="opacity: 0.5">
                                      <p:cBhvr rctx="IE">
                                        <p:cTn id="10" dur="indefinite"/>
                                        <p:tgtEl>
                                          <p:spTgt spid="1308675"/>
                                        </p:tgtEl>
                                      </p:cBhvr>
                                    </p:animEffect>
                                  </p:childTnLst>
                                </p:cTn>
                              </p:par>
                              <p:par>
                                <p:cTn id="11" presetID="9" presetClass="emph" presetSubtype="0" nodeType="withEffect">
                                  <p:stCondLst>
                                    <p:cond delay="0"/>
                                  </p:stCondLst>
                                  <p:childTnLst>
                                    <p:set>
                                      <p:cBhvr rctx="PPT">
                                        <p:cTn id="12" dur="indefinite"/>
                                        <p:tgtEl>
                                          <p:spTgt spid="1308684"/>
                                        </p:tgtEl>
                                        <p:attrNameLst>
                                          <p:attrName>style.opacity</p:attrName>
                                        </p:attrNameLst>
                                      </p:cBhvr>
                                      <p:to>
                                        <p:strVal val="0.5"/>
                                      </p:to>
                                    </p:set>
                                    <p:animEffect filter="image" prLst="opacity: 0.5">
                                      <p:cBhvr rctx="IE">
                                        <p:cTn id="13" dur="indefinite"/>
                                        <p:tgtEl>
                                          <p:spTgt spid="1308684"/>
                                        </p:tgtEl>
                                      </p:cBhvr>
                                    </p:animEffect>
                                  </p:childTnLst>
                                </p:cTn>
                              </p:par>
                              <p:par>
                                <p:cTn id="14" presetID="9" presetClass="emph" presetSubtype="0" nodeType="withEffect">
                                  <p:stCondLst>
                                    <p:cond delay="0"/>
                                  </p:stCondLst>
                                  <p:childTnLst>
                                    <p:set>
                                      <p:cBhvr rctx="PPT">
                                        <p:cTn id="15" dur="indefinite"/>
                                        <p:tgtEl>
                                          <p:spTgt spid="1308685"/>
                                        </p:tgtEl>
                                        <p:attrNameLst>
                                          <p:attrName>style.opacity</p:attrName>
                                        </p:attrNameLst>
                                      </p:cBhvr>
                                      <p:to>
                                        <p:strVal val="0.5"/>
                                      </p:to>
                                    </p:set>
                                    <p:animEffect filter="image" prLst="opacity: 0.5">
                                      <p:cBhvr rctx="IE">
                                        <p:cTn id="16" dur="indefinite"/>
                                        <p:tgtEl>
                                          <p:spTgt spid="13086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08686"/>
                                        </p:tgtEl>
                                        <p:attrNameLst>
                                          <p:attrName>style.visibility</p:attrName>
                                        </p:attrNameLst>
                                      </p:cBhvr>
                                      <p:to>
                                        <p:strVal val="visible"/>
                                      </p:to>
                                    </p:set>
                                    <p:animEffect transition="in" filter="randombar(horizontal)">
                                      <p:cBhvr>
                                        <p:cTn id="21" dur="500"/>
                                        <p:tgtEl>
                                          <p:spTgt spid="130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4" grpId="0" animBg="1"/>
      <p:bldP spid="1308675" grpId="0" animBg="1"/>
      <p:bldP spid="130868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Oval 2"/>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0899" name="Oval 3"/>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28804"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80901"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06" name="Rectangle 6"/>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ja-JP" sz="3600" b="1" dirty="0" err="1" smtClean="0">
                <a:effectLst>
                  <a:outerShdw blurRad="38100" dist="38100" dir="2700000" algn="tl">
                    <a:srgbClr val="000000"/>
                  </a:outerShdw>
                </a:effectLst>
                <a:latin typeface="Arial" panose="020B0604020202020204" pitchFamily="34" charset="0"/>
              </a:rPr>
              <a:t>Перихоресис</a:t>
            </a:r>
            <a:endParaRPr lang="ru-RU" altLang="en-US" sz="3600" b="1" dirty="0" smtClean="0">
              <a:effectLst>
                <a:outerShdw blurRad="38100" dist="38100" dir="2700000" algn="tl">
                  <a:srgbClr val="000000"/>
                </a:outerShdw>
              </a:effectLst>
              <a:latin typeface="Arial" panose="020B0604020202020204" pitchFamily="34" charset="0"/>
            </a:endParaRPr>
          </a:p>
        </p:txBody>
      </p:sp>
      <p:sp>
        <p:nvSpPr>
          <p:cNvPr id="1228807" name="Oval 7"/>
          <p:cNvSpPr>
            <a:spLocks noChangeArrowheads="1"/>
          </p:cNvSpPr>
          <p:nvPr/>
        </p:nvSpPr>
        <p:spPr bwMode="auto">
          <a:xfrm>
            <a:off x="7451725" y="2579688"/>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905"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906"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8811"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80908"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909"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8814" name="Text Box 14"/>
          <p:cNvSpPr txBox="1">
            <a:spLocks noChangeArrowheads="1"/>
          </p:cNvSpPr>
          <p:nvPr/>
        </p:nvSpPr>
        <p:spPr bwMode="auto">
          <a:xfrm>
            <a:off x="4067175" y="3357563"/>
            <a:ext cx="3313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ru-RU" altLang="ja-JP" sz="3200" b="1">
                <a:effectLst>
                  <a:outerShdw blurRad="38100" dist="38100" dir="2700000" algn="tl">
                    <a:srgbClr val="000000"/>
                  </a:outerShdw>
                </a:effectLst>
              </a:rPr>
              <a:t>перихоресис</a:t>
            </a:r>
            <a:r>
              <a:rPr lang="en-US" altLang="ja-JP" sz="3200" b="1">
                <a:effectLst>
                  <a:outerShdw blurRad="38100" dist="38100" dir="2700000" algn="tl">
                    <a:srgbClr val="000000"/>
                  </a:outerShdw>
                </a:effectLst>
                <a:ea typeface="MS PGothic" panose="020B0600070205080204" pitchFamily="34" charset="-128"/>
              </a:rPr>
              <a:t> </a:t>
            </a:r>
            <a:r>
              <a:rPr lang="ru-RU" altLang="ja-JP" sz="2800" b="1" i="1">
                <a:effectLst>
                  <a:outerShdw blurRad="38100" dist="38100" dir="2700000" algn="tl">
                    <a:srgbClr val="000000"/>
                  </a:outerShdw>
                </a:effectLst>
              </a:rPr>
              <a:t>(проникновение) </a:t>
            </a:r>
            <a:endParaRPr lang="ru-RU" altLang="en-US" sz="2800" b="1" i="1">
              <a:effectLst>
                <a:outerShdw blurRad="38100" dist="38100" dir="2700000" algn="tl">
                  <a:srgbClr val="000000"/>
                </a:outerShdw>
              </a:effectLst>
            </a:endParaRPr>
          </a:p>
        </p:txBody>
      </p:sp>
      <p:sp>
        <p:nvSpPr>
          <p:cNvPr id="1228815" name="Text Box 15"/>
          <p:cNvSpPr txBox="1">
            <a:spLocks noChangeArrowheads="1"/>
          </p:cNvSpPr>
          <p:nvPr/>
        </p:nvSpPr>
        <p:spPr bwMode="auto">
          <a:xfrm>
            <a:off x="34925" y="4724400"/>
            <a:ext cx="8964613"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2800" b="1" i="1">
                <a:solidFill>
                  <a:srgbClr val="FFCC00"/>
                </a:solidFill>
                <a:effectLst>
                  <a:outerShdw blurRad="38100" dist="38100" dir="2700000" algn="tl">
                    <a:srgbClr val="000000"/>
                  </a:outerShdw>
                </a:effectLst>
              </a:rPr>
              <a:t>«</a:t>
            </a:r>
            <a:r>
              <a:rPr lang="ru-RU" altLang="ja-JP" sz="2800" b="1" i="1">
                <a:effectLst>
                  <a:outerShdw blurRad="38100" dist="38100" dir="2700000" algn="tl">
                    <a:srgbClr val="000000"/>
                  </a:outerShdw>
                </a:effectLst>
              </a:rPr>
              <a:t>Человеческая природа, воспринятая Логосом, обожилась…. она осталась человеческой природой с присущими ей человеческими свойствами, но была обогащена свойствами божественными</a:t>
            </a:r>
            <a:r>
              <a:rPr lang="ru-RU" altLang="ja-JP" sz="2800" b="1" i="1">
                <a:solidFill>
                  <a:srgbClr val="FFCC00"/>
                </a:solidFill>
                <a:effectLst>
                  <a:outerShdw blurRad="38100" dist="38100" dir="2700000" algn="tl">
                    <a:srgbClr val="000000"/>
                  </a:outerShdw>
                </a:effectLst>
              </a:rPr>
              <a:t>»</a:t>
            </a:r>
            <a:r>
              <a:rPr lang="ru-RU" altLang="ja-JP" sz="2800" b="1">
                <a:effectLst>
                  <a:outerShdw blurRad="38100" dist="38100" dir="2700000" algn="tl">
                    <a:srgbClr val="000000"/>
                  </a:outerShdw>
                </a:effectLst>
              </a:rPr>
              <a:t> </a:t>
            </a:r>
            <a:r>
              <a:rPr lang="ru-RU" altLang="ja-JP" sz="2800" b="1" i="1">
                <a:solidFill>
                  <a:srgbClr val="FFCC00"/>
                </a:solidFill>
                <a:effectLst>
                  <a:outerShdw blurRad="38100" dist="38100" dir="2700000" algn="tl">
                    <a:srgbClr val="000000"/>
                  </a:outerShdw>
                </a:effectLst>
              </a:rPr>
              <a:t>Учение Иоанна Дамаскина</a:t>
            </a:r>
            <a:endParaRPr lang="ru-RU" altLang="en-US" sz="2800" b="1" i="1">
              <a:solidFill>
                <a:srgbClr val="FFCC00"/>
              </a:solidFill>
              <a:effectLst>
                <a:outerShdw blurRad="38100" dist="38100" dir="2700000" algn="tl">
                  <a:srgbClr val="000000"/>
                </a:outerShdw>
              </a:effectLst>
            </a:endParaRPr>
          </a:p>
        </p:txBody>
      </p:sp>
      <p:pic>
        <p:nvPicPr>
          <p:cNvPr id="16" name="Picture 15"/>
          <p:cNvPicPr>
            <a:picLocks noChangeAspect="1"/>
          </p:cNvPicPr>
          <p:nvPr/>
        </p:nvPicPr>
        <p:blipFill>
          <a:blip r:embed="rId6"/>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8806">
                                            <p:txEl>
                                              <p:pRg st="1" end="1"/>
                                            </p:txEl>
                                          </p:spTgt>
                                        </p:tgtEl>
                                        <p:attrNameLst>
                                          <p:attrName>style.visibility</p:attrName>
                                        </p:attrNameLst>
                                      </p:cBhvr>
                                      <p:to>
                                        <p:strVal val="visible"/>
                                      </p:to>
                                    </p:set>
                                    <p:animEffect transition="in" filter="randombar(horizontal)">
                                      <p:cBhvr>
                                        <p:cTn id="7" dur="500"/>
                                        <p:tgtEl>
                                          <p:spTgt spid="12288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14"/>
                                        </p:tgtEl>
                                        <p:attrNameLst>
                                          <p:attrName>style.visibility</p:attrName>
                                        </p:attrNameLst>
                                      </p:cBhvr>
                                      <p:to>
                                        <p:strVal val="visible"/>
                                      </p:to>
                                    </p:set>
                                    <p:animEffect transition="in" filter="wipe(left)">
                                      <p:cBhvr>
                                        <p:cTn id="12" dur="500"/>
                                        <p:tgtEl>
                                          <p:spTgt spid="12288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07"/>
                                        </p:tgtEl>
                                        <p:attrNameLst>
                                          <p:attrName>style.visibility</p:attrName>
                                        </p:attrNameLst>
                                      </p:cBhvr>
                                      <p:to>
                                        <p:strVal val="visible"/>
                                      </p:to>
                                    </p:set>
                                    <p:animEffect transition="in" filter="dissolve">
                                      <p:cBhvr>
                                        <p:cTn id="17" dur="500"/>
                                        <p:tgtEl>
                                          <p:spTgt spid="1228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8815"/>
                                        </p:tgtEl>
                                        <p:attrNameLst>
                                          <p:attrName>style.visibility</p:attrName>
                                        </p:attrNameLst>
                                      </p:cBhvr>
                                      <p:to>
                                        <p:strVal val="visible"/>
                                      </p:to>
                                    </p:set>
                                    <p:animEffect transition="in" filter="randombar(horizontal)">
                                      <p:cBhvr>
                                        <p:cTn id="22" dur="500"/>
                                        <p:tgtEl>
                                          <p:spTgt spid="1228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build="p" bldLvl="3"/>
      <p:bldP spid="1228807" grpId="0" animBg="1"/>
      <p:bldP spid="1228814" grpId="0"/>
      <p:bldP spid="122881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470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82947"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709"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err="1" smtClean="0">
                <a:effectLst>
                  <a:outerShdw blurRad="38100" dist="38100" dir="2700000" algn="tl">
                    <a:srgbClr val="000000"/>
                  </a:outerShdw>
                </a:effectLst>
                <a:latin typeface="Arial" panose="020B0604020202020204" pitchFamily="34" charset="0"/>
              </a:rPr>
              <a:t>Перихоресис</a:t>
            </a:r>
            <a:endParaRPr lang="ru-RU" altLang="en-US" sz="3600" b="1" dirty="0" smtClean="0">
              <a:effectLst>
                <a:outerShdw blurRad="38100" dist="38100" dir="2700000" algn="tl">
                  <a:srgbClr val="000000"/>
                </a:outerShdw>
              </a:effectLst>
              <a:latin typeface="Arial" panose="020B0604020202020204" pitchFamily="34" charset="0"/>
            </a:endParaRPr>
          </a:p>
        </p:txBody>
      </p:sp>
      <p:sp>
        <p:nvSpPr>
          <p:cNvPr id="82949"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2950"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4715"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82952" name="AutoShape 12"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2953"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4718" name="Text Box 14"/>
          <p:cNvSpPr txBox="1">
            <a:spLocks noChangeArrowheads="1"/>
          </p:cNvSpPr>
          <p:nvPr/>
        </p:nvSpPr>
        <p:spPr bwMode="auto">
          <a:xfrm>
            <a:off x="4067175" y="3357563"/>
            <a:ext cx="3313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ru-RU" altLang="ja-JP" sz="3200" b="1">
                <a:effectLst>
                  <a:outerShdw blurRad="38100" dist="38100" dir="2700000" algn="tl">
                    <a:srgbClr val="000000"/>
                  </a:outerShdw>
                </a:effectLst>
              </a:rPr>
              <a:t>перихоресис</a:t>
            </a:r>
            <a:r>
              <a:rPr lang="en-US" altLang="ja-JP" sz="3200" b="1">
                <a:effectLst>
                  <a:outerShdw blurRad="38100" dist="38100" dir="2700000" algn="tl">
                    <a:srgbClr val="000000"/>
                  </a:outerShdw>
                </a:effectLst>
                <a:ea typeface="MS PGothic" panose="020B0600070205080204" pitchFamily="34" charset="-128"/>
              </a:rPr>
              <a:t> </a:t>
            </a:r>
            <a:r>
              <a:rPr lang="ru-RU" altLang="ja-JP" sz="2800" b="1" i="1">
                <a:effectLst>
                  <a:outerShdw blurRad="38100" dist="38100" dir="2700000" algn="tl">
                    <a:srgbClr val="000000"/>
                  </a:outerShdw>
                </a:effectLst>
              </a:rPr>
              <a:t>(проникновение) </a:t>
            </a:r>
            <a:endParaRPr lang="ru-RU" altLang="en-US" sz="2800" b="1" i="1">
              <a:effectLst>
                <a:outerShdw blurRad="38100" dist="38100" dir="2700000" algn="tl">
                  <a:srgbClr val="000000"/>
                </a:outerShdw>
              </a:effectLst>
            </a:endParaRPr>
          </a:p>
        </p:txBody>
      </p:sp>
      <p:sp>
        <p:nvSpPr>
          <p:cNvPr id="1224719" name="Text Box 15"/>
          <p:cNvSpPr txBox="1">
            <a:spLocks noChangeArrowheads="1"/>
          </p:cNvSpPr>
          <p:nvPr/>
        </p:nvSpPr>
        <p:spPr bwMode="auto">
          <a:xfrm>
            <a:off x="107950" y="4768850"/>
            <a:ext cx="8586788"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200" b="1" i="1">
                <a:solidFill>
                  <a:srgbClr val="FFCC00"/>
                </a:solidFill>
                <a:effectLst>
                  <a:outerShdw blurRad="38100" dist="38100" dir="2700000" algn="tl">
                    <a:srgbClr val="000000"/>
                  </a:outerShdw>
                </a:effectLst>
              </a:rPr>
              <a:t>«</a:t>
            </a:r>
            <a:r>
              <a:rPr lang="ru-RU" altLang="en-US" sz="3200" b="1" i="1">
                <a:effectLst>
                  <a:outerShdw blurRad="38100" dist="38100" dir="2700000" algn="tl">
                    <a:srgbClr val="000000"/>
                  </a:outerShdw>
                </a:effectLst>
              </a:rPr>
              <a:t>...человеческая природа оказалась пронизана всеми Божественными свойствами – </a:t>
            </a:r>
            <a:r>
              <a:rPr lang="en-US" altLang="en-US" sz="3200" b="1" i="1">
                <a:effectLst>
                  <a:outerShdw blurRad="38100" dist="38100" dir="2700000" algn="tl">
                    <a:srgbClr val="000000"/>
                  </a:outerShdw>
                </a:effectLst>
              </a:rPr>
              <a:t>“</a:t>
            </a:r>
            <a:r>
              <a:rPr lang="ru-RU" altLang="en-US" sz="3200" b="1" i="1">
                <a:effectLst>
                  <a:outerShdw blurRad="38100" dist="38100" dir="2700000" algn="tl">
                    <a:srgbClr val="000000"/>
                  </a:outerShdw>
                </a:effectLst>
              </a:rPr>
              <a:t>соделана Господом</a:t>
            </a:r>
            <a:r>
              <a:rPr lang="en-US" altLang="en-US" sz="3200" b="1" i="1">
                <a:effectLst>
                  <a:outerShdw blurRad="38100" dist="38100" dir="2700000" algn="tl">
                    <a:srgbClr val="000000"/>
                  </a:outerShdw>
                </a:effectLst>
              </a:rPr>
              <a:t>”</a:t>
            </a:r>
            <a:r>
              <a:rPr lang="ru-RU" altLang="en-US" sz="3200" b="1" i="1">
                <a:solidFill>
                  <a:srgbClr val="FFCC00"/>
                </a:solidFill>
                <a:effectLst>
                  <a:outerShdw blurRad="38100" dist="38100" dir="2700000" algn="tl">
                    <a:srgbClr val="000000"/>
                  </a:outerShdw>
                </a:effectLst>
              </a:rPr>
              <a:t>»</a:t>
            </a:r>
            <a:r>
              <a:rPr lang="ru-RU" altLang="en-US" sz="3200" b="1">
                <a:effectLst>
                  <a:outerShdw blurRad="38100" dist="38100" dir="2700000" algn="tl">
                    <a:srgbClr val="000000"/>
                  </a:outerShdw>
                </a:effectLst>
              </a:rPr>
              <a:t>             </a:t>
            </a:r>
            <a:r>
              <a:rPr lang="ru-RU" altLang="en-US" sz="3200" b="1" i="1">
                <a:solidFill>
                  <a:srgbClr val="FFCC00"/>
                </a:solidFill>
                <a:effectLst>
                  <a:outerShdw blurRad="38100" dist="38100" dir="2700000" algn="tl">
                    <a:srgbClr val="000000"/>
                  </a:outerShdw>
                </a:effectLst>
              </a:rPr>
              <a:t>А. Кураев</a:t>
            </a:r>
            <a:endParaRPr lang="ru-RU" altLang="en-US" sz="2800" b="1">
              <a:effectLst>
                <a:outerShdw blurRad="38100" dist="38100" dir="2700000" algn="tl">
                  <a:srgbClr val="000000"/>
                </a:outerShdw>
              </a:effectLst>
            </a:endParaRPr>
          </a:p>
        </p:txBody>
      </p:sp>
      <p:sp>
        <p:nvSpPr>
          <p:cNvPr id="82956" name="Oval 16"/>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2957" name="Oval 17"/>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2958" name="Oval 18"/>
          <p:cNvSpPr>
            <a:spLocks noChangeArrowheads="1"/>
          </p:cNvSpPr>
          <p:nvPr/>
        </p:nvSpPr>
        <p:spPr bwMode="auto">
          <a:xfrm>
            <a:off x="7451725" y="2579688"/>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6" name="Picture 15"/>
          <p:cNvPicPr>
            <a:picLocks noChangeAspect="1"/>
          </p:cNvPicPr>
          <p:nvPr/>
        </p:nvPicPr>
        <p:blipFill>
          <a:blip r:embed="rId6"/>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4719"/>
                                        </p:tgtEl>
                                        <p:attrNameLst>
                                          <p:attrName>style.visibility</p:attrName>
                                        </p:attrNameLst>
                                      </p:cBhvr>
                                      <p:to>
                                        <p:strVal val="visible"/>
                                      </p:to>
                                    </p:set>
                                    <p:animEffect transition="in" filter="randombar(horizontal)">
                                      <p:cBhvr>
                                        <p:cTn id="7" dur="500"/>
                                        <p:tgtEl>
                                          <p:spTgt spid="1224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Oval 2"/>
          <p:cNvSpPr>
            <a:spLocks noChangeArrowheads="1"/>
          </p:cNvSpPr>
          <p:nvPr/>
        </p:nvSpPr>
        <p:spPr bwMode="auto">
          <a:xfrm>
            <a:off x="334803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7043" name="Oval 3"/>
          <p:cNvSpPr>
            <a:spLocks noChangeArrowheads="1"/>
          </p:cNvSpPr>
          <p:nvPr/>
        </p:nvSpPr>
        <p:spPr bwMode="auto">
          <a:xfrm>
            <a:off x="4932363"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4580"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87045"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4582" name="Rectangle 6"/>
          <p:cNvSpPr>
            <a:spLocks noChangeArrowheads="1"/>
          </p:cNvSpPr>
          <p:nvPr/>
        </p:nvSpPr>
        <p:spPr bwMode="auto">
          <a:xfrm>
            <a:off x="609600" y="2209800"/>
            <a:ext cx="7562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Сообщение Божьих энергий нам</a:t>
            </a:r>
          </a:p>
        </p:txBody>
      </p:sp>
      <p:sp>
        <p:nvSpPr>
          <p:cNvPr id="87047" name="AutoShape 7"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7048" name="AutoShape 8"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4585"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87050" name="AutoShape 10"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7051" name="AutoShape 1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7052" name="Oval 12"/>
          <p:cNvSpPr>
            <a:spLocks noChangeArrowheads="1"/>
          </p:cNvSpPr>
          <p:nvPr/>
        </p:nvSpPr>
        <p:spPr bwMode="auto">
          <a:xfrm>
            <a:off x="4932363"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7053" name="Oval 13"/>
          <p:cNvSpPr>
            <a:spLocks noChangeArrowheads="1"/>
          </p:cNvSpPr>
          <p:nvPr/>
        </p:nvSpPr>
        <p:spPr bwMode="auto">
          <a:xfrm>
            <a:off x="3348038" y="5013325"/>
            <a:ext cx="957262" cy="1608138"/>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87054" name="Picture 14"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825"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5" name="Picture 15"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66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6" name="Oval 16"/>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7057" name="Oval 17"/>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7058" name="Oval 18"/>
          <p:cNvSpPr>
            <a:spLocks noChangeArrowheads="1"/>
          </p:cNvSpPr>
          <p:nvPr/>
        </p:nvSpPr>
        <p:spPr bwMode="auto">
          <a:xfrm>
            <a:off x="7451725" y="2579688"/>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4596" name="Text Box 20"/>
          <p:cNvSpPr txBox="1">
            <a:spLocks noChangeArrowheads="1"/>
          </p:cNvSpPr>
          <p:nvPr/>
        </p:nvSpPr>
        <p:spPr bwMode="auto">
          <a:xfrm>
            <a:off x="0" y="4584700"/>
            <a:ext cx="8964613"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2800" b="1" i="1">
                <a:solidFill>
                  <a:srgbClr val="FFCC00"/>
                </a:solidFill>
                <a:effectLst>
                  <a:outerShdw blurRad="38100" dist="38100" dir="2700000" algn="tl">
                    <a:srgbClr val="000000"/>
                  </a:outerShdw>
                </a:effectLst>
              </a:rPr>
              <a:t>«</a:t>
            </a:r>
            <a:r>
              <a:rPr lang="ru-RU" altLang="ja-JP" sz="2800" b="1" i="1">
                <a:effectLst>
                  <a:outerShdw blurRad="38100" dist="38100" dir="2700000" algn="tl">
                    <a:srgbClr val="000000"/>
                  </a:outerShdw>
                </a:effectLst>
              </a:rPr>
              <a:t>Поскольку человеческая природа Христа была “спасена, обновлена и укреплена”, природа других людей может быть спасенной, обновленной и укрепленной, одним словом – обоженной</a:t>
            </a:r>
            <a:r>
              <a:rPr lang="ru-RU" altLang="ja-JP" sz="2800" b="1" i="1">
                <a:solidFill>
                  <a:srgbClr val="FFCC00"/>
                </a:solidFill>
                <a:effectLst>
                  <a:outerShdw blurRad="38100" dist="38100" dir="2700000" algn="tl">
                    <a:srgbClr val="000000"/>
                  </a:outerShdw>
                </a:effectLst>
              </a:rPr>
              <a:t>»</a:t>
            </a:r>
            <a:r>
              <a:rPr lang="ru-RU" altLang="ja-JP" sz="2800" b="1">
                <a:effectLst>
                  <a:outerShdw blurRad="38100" dist="38100" dir="2700000" algn="tl">
                    <a:srgbClr val="000000"/>
                  </a:outerShdw>
                </a:effectLst>
              </a:rPr>
              <a:t> </a:t>
            </a:r>
            <a:r>
              <a:rPr lang="ru-RU" altLang="ja-JP" sz="2800" b="1" i="1">
                <a:solidFill>
                  <a:srgbClr val="FFCC00"/>
                </a:solidFill>
                <a:effectLst>
                  <a:outerShdw blurRad="38100" dist="38100" dir="2700000" algn="tl">
                    <a:srgbClr val="000000"/>
                  </a:outerShdw>
                </a:effectLst>
              </a:rPr>
              <a:t>Учение Иоанна Дамаскина</a:t>
            </a:r>
            <a:endParaRPr lang="ru-RU" altLang="en-US" sz="2800" b="1" i="1">
              <a:solidFill>
                <a:srgbClr val="FFCC00"/>
              </a:solidFill>
              <a:effectLst>
                <a:outerShdw blurRad="38100" dist="38100" dir="2700000" algn="tl">
                  <a:srgbClr val="000000"/>
                </a:outerShdw>
              </a:effectLst>
            </a:endParaRPr>
          </a:p>
        </p:txBody>
      </p:sp>
      <p:pic>
        <p:nvPicPr>
          <p:cNvPr id="21" name="Picture 20"/>
          <p:cNvPicPr>
            <a:picLocks noChangeAspect="1"/>
          </p:cNvPicPr>
          <p:nvPr/>
        </p:nvPicPr>
        <p:blipFill>
          <a:blip r:embed="rId8"/>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4582">
                                            <p:txEl>
                                              <p:pRg st="1" end="1"/>
                                            </p:txEl>
                                          </p:spTgt>
                                        </p:tgtEl>
                                        <p:attrNameLst>
                                          <p:attrName>style.visibility</p:attrName>
                                        </p:attrNameLst>
                                      </p:cBhvr>
                                      <p:to>
                                        <p:strVal val="visible"/>
                                      </p:to>
                                    </p:set>
                                    <p:animEffect transition="in" filter="barn(inVertical)">
                                      <p:cBhvr>
                                        <p:cTn id="7" dur="500"/>
                                        <p:tgtEl>
                                          <p:spTgt spid="13045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04596"/>
                                        </p:tgtEl>
                                        <p:attrNameLst>
                                          <p:attrName>style.visibility</p:attrName>
                                        </p:attrNameLst>
                                      </p:cBhvr>
                                      <p:to>
                                        <p:strVal val="visible"/>
                                      </p:to>
                                    </p:set>
                                    <p:animEffect transition="in" filter="randombar(horizontal)">
                                      <p:cBhvr>
                                        <p:cTn id="12" dur="500"/>
                                        <p:tgtEl>
                                          <p:spTgt spid="130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2" grpId="0" uiExpand="1" build="p" bldLvl="5"/>
      <p:bldP spid="130459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2418" name="Oval 2"/>
          <p:cNvSpPr>
            <a:spLocks noChangeArrowheads="1"/>
          </p:cNvSpPr>
          <p:nvPr/>
        </p:nvSpPr>
        <p:spPr bwMode="auto">
          <a:xfrm>
            <a:off x="334803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19" name="Oval 3"/>
          <p:cNvSpPr>
            <a:spLocks noChangeArrowheads="1"/>
          </p:cNvSpPr>
          <p:nvPr/>
        </p:nvSpPr>
        <p:spPr bwMode="auto">
          <a:xfrm>
            <a:off x="4932363"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20"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89093"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2422" name="Rectangle 6"/>
          <p:cNvSpPr>
            <a:spLocks noChangeArrowheads="1"/>
          </p:cNvSpPr>
          <p:nvPr/>
        </p:nvSpPr>
        <p:spPr bwMode="auto">
          <a:xfrm>
            <a:off x="609600" y="2209800"/>
            <a:ext cx="7491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Сообщение Божьих энергий</a:t>
            </a:r>
          </a:p>
        </p:txBody>
      </p:sp>
      <p:sp>
        <p:nvSpPr>
          <p:cNvPr id="89095" name="AutoShape 7"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9096" name="AutoShape 8"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25"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89098" name="AutoShape 10"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9099" name="AutoShape 1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28" name="Oval 12"/>
          <p:cNvSpPr>
            <a:spLocks noChangeArrowheads="1"/>
          </p:cNvSpPr>
          <p:nvPr/>
        </p:nvSpPr>
        <p:spPr bwMode="auto">
          <a:xfrm>
            <a:off x="4932363"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29" name="Oval 13"/>
          <p:cNvSpPr>
            <a:spLocks noChangeArrowheads="1"/>
          </p:cNvSpPr>
          <p:nvPr/>
        </p:nvSpPr>
        <p:spPr bwMode="auto">
          <a:xfrm>
            <a:off x="334803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212430" name="Picture 14"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538"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2431" name="Picture 15"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757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4" name="Oval 21"/>
          <p:cNvSpPr>
            <a:spLocks noChangeArrowheads="1"/>
          </p:cNvSpPr>
          <p:nvPr/>
        </p:nvSpPr>
        <p:spPr bwMode="auto">
          <a:xfrm>
            <a:off x="8172450" y="2579688"/>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9105" name="Oval 22"/>
          <p:cNvSpPr>
            <a:spLocks noChangeArrowheads="1"/>
          </p:cNvSpPr>
          <p:nvPr/>
        </p:nvSpPr>
        <p:spPr bwMode="auto">
          <a:xfrm>
            <a:off x="7451725" y="2579688"/>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89106" name="Oval 23"/>
          <p:cNvSpPr>
            <a:spLocks noChangeArrowheads="1"/>
          </p:cNvSpPr>
          <p:nvPr/>
        </p:nvSpPr>
        <p:spPr bwMode="auto">
          <a:xfrm>
            <a:off x="7451725" y="2579688"/>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2436" name="Text Box 20"/>
          <p:cNvSpPr txBox="1">
            <a:spLocks noChangeArrowheads="1"/>
          </p:cNvSpPr>
          <p:nvPr/>
        </p:nvSpPr>
        <p:spPr bwMode="auto">
          <a:xfrm>
            <a:off x="107950" y="4416425"/>
            <a:ext cx="8893175"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2800" b="1" i="1" dirty="0">
                <a:solidFill>
                  <a:srgbClr val="FFCC00"/>
                </a:solidFill>
                <a:effectLst>
                  <a:outerShdw blurRad="38100" dist="38100" dir="2700000" algn="tl">
                    <a:srgbClr val="000000"/>
                  </a:outerShdw>
                </a:effectLst>
              </a:rPr>
              <a:t>«</a:t>
            </a:r>
            <a:r>
              <a:rPr lang="ru-RU" altLang="en-US" sz="2800" b="1" i="1" dirty="0">
                <a:effectLst>
                  <a:outerShdw blurRad="38100" dist="38100" dir="2700000" algn="tl">
                    <a:srgbClr val="000000"/>
                  </a:outerShdw>
                </a:effectLst>
              </a:rPr>
              <a:t>Поскольку Бог стал вполне человеком, полностью облекся человеческой природой, восприняв всего человека, душу и тело, постольку и весь человек, душа его и тело, признан стать вполне Богом по благодати</a:t>
            </a:r>
            <a:r>
              <a:rPr lang="ru-RU" altLang="ja-JP" sz="2800" b="1" i="1" dirty="0">
                <a:solidFill>
                  <a:srgbClr val="FFCC00"/>
                </a:solidFill>
                <a:effectLst>
                  <a:outerShdw blurRad="38100" dist="38100" dir="2700000" algn="tl">
                    <a:srgbClr val="000000"/>
                  </a:outerShdw>
                </a:effectLst>
              </a:rPr>
              <a:t>»</a:t>
            </a:r>
            <a:r>
              <a:rPr lang="ru-RU" altLang="ja-JP" sz="2800" b="1" i="1" dirty="0">
                <a:effectLst>
                  <a:outerShdw blurRad="38100" dist="38100" dir="2700000" algn="tl">
                    <a:srgbClr val="000000"/>
                  </a:outerShdw>
                </a:effectLst>
              </a:rPr>
              <a:t>.</a:t>
            </a:r>
            <a:r>
              <a:rPr lang="ru-RU" altLang="ja-JP" sz="2800" b="1" dirty="0">
                <a:effectLst>
                  <a:outerShdw blurRad="38100" dist="38100" dir="2700000" algn="tl">
                    <a:srgbClr val="000000"/>
                  </a:outerShdw>
                </a:effectLst>
              </a:rPr>
              <a:t> </a:t>
            </a:r>
            <a:r>
              <a:rPr lang="ru-RU" altLang="ja-JP" sz="2800" b="1" i="1" dirty="0">
                <a:solidFill>
                  <a:srgbClr val="FFCC00"/>
                </a:solidFill>
                <a:effectLst>
                  <a:outerShdw blurRad="38100" dist="38100" dir="2700000" algn="tl">
                    <a:srgbClr val="000000"/>
                  </a:outerShdw>
                </a:effectLst>
              </a:rPr>
              <a:t>Учение Максима Исповедника</a:t>
            </a:r>
            <a:endParaRPr lang="ru-RU" altLang="en-US" sz="2800" b="1" i="1" dirty="0">
              <a:solidFill>
                <a:srgbClr val="FFCC00"/>
              </a:solidFill>
              <a:effectLst>
                <a:outerShdw blurRad="38100" dist="38100" dir="2700000" algn="tl">
                  <a:srgbClr val="000000"/>
                </a:outerShdw>
              </a:effectLst>
            </a:endParaRPr>
          </a:p>
        </p:txBody>
      </p:sp>
      <p:pic>
        <p:nvPicPr>
          <p:cNvPr id="21" name="Picture 20"/>
          <p:cNvPicPr>
            <a:picLocks noChangeAspect="1"/>
          </p:cNvPicPr>
          <p:nvPr/>
        </p:nvPicPr>
        <p:blipFill>
          <a:blip r:embed="rId8"/>
          <a:stretch>
            <a:fillRect/>
          </a:stretch>
        </p:blipFill>
        <p:spPr>
          <a:xfrm>
            <a:off x="7452320" y="266716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12436"/>
                                        </p:tgtEl>
                                        <p:attrNameLst>
                                          <p:attrName>style.visibility</p:attrName>
                                        </p:attrNameLst>
                                      </p:cBhvr>
                                      <p:to>
                                        <p:strVal val="visible"/>
                                      </p:to>
                                    </p:set>
                                    <p:animEffect transition="in" filter="randombar(horizontal)">
                                      <p:cBhvr>
                                        <p:cTn id="7" dur="500"/>
                                        <p:tgtEl>
                                          <p:spTgt spid="1212436"/>
                                        </p:tgtEl>
                                      </p:cBhvr>
                                    </p:animEffect>
                                  </p:childTnLst>
                                </p:cTn>
                              </p:par>
                              <p:par>
                                <p:cTn id="8" presetID="9" presetClass="emph" presetSubtype="0" grpId="0" nodeType="withEffect">
                                  <p:stCondLst>
                                    <p:cond delay="0"/>
                                  </p:stCondLst>
                                  <p:childTnLst>
                                    <p:set>
                                      <p:cBhvr rctx="PPT">
                                        <p:cTn id="9" dur="indefinite"/>
                                        <p:tgtEl>
                                          <p:spTgt spid="1212418"/>
                                        </p:tgtEl>
                                        <p:attrNameLst>
                                          <p:attrName>style.opacity</p:attrName>
                                        </p:attrNameLst>
                                      </p:cBhvr>
                                      <p:to>
                                        <p:strVal val="0.5"/>
                                      </p:to>
                                    </p:set>
                                    <p:animEffect filter="image" prLst="opacity: 0.5">
                                      <p:cBhvr rctx="IE">
                                        <p:cTn id="10" dur="indefinite"/>
                                        <p:tgtEl>
                                          <p:spTgt spid="1212418"/>
                                        </p:tgtEl>
                                      </p:cBhvr>
                                    </p:animEffect>
                                  </p:childTnLst>
                                </p:cTn>
                              </p:par>
                              <p:par>
                                <p:cTn id="11" presetID="9" presetClass="emph" presetSubtype="0" grpId="0" nodeType="withEffect">
                                  <p:stCondLst>
                                    <p:cond delay="0"/>
                                  </p:stCondLst>
                                  <p:childTnLst>
                                    <p:set>
                                      <p:cBhvr rctx="PPT">
                                        <p:cTn id="12" dur="indefinite"/>
                                        <p:tgtEl>
                                          <p:spTgt spid="1212419"/>
                                        </p:tgtEl>
                                        <p:attrNameLst>
                                          <p:attrName>style.opacity</p:attrName>
                                        </p:attrNameLst>
                                      </p:cBhvr>
                                      <p:to>
                                        <p:strVal val="0.5"/>
                                      </p:to>
                                    </p:set>
                                    <p:animEffect filter="image" prLst="opacity: 0.5">
                                      <p:cBhvr rctx="IE">
                                        <p:cTn id="13" dur="indefinite"/>
                                        <p:tgtEl>
                                          <p:spTgt spid="1212419"/>
                                        </p:tgtEl>
                                      </p:cBhvr>
                                    </p:animEffect>
                                  </p:childTnLst>
                                </p:cTn>
                              </p:par>
                              <p:par>
                                <p:cTn id="14" presetID="9" presetClass="emph" presetSubtype="0" grpId="0" nodeType="withEffect">
                                  <p:stCondLst>
                                    <p:cond delay="0"/>
                                  </p:stCondLst>
                                  <p:childTnLst>
                                    <p:set>
                                      <p:cBhvr rctx="PPT">
                                        <p:cTn id="15" dur="indefinite"/>
                                        <p:tgtEl>
                                          <p:spTgt spid="1212428"/>
                                        </p:tgtEl>
                                        <p:attrNameLst>
                                          <p:attrName>style.opacity</p:attrName>
                                        </p:attrNameLst>
                                      </p:cBhvr>
                                      <p:to>
                                        <p:strVal val="0.5"/>
                                      </p:to>
                                    </p:set>
                                    <p:animEffect filter="image" prLst="opacity: 0.5">
                                      <p:cBhvr rctx="IE">
                                        <p:cTn id="16" dur="indefinite"/>
                                        <p:tgtEl>
                                          <p:spTgt spid="1212428"/>
                                        </p:tgtEl>
                                      </p:cBhvr>
                                    </p:animEffect>
                                  </p:childTnLst>
                                </p:cTn>
                              </p:par>
                              <p:par>
                                <p:cTn id="17" presetID="9" presetClass="emph" presetSubtype="0" grpId="0" nodeType="withEffect">
                                  <p:stCondLst>
                                    <p:cond delay="0"/>
                                  </p:stCondLst>
                                  <p:childTnLst>
                                    <p:set>
                                      <p:cBhvr rctx="PPT">
                                        <p:cTn id="18" dur="indefinite"/>
                                        <p:tgtEl>
                                          <p:spTgt spid="1212429"/>
                                        </p:tgtEl>
                                        <p:attrNameLst>
                                          <p:attrName>style.opacity</p:attrName>
                                        </p:attrNameLst>
                                      </p:cBhvr>
                                      <p:to>
                                        <p:strVal val="0.5"/>
                                      </p:to>
                                    </p:set>
                                    <p:animEffect filter="image" prLst="opacity: 0.5">
                                      <p:cBhvr rctx="IE">
                                        <p:cTn id="19" dur="indefinite"/>
                                        <p:tgtEl>
                                          <p:spTgt spid="1212429"/>
                                        </p:tgtEl>
                                      </p:cBhvr>
                                    </p:animEffect>
                                  </p:childTnLst>
                                </p:cTn>
                              </p:par>
                              <p:par>
                                <p:cTn id="20" presetID="9" presetClass="emph" presetSubtype="0" nodeType="withEffect">
                                  <p:stCondLst>
                                    <p:cond delay="0"/>
                                  </p:stCondLst>
                                  <p:childTnLst>
                                    <p:set>
                                      <p:cBhvr rctx="PPT">
                                        <p:cTn id="21" dur="indefinite"/>
                                        <p:tgtEl>
                                          <p:spTgt spid="1212430"/>
                                        </p:tgtEl>
                                        <p:attrNameLst>
                                          <p:attrName>style.opacity</p:attrName>
                                        </p:attrNameLst>
                                      </p:cBhvr>
                                      <p:to>
                                        <p:strVal val="0.5"/>
                                      </p:to>
                                    </p:set>
                                    <p:animEffect filter="image" prLst="opacity: 0.5">
                                      <p:cBhvr rctx="IE">
                                        <p:cTn id="22" dur="indefinite"/>
                                        <p:tgtEl>
                                          <p:spTgt spid="1212430"/>
                                        </p:tgtEl>
                                      </p:cBhvr>
                                    </p:animEffect>
                                  </p:childTnLst>
                                </p:cTn>
                              </p:par>
                              <p:par>
                                <p:cTn id="23" presetID="9" presetClass="emph" presetSubtype="0" nodeType="withEffect">
                                  <p:stCondLst>
                                    <p:cond delay="0"/>
                                  </p:stCondLst>
                                  <p:childTnLst>
                                    <p:set>
                                      <p:cBhvr rctx="PPT">
                                        <p:cTn id="24" dur="indefinite"/>
                                        <p:tgtEl>
                                          <p:spTgt spid="1212431"/>
                                        </p:tgtEl>
                                        <p:attrNameLst>
                                          <p:attrName>style.opacity</p:attrName>
                                        </p:attrNameLst>
                                      </p:cBhvr>
                                      <p:to>
                                        <p:strVal val="0.5"/>
                                      </p:to>
                                    </p:set>
                                    <p:animEffect filter="image" prLst="opacity: 0.5">
                                      <p:cBhvr rctx="IE">
                                        <p:cTn id="25" dur="indefinite"/>
                                        <p:tgtEl>
                                          <p:spTgt spid="1212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8" grpId="0" animBg="1"/>
      <p:bldP spid="1212419" grpId="0" animBg="1"/>
      <p:bldP spid="1212428" grpId="0" animBg="1"/>
      <p:bldP spid="1212429" grpId="0" animBg="1"/>
      <p:bldP spid="121243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6866"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1686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9523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9"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Нисхождение Бога, восхождение человека</a:t>
            </a:r>
          </a:p>
        </p:txBody>
      </p:sp>
      <p:sp>
        <p:nvSpPr>
          <p:cNvPr id="95238"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5239"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72"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95241"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5242"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75"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16876"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78"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79"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6880"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81"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82"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16883"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16884"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6885"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86"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3" name="Picture 22"/>
          <p:cNvPicPr>
            <a:picLocks noChangeAspect="1"/>
          </p:cNvPicPr>
          <p:nvPr/>
        </p:nvPicPr>
        <p:blipFill>
          <a:blip r:embed="rId8"/>
          <a:stretch>
            <a:fillRect/>
          </a:stretch>
        </p:blipFill>
        <p:spPr>
          <a:xfrm>
            <a:off x="4551191" y="3912477"/>
            <a:ext cx="1632292" cy="2201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16869">
                                            <p:txEl>
                                              <p:pRg st="1" end="1"/>
                                            </p:txEl>
                                          </p:spTgt>
                                        </p:tgtEl>
                                        <p:attrNameLst>
                                          <p:attrName>style.visibility</p:attrName>
                                        </p:attrNameLst>
                                      </p:cBhvr>
                                      <p:to>
                                        <p:strVal val="visible"/>
                                      </p:to>
                                    </p:set>
                                    <p:animEffect transition="in" filter="slide(fromBottom)">
                                      <p:cBhvr>
                                        <p:cTn id="7" dur="500"/>
                                        <p:tgtEl>
                                          <p:spTgt spid="131686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16878"/>
                                        </p:tgtEl>
                                        <p:attrNameLst>
                                          <p:attrName>style.visibility</p:attrName>
                                        </p:attrNameLst>
                                      </p:cBhvr>
                                      <p:to>
                                        <p:strVal val="visible"/>
                                      </p:to>
                                    </p:set>
                                    <p:animEffect transition="in" filter="randombar(horizontal)">
                                      <p:cBhvr>
                                        <p:cTn id="12" dur="500"/>
                                        <p:tgtEl>
                                          <p:spTgt spid="1316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6866"/>
                                        </p:tgtEl>
                                        <p:attrNameLst>
                                          <p:attrName>style.visibility</p:attrName>
                                        </p:attrNameLst>
                                      </p:cBhvr>
                                      <p:to>
                                        <p:strVal val="visible"/>
                                      </p:to>
                                    </p:set>
                                    <p:animEffect transition="in" filter="slide(fromLeft)">
                                      <p:cBhvr>
                                        <p:cTn id="22" dur="500"/>
                                        <p:tgtEl>
                                          <p:spTgt spid="1316866"/>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316875"/>
                                        </p:tgtEl>
                                        <p:attrNameLst>
                                          <p:attrName>style.visibility</p:attrName>
                                        </p:attrNameLst>
                                      </p:cBhvr>
                                      <p:to>
                                        <p:strVal val="visible"/>
                                      </p:to>
                                    </p:set>
                                    <p:animEffect transition="in" filter="slide(fromRight)">
                                      <p:cBhvr>
                                        <p:cTn id="25" dur="500"/>
                                        <p:tgtEl>
                                          <p:spTgt spid="13168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316879"/>
                                        </p:tgtEl>
                                        <p:attrNameLst>
                                          <p:attrName>style.visibility</p:attrName>
                                        </p:attrNameLst>
                                      </p:cBhvr>
                                      <p:to>
                                        <p:strVal val="visible"/>
                                      </p:to>
                                    </p:set>
                                    <p:animEffect transition="in" filter="wipe(right)">
                                      <p:cBhvr>
                                        <p:cTn id="30" dur="500"/>
                                        <p:tgtEl>
                                          <p:spTgt spid="131687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316885"/>
                                        </p:tgtEl>
                                        <p:attrNameLst>
                                          <p:attrName>style.visibility</p:attrName>
                                        </p:attrNameLst>
                                      </p:cBhvr>
                                      <p:to>
                                        <p:strVal val="visible"/>
                                      </p:to>
                                    </p:set>
                                    <p:animEffect transition="in" filter="slide(fromBottom)">
                                      <p:cBhvr>
                                        <p:cTn id="35" dur="500"/>
                                        <p:tgtEl>
                                          <p:spTgt spid="1316885"/>
                                        </p:tgtEl>
                                      </p:cBhvr>
                                    </p:animEffect>
                                  </p:childTnLst>
                                </p:cTn>
                              </p:par>
                              <p:par>
                                <p:cTn id="36" presetID="12" presetClass="entr" presetSubtype="4" fill="hold" nodeType="withEffect">
                                  <p:stCondLst>
                                    <p:cond delay="0"/>
                                  </p:stCondLst>
                                  <p:childTnLst>
                                    <p:set>
                                      <p:cBhvr>
                                        <p:cTn id="37" dur="1" fill="hold">
                                          <p:stCondLst>
                                            <p:cond delay="0"/>
                                          </p:stCondLst>
                                        </p:cTn>
                                        <p:tgtEl>
                                          <p:spTgt spid="1316884"/>
                                        </p:tgtEl>
                                        <p:attrNameLst>
                                          <p:attrName>style.visibility</p:attrName>
                                        </p:attrNameLst>
                                      </p:cBhvr>
                                      <p:to>
                                        <p:strVal val="visible"/>
                                      </p:to>
                                    </p:set>
                                    <p:animEffect transition="in" filter="slide(fromBottom)">
                                      <p:cBhvr>
                                        <p:cTn id="38" dur="500"/>
                                        <p:tgtEl>
                                          <p:spTgt spid="1316884"/>
                                        </p:tgtEl>
                                      </p:cBhvr>
                                    </p:animEffect>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1316880"/>
                                        </p:tgtEl>
                                        <p:attrNameLst>
                                          <p:attrName>style.visibility</p:attrName>
                                        </p:attrNameLst>
                                      </p:cBhvr>
                                      <p:to>
                                        <p:strVal val="visible"/>
                                      </p:to>
                                    </p:set>
                                    <p:anim calcmode="lin" valueType="num">
                                      <p:cBhvr>
                                        <p:cTn id="42" dur="500" fill="hold"/>
                                        <p:tgtEl>
                                          <p:spTgt spid="1316880"/>
                                        </p:tgtEl>
                                        <p:attrNameLst>
                                          <p:attrName>ppt_w</p:attrName>
                                        </p:attrNameLst>
                                      </p:cBhvr>
                                      <p:tavLst>
                                        <p:tav tm="0">
                                          <p:val>
                                            <p:fltVal val="0"/>
                                          </p:val>
                                        </p:tav>
                                        <p:tav tm="100000">
                                          <p:val>
                                            <p:strVal val="#ppt_w"/>
                                          </p:val>
                                        </p:tav>
                                      </p:tavLst>
                                    </p:anim>
                                    <p:anim calcmode="lin" valueType="num">
                                      <p:cBhvr>
                                        <p:cTn id="43" dur="500" fill="hold"/>
                                        <p:tgtEl>
                                          <p:spTgt spid="1316880"/>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316881"/>
                                        </p:tgtEl>
                                        <p:attrNameLst>
                                          <p:attrName>style.visibility</p:attrName>
                                        </p:attrNameLst>
                                      </p:cBhvr>
                                      <p:to>
                                        <p:strVal val="visible"/>
                                      </p:to>
                                    </p:set>
                                    <p:anim calcmode="lin" valueType="num">
                                      <p:cBhvr>
                                        <p:cTn id="46" dur="500" fill="hold"/>
                                        <p:tgtEl>
                                          <p:spTgt spid="1316881"/>
                                        </p:tgtEl>
                                        <p:attrNameLst>
                                          <p:attrName>ppt_w</p:attrName>
                                        </p:attrNameLst>
                                      </p:cBhvr>
                                      <p:tavLst>
                                        <p:tav tm="0">
                                          <p:val>
                                            <p:fltVal val="0"/>
                                          </p:val>
                                        </p:tav>
                                        <p:tav tm="100000">
                                          <p:val>
                                            <p:strVal val="#ppt_w"/>
                                          </p:val>
                                        </p:tav>
                                      </p:tavLst>
                                    </p:anim>
                                    <p:anim calcmode="lin" valueType="num">
                                      <p:cBhvr>
                                        <p:cTn id="47" dur="500" fill="hold"/>
                                        <p:tgtEl>
                                          <p:spTgt spid="1316881"/>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16876"/>
                                        </p:tgtEl>
                                        <p:attrNameLst>
                                          <p:attrName>style.visibility</p:attrName>
                                        </p:attrNameLst>
                                      </p:cBhvr>
                                      <p:to>
                                        <p:strVal val="visible"/>
                                      </p:to>
                                    </p:set>
                                    <p:animEffect transition="in" filter="dissolve">
                                      <p:cBhvr>
                                        <p:cTn id="52" dur="500"/>
                                        <p:tgtEl>
                                          <p:spTgt spid="1316876"/>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316882"/>
                                        </p:tgtEl>
                                        <p:attrNameLst>
                                          <p:attrName>style.visibility</p:attrName>
                                        </p:attrNameLst>
                                      </p:cBhvr>
                                      <p:to>
                                        <p:strVal val="visible"/>
                                      </p:to>
                                    </p:set>
                                    <p:anim calcmode="lin" valueType="num">
                                      <p:cBhvr>
                                        <p:cTn id="57" dur="500" fill="hold"/>
                                        <p:tgtEl>
                                          <p:spTgt spid="1316882"/>
                                        </p:tgtEl>
                                        <p:attrNameLst>
                                          <p:attrName>ppt_w</p:attrName>
                                        </p:attrNameLst>
                                      </p:cBhvr>
                                      <p:tavLst>
                                        <p:tav tm="0">
                                          <p:val>
                                            <p:fltVal val="0"/>
                                          </p:val>
                                        </p:tav>
                                        <p:tav tm="100000">
                                          <p:val>
                                            <p:strVal val="#ppt_w"/>
                                          </p:val>
                                        </p:tav>
                                      </p:tavLst>
                                    </p:anim>
                                    <p:anim calcmode="lin" valueType="num">
                                      <p:cBhvr>
                                        <p:cTn id="58" dur="500" fill="hold"/>
                                        <p:tgtEl>
                                          <p:spTgt spid="1316882"/>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316883"/>
                                        </p:tgtEl>
                                        <p:attrNameLst>
                                          <p:attrName>style.visibility</p:attrName>
                                        </p:attrNameLst>
                                      </p:cBhvr>
                                      <p:to>
                                        <p:strVal val="visible"/>
                                      </p:to>
                                    </p:set>
                                    <p:anim calcmode="lin" valueType="num">
                                      <p:cBhvr>
                                        <p:cTn id="61" dur="500" fill="hold"/>
                                        <p:tgtEl>
                                          <p:spTgt spid="1316883"/>
                                        </p:tgtEl>
                                        <p:attrNameLst>
                                          <p:attrName>ppt_w</p:attrName>
                                        </p:attrNameLst>
                                      </p:cBhvr>
                                      <p:tavLst>
                                        <p:tav tm="0">
                                          <p:val>
                                            <p:fltVal val="0"/>
                                          </p:val>
                                        </p:tav>
                                        <p:tav tm="100000">
                                          <p:val>
                                            <p:strVal val="#ppt_w"/>
                                          </p:val>
                                        </p:tav>
                                      </p:tavLst>
                                    </p:anim>
                                    <p:anim calcmode="lin" valueType="num">
                                      <p:cBhvr>
                                        <p:cTn id="62" dur="500" fill="hold"/>
                                        <p:tgtEl>
                                          <p:spTgt spid="131688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16886"/>
                                        </p:tgtEl>
                                        <p:attrNameLst>
                                          <p:attrName>style.visibility</p:attrName>
                                        </p:attrNameLst>
                                      </p:cBhvr>
                                      <p:to>
                                        <p:strVal val="visible"/>
                                      </p:to>
                                    </p:set>
                                    <p:animEffect transition="in" filter="wipe(down)">
                                      <p:cBhvr>
                                        <p:cTn id="67" dur="500"/>
                                        <p:tgtEl>
                                          <p:spTgt spid="131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6" grpId="0" animBg="1"/>
      <p:bldP spid="1316869" grpId="0" build="p" bldLvl="3"/>
      <p:bldP spid="1316875" grpId="0" animBg="1"/>
      <p:bldP spid="1316876" grpId="0" animBg="1"/>
      <p:bldP spid="1316878" grpId="0" animBg="1"/>
      <p:bldP spid="1316879" grpId="0" animBg="1"/>
      <p:bldP spid="1316880" grpId="0" animBg="1"/>
      <p:bldP spid="1316881" grpId="0" animBg="1"/>
      <p:bldP spid="1316882" grpId="0" animBg="1"/>
      <p:bldP spid="1316883" grpId="0" animBg="1"/>
      <p:bldP spid="131688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49283" name="Rectangle 3"/>
          <p:cNvSpPr>
            <a:spLocks noGrp="1" noChangeArrowheads="1"/>
          </p:cNvSpPr>
          <p:nvPr>
            <p:ph type="body" sz="half" idx="1"/>
          </p:nvPr>
        </p:nvSpPr>
        <p:spPr>
          <a:xfrm>
            <a:off x="609600" y="1524000"/>
            <a:ext cx="8534400" cy="914400"/>
          </a:xfrm>
        </p:spPr>
        <p:txBody>
          <a:bodyPr/>
          <a:lstStyle/>
          <a:p>
            <a:pPr eaLnBrk="1" hangingPunct="1">
              <a:defRPr/>
            </a:pPr>
            <a:r>
              <a:rPr lang="ru-RU" altLang="en-US" smtClean="0"/>
              <a:t>Определение</a:t>
            </a:r>
          </a:p>
        </p:txBody>
      </p:sp>
      <p:pic>
        <p:nvPicPr>
          <p:cNvPr id="1126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85" name="Rectangle 5"/>
          <p:cNvSpPr>
            <a:spLocks noChangeArrowheads="1"/>
          </p:cNvSpPr>
          <p:nvPr/>
        </p:nvSpPr>
        <p:spPr bwMode="auto">
          <a:xfrm>
            <a:off x="-36513" y="2443163"/>
            <a:ext cx="8763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dirty="0" smtClean="0">
                <a:effectLst>
                  <a:outerShdw blurRad="38100" dist="38100" dir="2700000" algn="tl">
                    <a:srgbClr val="000000"/>
                  </a:outerShdw>
                </a:effectLst>
                <a:latin typeface="Arial" panose="020B0604020202020204" pitchFamily="34" charset="0"/>
              </a:rPr>
              <a:t>Он, действительно, принял человечность, чтобы мы стали </a:t>
            </a:r>
            <a:r>
              <a:rPr lang="ru-RU" altLang="en-US" sz="3600" b="1" i="1" dirty="0">
                <a:effectLst>
                  <a:outerShdw blurRad="38100" dist="38100" dir="2700000" algn="tl">
                    <a:srgbClr val="000000"/>
                  </a:outerShdw>
                </a:effectLst>
                <a:latin typeface="Arial" panose="020B0604020202020204" pitchFamily="34" charset="0"/>
              </a:rPr>
              <a:t>б</a:t>
            </a:r>
            <a:r>
              <a:rPr lang="ru-RU" altLang="en-US" sz="3600" b="1" i="1" dirty="0" smtClean="0">
                <a:effectLst>
                  <a:outerShdw blurRad="38100" dist="38100" dir="2700000" algn="tl">
                    <a:srgbClr val="000000"/>
                  </a:outerShdw>
                </a:effectLst>
                <a:latin typeface="Arial" panose="020B0604020202020204" pitchFamily="34" charset="0"/>
              </a:rPr>
              <a:t>огом</a:t>
            </a: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p>
          <a:p>
            <a:pPr lvl="1" algn="ctr" eaLnBrk="1" hangingPunct="1">
              <a:lnSpc>
                <a:spcPct val="80000"/>
              </a:lnSpc>
              <a:spcBef>
                <a:spcPct val="20000"/>
              </a:spcBef>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Афанасий, О воплощении, 54. </a:t>
            </a:r>
          </a:p>
          <a:p>
            <a:pPr lvl="1" algn="ctr" eaLnBrk="1" hangingPunct="1">
              <a:lnSpc>
                <a:spcPct val="80000"/>
              </a:lnSpc>
              <a:spcBef>
                <a:spcPct val="20000"/>
              </a:spcBef>
              <a:defRPr/>
            </a:pPr>
            <a:r>
              <a:rPr lang="ru-RU" altLang="en-US" sz="3600" b="1" dirty="0" smtClean="0">
                <a:solidFill>
                  <a:srgbClr val="FFCC00"/>
                </a:solidFill>
                <a:effectLst>
                  <a:outerShdw blurRad="38100" dist="38100" dir="2700000" algn="tl">
                    <a:srgbClr val="000000"/>
                  </a:outerShdw>
                </a:effectLst>
                <a:latin typeface="Arial" panose="020B0604020202020204" pitchFamily="34" charset="0"/>
              </a:rPr>
              <a:t>	</a:t>
            </a:r>
          </a:p>
          <a:p>
            <a:pPr lvl="1" algn="ctr" eaLnBrk="1" hangingPunct="1">
              <a:lnSpc>
                <a:spcPct val="80000"/>
              </a:lnSpc>
              <a:spcBef>
                <a:spcPct val="20000"/>
              </a:spcBef>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dirty="0" smtClean="0">
                <a:effectLst>
                  <a:outerShdw blurRad="38100" dist="38100" dir="2700000" algn="tl">
                    <a:srgbClr val="000000"/>
                  </a:outerShdw>
                </a:effectLst>
                <a:latin typeface="Arial" panose="020B0604020202020204" pitchFamily="34" charset="0"/>
              </a:rPr>
              <a:t>…человека сделать через соединение с Собою богом</a:t>
            </a: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dirty="0" smtClean="0">
                <a:effectLst>
                  <a:outerShdw blurRad="38100" dist="38100" dir="2700000" algn="tl">
                    <a:srgbClr val="000000"/>
                  </a:outerShdw>
                </a:effectLst>
                <a:latin typeface="Arial" panose="020B0604020202020204" pitchFamily="34" charset="0"/>
              </a:rPr>
              <a:t>. </a:t>
            </a:r>
          </a:p>
          <a:p>
            <a:pPr lvl="1" algn="ctr" eaLnBrk="1" hangingPunct="1">
              <a:lnSpc>
                <a:spcPct val="80000"/>
              </a:lnSpc>
              <a:spcBef>
                <a:spcPct val="20000"/>
              </a:spcBef>
              <a:defRPr/>
            </a:pPr>
            <a:r>
              <a:rPr lang="ru-RU" altLang="en-US" sz="3600" b="1" i="1" dirty="0" smtClean="0">
                <a:solidFill>
                  <a:srgbClr val="FFCC00"/>
                </a:solidFill>
                <a:effectLst>
                  <a:outerShdw blurRad="38100" dist="38100" dir="2700000" algn="tl">
                    <a:srgbClr val="000000"/>
                  </a:outerShdw>
                </a:effectLst>
                <a:latin typeface="Arial" panose="020B0604020202020204" pitchFamily="34" charset="0"/>
              </a:rPr>
              <a:t>Максим Исповедник</a:t>
            </a:r>
          </a:p>
        </p:txBody>
      </p:sp>
      <p:sp>
        <p:nvSpPr>
          <p:cNvPr id="11270"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271"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27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27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49285">
                                            <p:txEl>
                                              <p:pRg st="0" end="0"/>
                                            </p:txEl>
                                          </p:spTgt>
                                        </p:tgtEl>
                                        <p:attrNameLst>
                                          <p:attrName>style.visibility</p:attrName>
                                        </p:attrNameLst>
                                      </p:cBhvr>
                                      <p:to>
                                        <p:strVal val="visible"/>
                                      </p:to>
                                    </p:set>
                                    <p:animEffect transition="in" filter="randombar(horizontal)">
                                      <p:cBhvr>
                                        <p:cTn id="7" dur="500"/>
                                        <p:tgtEl>
                                          <p:spTgt spid="1249285">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49285">
                                            <p:txEl>
                                              <p:pRg st="1" end="1"/>
                                            </p:txEl>
                                          </p:spTgt>
                                        </p:tgtEl>
                                        <p:attrNameLst>
                                          <p:attrName>style.visibility</p:attrName>
                                        </p:attrNameLst>
                                      </p:cBhvr>
                                      <p:to>
                                        <p:strVal val="visible"/>
                                      </p:to>
                                    </p:set>
                                    <p:animEffect transition="in" filter="randombar(horizontal)">
                                      <p:cBhvr>
                                        <p:cTn id="11" dur="500"/>
                                        <p:tgtEl>
                                          <p:spTgt spid="124928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49285">
                                            <p:txEl>
                                              <p:pRg st="3" end="3"/>
                                            </p:txEl>
                                          </p:spTgt>
                                        </p:tgtEl>
                                        <p:attrNameLst>
                                          <p:attrName>style.visibility</p:attrName>
                                        </p:attrNameLst>
                                      </p:cBhvr>
                                      <p:to>
                                        <p:strVal val="visible"/>
                                      </p:to>
                                    </p:set>
                                    <p:animEffect transition="in" filter="randombar(horizontal)">
                                      <p:cBhvr>
                                        <p:cTn id="16" dur="500"/>
                                        <p:tgtEl>
                                          <p:spTgt spid="1249285">
                                            <p:txEl>
                                              <p:pRg st="3" end="3"/>
                                            </p:txEl>
                                          </p:spTgt>
                                        </p:tgtEl>
                                      </p:cBhvr>
                                    </p:animEffect>
                                  </p:childTnLst>
                                </p:cTn>
                              </p:par>
                            </p:childTnLst>
                          </p:cTn>
                        </p:par>
                        <p:par>
                          <p:cTn id="17" fill="hold" nodeType="afterGroup">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249285">
                                            <p:txEl>
                                              <p:pRg st="4" end="4"/>
                                            </p:txEl>
                                          </p:spTgt>
                                        </p:tgtEl>
                                        <p:attrNameLst>
                                          <p:attrName>style.visibility</p:attrName>
                                        </p:attrNameLst>
                                      </p:cBhvr>
                                      <p:to>
                                        <p:strVal val="visible"/>
                                      </p:to>
                                    </p:set>
                                    <p:animEffect transition="in" filter="randombar(horizontal)">
                                      <p:cBhvr>
                                        <p:cTn id="20" dur="500"/>
                                        <p:tgtEl>
                                          <p:spTgt spid="12492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5"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6514"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1651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9728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6517"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Нисхождение Бога, восхождение человека</a:t>
            </a:r>
          </a:p>
        </p:txBody>
      </p:sp>
      <p:sp>
        <p:nvSpPr>
          <p:cNvPr id="9728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728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20"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97289"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729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23"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16524"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26"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27"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6528"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29"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30"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6531"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216532"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6533"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6534"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216535" name="Text Box 23"/>
          <p:cNvSpPr txBox="1">
            <a:spLocks noChangeArrowheads="1"/>
          </p:cNvSpPr>
          <p:nvPr/>
        </p:nvSpPr>
        <p:spPr bwMode="auto">
          <a:xfrm>
            <a:off x="0" y="4025900"/>
            <a:ext cx="8964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200" b="1" i="1" dirty="0">
                <a:effectLst>
                  <a:outerShdw blurRad="38100" dist="38100" dir="2700000" algn="tl">
                    <a:srgbClr val="000000"/>
                  </a:outerShdw>
                </a:effectLst>
              </a:rPr>
              <a:t>«Нисходящий путь (</a:t>
            </a:r>
            <a:r>
              <a:rPr lang="ru-RU" altLang="en-US" sz="3200" b="1" i="1" dirty="0" err="1">
                <a:effectLst>
                  <a:outerShdw blurRad="38100" dist="38100" dir="2700000" algn="tl">
                    <a:srgbClr val="000000"/>
                  </a:outerShdw>
                </a:effectLst>
                <a:latin typeface="Graeca" pitchFamily="2" charset="2"/>
              </a:rPr>
              <a:t>katavbasi</a:t>
            </a:r>
            <a:r>
              <a:rPr lang="ru-RU" altLang="en-US" sz="3200" b="1" i="1" dirty="0">
                <a:effectLst>
                  <a:outerShdw blurRad="38100" dist="38100" dir="2700000" algn="tl">
                    <a:srgbClr val="000000"/>
                  </a:outerShdw>
                </a:effectLst>
                <a:latin typeface="Graeca" pitchFamily="2" charset="2"/>
              </a:rPr>
              <a:t>"</a:t>
            </a:r>
            <a:r>
              <a:rPr lang="ru-RU" altLang="en-US" sz="3200" b="1" i="1" dirty="0">
                <a:effectLst>
                  <a:outerShdw blurRad="38100" dist="38100" dir="2700000" algn="tl">
                    <a:srgbClr val="000000"/>
                  </a:outerShdw>
                </a:effectLst>
              </a:rPr>
              <a:t>) Божественной Личности Христа делает возможным для всех человеческих личностей восходящий путь, наш </a:t>
            </a:r>
            <a:r>
              <a:rPr lang="ru-RU" altLang="en-US" sz="3200" b="1" i="1" dirty="0" err="1">
                <a:effectLst>
                  <a:outerShdw blurRad="38100" dist="38100" dir="2700000" algn="tl">
                    <a:srgbClr val="000000"/>
                  </a:outerShdw>
                </a:effectLst>
                <a:latin typeface="Graeca" pitchFamily="2" charset="2"/>
              </a:rPr>
              <a:t>ajnavbasi</a:t>
            </a:r>
            <a:r>
              <a:rPr lang="ru-RU" altLang="en-US" sz="3200" b="1" i="1" dirty="0">
                <a:effectLst>
                  <a:outerShdw blurRad="38100" dist="38100" dir="2700000" algn="tl">
                    <a:srgbClr val="000000"/>
                  </a:outerShdw>
                </a:effectLst>
                <a:latin typeface="Graeca" pitchFamily="2" charset="2"/>
              </a:rPr>
              <a:t>"</a:t>
            </a:r>
            <a:r>
              <a:rPr lang="ru-RU" altLang="en-US" sz="3200" b="1" i="1" dirty="0">
                <a:effectLst>
                  <a:outerShdw blurRad="38100" dist="38100" dir="2700000" algn="tl">
                    <a:srgbClr val="000000"/>
                  </a:outerShdw>
                </a:effectLst>
              </a:rPr>
              <a:t> в Духе Святом». </a:t>
            </a:r>
            <a:r>
              <a:rPr lang="ru-RU" altLang="en-US" sz="3200" b="1" i="1" dirty="0">
                <a:solidFill>
                  <a:srgbClr val="FFCC00"/>
                </a:solidFill>
                <a:effectLst>
                  <a:outerShdw blurRad="38100" dist="38100" dir="2700000" algn="tl">
                    <a:srgbClr val="000000"/>
                  </a:outerShdw>
                </a:effectLst>
              </a:rPr>
              <a:t>В. Лосский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16535"/>
                                        </p:tgtEl>
                                        <p:attrNameLst>
                                          <p:attrName>style.visibility</p:attrName>
                                        </p:attrNameLst>
                                      </p:cBhvr>
                                      <p:to>
                                        <p:strVal val="visible"/>
                                      </p:to>
                                    </p:set>
                                    <p:animEffect transition="in" filter="randombar(horizontal)">
                                      <p:cBhvr>
                                        <p:cTn id="7" dur="500"/>
                                        <p:tgtEl>
                                          <p:spTgt spid="1216535"/>
                                        </p:tgtEl>
                                      </p:cBhvr>
                                    </p:animEffect>
                                  </p:childTnLst>
                                </p:cTn>
                              </p:par>
                              <p:par>
                                <p:cTn id="8" presetID="9" presetClass="emph" presetSubtype="0" grpId="0" nodeType="withEffect">
                                  <p:stCondLst>
                                    <p:cond delay="0"/>
                                  </p:stCondLst>
                                  <p:childTnLst>
                                    <p:set>
                                      <p:cBhvr rctx="PPT">
                                        <p:cTn id="9" dur="indefinite"/>
                                        <p:tgtEl>
                                          <p:spTgt spid="1216514"/>
                                        </p:tgtEl>
                                        <p:attrNameLst>
                                          <p:attrName>style.opacity</p:attrName>
                                        </p:attrNameLst>
                                      </p:cBhvr>
                                      <p:to>
                                        <p:strVal val="0.5"/>
                                      </p:to>
                                    </p:set>
                                    <p:animEffect filter="image" prLst="opacity: 0.5">
                                      <p:cBhvr rctx="IE">
                                        <p:cTn id="10" dur="indefinite"/>
                                        <p:tgtEl>
                                          <p:spTgt spid="1216514"/>
                                        </p:tgtEl>
                                      </p:cBhvr>
                                    </p:animEffect>
                                  </p:childTnLst>
                                </p:cTn>
                              </p:par>
                              <p:par>
                                <p:cTn id="11" presetID="9" presetClass="emph" presetSubtype="0" grpId="0" nodeType="withEffect">
                                  <p:stCondLst>
                                    <p:cond delay="0"/>
                                  </p:stCondLst>
                                  <p:childTnLst>
                                    <p:set>
                                      <p:cBhvr rctx="PPT">
                                        <p:cTn id="12" dur="indefinite"/>
                                        <p:tgtEl>
                                          <p:spTgt spid="1216523"/>
                                        </p:tgtEl>
                                        <p:attrNameLst>
                                          <p:attrName>style.opacity</p:attrName>
                                        </p:attrNameLst>
                                      </p:cBhvr>
                                      <p:to>
                                        <p:strVal val="0.5"/>
                                      </p:to>
                                    </p:set>
                                    <p:animEffect filter="image" prLst="opacity: 0.5">
                                      <p:cBhvr rctx="IE">
                                        <p:cTn id="13" dur="indefinite"/>
                                        <p:tgtEl>
                                          <p:spTgt spid="1216523"/>
                                        </p:tgtEl>
                                      </p:cBhvr>
                                    </p:animEffect>
                                  </p:childTnLst>
                                </p:cTn>
                              </p:par>
                              <p:par>
                                <p:cTn id="14" presetID="9" presetClass="emph" presetSubtype="0" grpId="0" nodeType="withEffect">
                                  <p:stCondLst>
                                    <p:cond delay="0"/>
                                  </p:stCondLst>
                                  <p:childTnLst>
                                    <p:set>
                                      <p:cBhvr rctx="PPT">
                                        <p:cTn id="15" dur="indefinite"/>
                                        <p:tgtEl>
                                          <p:spTgt spid="1216524"/>
                                        </p:tgtEl>
                                        <p:attrNameLst>
                                          <p:attrName>style.opacity</p:attrName>
                                        </p:attrNameLst>
                                      </p:cBhvr>
                                      <p:to>
                                        <p:strVal val="0.5"/>
                                      </p:to>
                                    </p:set>
                                    <p:animEffect filter="image" prLst="opacity: 0.5">
                                      <p:cBhvr rctx="IE">
                                        <p:cTn id="16" dur="indefinite"/>
                                        <p:tgtEl>
                                          <p:spTgt spid="1216524"/>
                                        </p:tgtEl>
                                      </p:cBhvr>
                                    </p:animEffect>
                                  </p:childTnLst>
                                </p:cTn>
                              </p:par>
                              <p:par>
                                <p:cTn id="17" presetID="9" presetClass="emph" presetSubtype="0" grpId="0" nodeType="withEffect">
                                  <p:stCondLst>
                                    <p:cond delay="0"/>
                                  </p:stCondLst>
                                  <p:childTnLst>
                                    <p:set>
                                      <p:cBhvr rctx="PPT">
                                        <p:cTn id="18" dur="indefinite"/>
                                        <p:tgtEl>
                                          <p:spTgt spid="1216526"/>
                                        </p:tgtEl>
                                        <p:attrNameLst>
                                          <p:attrName>style.opacity</p:attrName>
                                        </p:attrNameLst>
                                      </p:cBhvr>
                                      <p:to>
                                        <p:strVal val="0.5"/>
                                      </p:to>
                                    </p:set>
                                    <p:animEffect filter="image" prLst="opacity: 0.5">
                                      <p:cBhvr rctx="IE">
                                        <p:cTn id="19" dur="indefinite"/>
                                        <p:tgtEl>
                                          <p:spTgt spid="1216526"/>
                                        </p:tgtEl>
                                      </p:cBhvr>
                                    </p:animEffect>
                                  </p:childTnLst>
                                </p:cTn>
                              </p:par>
                              <p:par>
                                <p:cTn id="20" presetID="9" presetClass="emph" presetSubtype="0" grpId="0" nodeType="withEffect">
                                  <p:stCondLst>
                                    <p:cond delay="0"/>
                                  </p:stCondLst>
                                  <p:childTnLst>
                                    <p:set>
                                      <p:cBhvr rctx="PPT">
                                        <p:cTn id="21" dur="indefinite"/>
                                        <p:tgtEl>
                                          <p:spTgt spid="1216527"/>
                                        </p:tgtEl>
                                        <p:attrNameLst>
                                          <p:attrName>style.opacity</p:attrName>
                                        </p:attrNameLst>
                                      </p:cBhvr>
                                      <p:to>
                                        <p:strVal val="0.5"/>
                                      </p:to>
                                    </p:set>
                                    <p:animEffect filter="image" prLst="opacity: 0.5">
                                      <p:cBhvr rctx="IE">
                                        <p:cTn id="22" dur="indefinite"/>
                                        <p:tgtEl>
                                          <p:spTgt spid="1216527"/>
                                        </p:tgtEl>
                                      </p:cBhvr>
                                    </p:animEffect>
                                  </p:childTnLst>
                                </p:cTn>
                              </p:par>
                              <p:par>
                                <p:cTn id="23" presetID="9" presetClass="emph" presetSubtype="0" grpId="0" nodeType="withEffect">
                                  <p:stCondLst>
                                    <p:cond delay="0"/>
                                  </p:stCondLst>
                                  <p:childTnLst>
                                    <p:set>
                                      <p:cBhvr rctx="PPT">
                                        <p:cTn id="24" dur="indefinite"/>
                                        <p:tgtEl>
                                          <p:spTgt spid="1216528"/>
                                        </p:tgtEl>
                                        <p:attrNameLst>
                                          <p:attrName>style.opacity</p:attrName>
                                        </p:attrNameLst>
                                      </p:cBhvr>
                                      <p:to>
                                        <p:strVal val="0.5"/>
                                      </p:to>
                                    </p:set>
                                    <p:animEffect filter="image" prLst="opacity: 0.5">
                                      <p:cBhvr rctx="IE">
                                        <p:cTn id="25" dur="indefinite"/>
                                        <p:tgtEl>
                                          <p:spTgt spid="1216528"/>
                                        </p:tgtEl>
                                      </p:cBhvr>
                                    </p:animEffect>
                                  </p:childTnLst>
                                </p:cTn>
                              </p:par>
                              <p:par>
                                <p:cTn id="26" presetID="9" presetClass="emph" presetSubtype="0" grpId="0" nodeType="withEffect">
                                  <p:stCondLst>
                                    <p:cond delay="0"/>
                                  </p:stCondLst>
                                  <p:childTnLst>
                                    <p:set>
                                      <p:cBhvr rctx="PPT">
                                        <p:cTn id="27" dur="indefinite"/>
                                        <p:tgtEl>
                                          <p:spTgt spid="1216529"/>
                                        </p:tgtEl>
                                        <p:attrNameLst>
                                          <p:attrName>style.opacity</p:attrName>
                                        </p:attrNameLst>
                                      </p:cBhvr>
                                      <p:to>
                                        <p:strVal val="0.5"/>
                                      </p:to>
                                    </p:set>
                                    <p:animEffect filter="image" prLst="opacity: 0.5">
                                      <p:cBhvr rctx="IE">
                                        <p:cTn id="28" dur="indefinite"/>
                                        <p:tgtEl>
                                          <p:spTgt spid="1216529"/>
                                        </p:tgtEl>
                                      </p:cBhvr>
                                    </p:animEffect>
                                  </p:childTnLst>
                                </p:cTn>
                              </p:par>
                              <p:par>
                                <p:cTn id="29" presetID="9" presetClass="emph" presetSubtype="0" grpId="0" nodeType="withEffect">
                                  <p:stCondLst>
                                    <p:cond delay="0"/>
                                  </p:stCondLst>
                                  <p:childTnLst>
                                    <p:set>
                                      <p:cBhvr rctx="PPT">
                                        <p:cTn id="30" dur="indefinite"/>
                                        <p:tgtEl>
                                          <p:spTgt spid="1216530"/>
                                        </p:tgtEl>
                                        <p:attrNameLst>
                                          <p:attrName>style.opacity</p:attrName>
                                        </p:attrNameLst>
                                      </p:cBhvr>
                                      <p:to>
                                        <p:strVal val="0.5"/>
                                      </p:to>
                                    </p:set>
                                    <p:animEffect filter="image" prLst="opacity: 0.5">
                                      <p:cBhvr rctx="IE">
                                        <p:cTn id="31" dur="indefinite"/>
                                        <p:tgtEl>
                                          <p:spTgt spid="1216530"/>
                                        </p:tgtEl>
                                      </p:cBhvr>
                                    </p:animEffect>
                                  </p:childTnLst>
                                </p:cTn>
                              </p:par>
                              <p:par>
                                <p:cTn id="32" presetID="9" presetClass="emph" presetSubtype="0" grpId="0" nodeType="withEffect">
                                  <p:stCondLst>
                                    <p:cond delay="0"/>
                                  </p:stCondLst>
                                  <p:childTnLst>
                                    <p:set>
                                      <p:cBhvr rctx="PPT">
                                        <p:cTn id="33" dur="indefinite"/>
                                        <p:tgtEl>
                                          <p:spTgt spid="1216531"/>
                                        </p:tgtEl>
                                        <p:attrNameLst>
                                          <p:attrName>style.opacity</p:attrName>
                                        </p:attrNameLst>
                                      </p:cBhvr>
                                      <p:to>
                                        <p:strVal val="0.5"/>
                                      </p:to>
                                    </p:set>
                                    <p:animEffect filter="image" prLst="opacity: 0.5">
                                      <p:cBhvr rctx="IE">
                                        <p:cTn id="34" dur="indefinite"/>
                                        <p:tgtEl>
                                          <p:spTgt spid="1216531"/>
                                        </p:tgtEl>
                                      </p:cBhvr>
                                    </p:animEffect>
                                  </p:childTnLst>
                                </p:cTn>
                              </p:par>
                              <p:par>
                                <p:cTn id="35" presetID="9" presetClass="emph" presetSubtype="0" nodeType="withEffect">
                                  <p:stCondLst>
                                    <p:cond delay="0"/>
                                  </p:stCondLst>
                                  <p:childTnLst>
                                    <p:set>
                                      <p:cBhvr rctx="PPT">
                                        <p:cTn id="36" dur="indefinite"/>
                                        <p:tgtEl>
                                          <p:spTgt spid="1216532"/>
                                        </p:tgtEl>
                                        <p:attrNameLst>
                                          <p:attrName>style.opacity</p:attrName>
                                        </p:attrNameLst>
                                      </p:cBhvr>
                                      <p:to>
                                        <p:strVal val="0.5"/>
                                      </p:to>
                                    </p:set>
                                    <p:animEffect filter="image" prLst="opacity: 0.5">
                                      <p:cBhvr rctx="IE">
                                        <p:cTn id="37" dur="indefinite"/>
                                        <p:tgtEl>
                                          <p:spTgt spid="1216532"/>
                                        </p:tgtEl>
                                      </p:cBhvr>
                                    </p:animEffect>
                                  </p:childTnLst>
                                </p:cTn>
                              </p:par>
                              <p:par>
                                <p:cTn id="38" presetID="9" presetClass="emph" presetSubtype="0" nodeType="withEffect">
                                  <p:stCondLst>
                                    <p:cond delay="0"/>
                                  </p:stCondLst>
                                  <p:childTnLst>
                                    <p:set>
                                      <p:cBhvr rctx="PPT">
                                        <p:cTn id="39" dur="indefinite"/>
                                        <p:tgtEl>
                                          <p:spTgt spid="1216533"/>
                                        </p:tgtEl>
                                        <p:attrNameLst>
                                          <p:attrName>style.opacity</p:attrName>
                                        </p:attrNameLst>
                                      </p:cBhvr>
                                      <p:to>
                                        <p:strVal val="0.5"/>
                                      </p:to>
                                    </p:set>
                                    <p:animEffect filter="image" prLst="opacity: 0.5">
                                      <p:cBhvr rctx="IE">
                                        <p:cTn id="40" dur="indefinite"/>
                                        <p:tgtEl>
                                          <p:spTgt spid="1216533"/>
                                        </p:tgtEl>
                                      </p:cBhvr>
                                    </p:animEffect>
                                  </p:childTnLst>
                                </p:cTn>
                              </p:par>
                              <p:par>
                                <p:cTn id="41" presetID="9" presetClass="emph" presetSubtype="0" grpId="0" nodeType="withEffect">
                                  <p:stCondLst>
                                    <p:cond delay="0"/>
                                  </p:stCondLst>
                                  <p:childTnLst>
                                    <p:set>
                                      <p:cBhvr rctx="PPT">
                                        <p:cTn id="42" dur="indefinite"/>
                                        <p:tgtEl>
                                          <p:spTgt spid="1216534"/>
                                        </p:tgtEl>
                                        <p:attrNameLst>
                                          <p:attrName>style.opacity</p:attrName>
                                        </p:attrNameLst>
                                      </p:cBhvr>
                                      <p:to>
                                        <p:strVal val="0.5"/>
                                      </p:to>
                                    </p:set>
                                    <p:animEffect filter="image" prLst="opacity: 0.5">
                                      <p:cBhvr rctx="IE">
                                        <p:cTn id="43" dur="indefinite"/>
                                        <p:tgtEl>
                                          <p:spTgt spid="1216534"/>
                                        </p:tgtEl>
                                      </p:cBhvr>
                                    </p:animEffect>
                                  </p:childTnLst>
                                </p:cTn>
                              </p:par>
                              <p:par>
                                <p:cTn id="44" presetID="9" presetClass="emph" presetSubtype="0" nodeType="withEffect">
                                  <p:stCondLst>
                                    <p:cond delay="0"/>
                                  </p:stCondLst>
                                  <p:childTnLst>
                                    <p:set>
                                      <p:cBhvr rctx="PPT">
                                        <p:cTn id="45" dur="indefinite"/>
                                        <p:tgtEl>
                                          <p:spTgt spid="25"/>
                                        </p:tgtEl>
                                        <p:attrNameLst>
                                          <p:attrName>style.opacity</p:attrName>
                                        </p:attrNameLst>
                                      </p:cBhvr>
                                      <p:to>
                                        <p:strVal val="0.5"/>
                                      </p:to>
                                    </p:set>
                                    <p:animEffect filter="image" prLst="opacity: 0.5">
                                      <p:cBhvr rctx="IE">
                                        <p:cTn id="46"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4" grpId="0" animBg="1"/>
      <p:bldP spid="1216523" grpId="0" animBg="1"/>
      <p:bldP spid="1216524" grpId="0" animBg="1"/>
      <p:bldP spid="1216526" grpId="0" animBg="1"/>
      <p:bldP spid="1216527" grpId="0" animBg="1"/>
      <p:bldP spid="1216528" grpId="0" animBg="1"/>
      <p:bldP spid="1216529" grpId="0" animBg="1"/>
      <p:bldP spid="1216530" grpId="0" animBg="1"/>
      <p:bldP spid="1216531" grpId="0" animBg="1"/>
      <p:bldP spid="1216534" grpId="0" animBg="1"/>
      <p:bldP spid="121653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9394"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3939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9933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7"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99334"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335"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0"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99337"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338"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3"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39404"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6"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7"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9408"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9"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10"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11"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39412"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413"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414"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Text Box 23"/>
          <p:cNvSpPr txBox="1">
            <a:spLocks noChangeArrowheads="1"/>
          </p:cNvSpPr>
          <p:nvPr/>
        </p:nvSpPr>
        <p:spPr bwMode="auto">
          <a:xfrm>
            <a:off x="3141016" y="6157148"/>
            <a:ext cx="314889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50000"/>
              </a:spcBef>
              <a:defRPr/>
            </a:pPr>
            <a:r>
              <a:rPr lang="ru-RU" altLang="en-US" sz="3200" b="1" i="1" dirty="0" smtClean="0">
                <a:solidFill>
                  <a:srgbClr val="FFCC00"/>
                </a:solidFill>
                <a:effectLst>
                  <a:outerShdw blurRad="38100" dist="38100" dir="2700000" algn="tl">
                    <a:srgbClr val="000000"/>
                  </a:outerShdw>
                </a:effectLst>
              </a:rPr>
              <a:t>Халкидонский</a:t>
            </a:r>
            <a:endParaRPr lang="ru-RU" altLang="en-US" sz="3200" b="1" i="1" dirty="0">
              <a:solidFill>
                <a:srgbClr val="FFCC00"/>
              </a:solidFill>
              <a:effectLst>
                <a:outerShdw blurRad="38100" dist="38100" dir="2700000" algn="tl">
                  <a:srgbClr val="000000"/>
                </a:outerShdw>
              </a:effectLst>
            </a:endParaRPr>
          </a:p>
        </p:txBody>
      </p:sp>
      <p:pic>
        <p:nvPicPr>
          <p:cNvPr id="27" name="Picture 26"/>
          <p:cNvPicPr>
            <a:picLocks noChangeAspect="1"/>
          </p:cNvPicPr>
          <p:nvPr/>
        </p:nvPicPr>
        <p:blipFill>
          <a:blip r:embed="rId8"/>
          <a:stretch>
            <a:fillRect/>
          </a:stretch>
        </p:blipFill>
        <p:spPr>
          <a:xfrm>
            <a:off x="4551191" y="3912477"/>
            <a:ext cx="1632292" cy="2201695"/>
          </a:xfrm>
          <a:prstGeom prst="rect">
            <a:avLst/>
          </a:prstGeom>
        </p:spPr>
      </p:pic>
      <p:sp>
        <p:nvSpPr>
          <p:cNvPr id="25" name="Text Box 23"/>
          <p:cNvSpPr txBox="1">
            <a:spLocks noChangeArrowheads="1"/>
          </p:cNvSpPr>
          <p:nvPr/>
        </p:nvSpPr>
        <p:spPr bwMode="auto">
          <a:xfrm>
            <a:off x="5575064" y="3912524"/>
            <a:ext cx="3264136"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50000"/>
              </a:spcBef>
              <a:defRPr/>
            </a:pPr>
            <a:r>
              <a:rPr lang="ru-RU" altLang="en-US" sz="3200" b="1" i="1" dirty="0" smtClean="0">
                <a:effectLst>
                  <a:outerShdw blurRad="38100" dist="38100" dir="2700000" algn="tl">
                    <a:srgbClr val="000000"/>
                  </a:outerShdw>
                </a:effectLst>
              </a:rPr>
              <a:t>Арий</a:t>
            </a:r>
          </a:p>
          <a:p>
            <a:pPr eaLnBrk="1" hangingPunct="1">
              <a:lnSpc>
                <a:spcPct val="90000"/>
              </a:lnSpc>
              <a:spcBef>
                <a:spcPct val="50000"/>
              </a:spcBef>
              <a:defRPr/>
            </a:pPr>
            <a:r>
              <a:rPr lang="ru-RU" altLang="en-US" sz="3200" b="1" i="1" dirty="0" smtClean="0">
                <a:effectLst>
                  <a:outerShdw blurRad="38100" dist="38100" dir="2700000" algn="tl">
                    <a:srgbClr val="000000"/>
                  </a:outerShdw>
                </a:effectLst>
              </a:rPr>
              <a:t>Аполлинарий</a:t>
            </a:r>
          </a:p>
          <a:p>
            <a:pPr eaLnBrk="1" hangingPunct="1">
              <a:lnSpc>
                <a:spcPct val="90000"/>
              </a:lnSpc>
              <a:spcBef>
                <a:spcPct val="50000"/>
              </a:spcBef>
              <a:defRPr/>
            </a:pPr>
            <a:r>
              <a:rPr lang="ru-RU" altLang="en-US" sz="3200" b="1" i="1" dirty="0" smtClean="0">
                <a:effectLst>
                  <a:outerShdw blurRad="38100" dist="38100" dir="2700000" algn="tl">
                    <a:srgbClr val="000000"/>
                  </a:outerShdw>
                </a:effectLst>
              </a:rPr>
              <a:t>Несторий</a:t>
            </a:r>
          </a:p>
          <a:p>
            <a:pPr eaLnBrk="1" hangingPunct="1">
              <a:lnSpc>
                <a:spcPct val="90000"/>
              </a:lnSpc>
              <a:spcBef>
                <a:spcPct val="50000"/>
              </a:spcBef>
              <a:defRPr/>
            </a:pPr>
            <a:endParaRPr lang="ru-RU" altLang="en-US" sz="3200" b="1" i="1" dirty="0">
              <a:effectLst>
                <a:outerShdw blurRad="38100" dist="38100" dir="2700000" algn="tl">
                  <a:srgbClr val="000000"/>
                </a:outerShdw>
              </a:effectLst>
            </a:endParaRPr>
          </a:p>
        </p:txBody>
      </p:sp>
      <p:sp>
        <p:nvSpPr>
          <p:cNvPr id="1339415" name="Text Box 23"/>
          <p:cNvSpPr txBox="1">
            <a:spLocks noChangeArrowheads="1"/>
          </p:cNvSpPr>
          <p:nvPr/>
        </p:nvSpPr>
        <p:spPr bwMode="auto">
          <a:xfrm>
            <a:off x="381000" y="3892450"/>
            <a:ext cx="5030788" cy="191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50000"/>
              </a:spcBef>
              <a:defRPr/>
            </a:pPr>
            <a:r>
              <a:rPr lang="ru-RU" altLang="en-US" sz="3200" b="1" i="1" dirty="0" smtClean="0">
                <a:solidFill>
                  <a:srgbClr val="FFCC00"/>
                </a:solidFill>
                <a:effectLst>
                  <a:outerShdw blurRad="38100" dist="38100" dir="2700000" algn="tl">
                    <a:srgbClr val="000000"/>
                  </a:outerShdw>
                </a:effectLst>
              </a:rPr>
              <a:t>Никейский</a:t>
            </a:r>
          </a:p>
          <a:p>
            <a:pPr eaLnBrk="1" hangingPunct="1">
              <a:lnSpc>
                <a:spcPct val="90000"/>
              </a:lnSpc>
              <a:spcBef>
                <a:spcPct val="50000"/>
              </a:spcBef>
              <a:defRPr/>
            </a:pPr>
            <a:r>
              <a:rPr lang="ru-RU" altLang="en-US" sz="3200" b="1" i="1" dirty="0" smtClean="0">
                <a:solidFill>
                  <a:srgbClr val="FFCC00"/>
                </a:solidFill>
                <a:effectLst>
                  <a:outerShdw blurRad="38100" dist="38100" dir="2700000" algn="tl">
                    <a:srgbClr val="000000"/>
                  </a:outerShdw>
                </a:effectLst>
              </a:rPr>
              <a:t>Константинопольский</a:t>
            </a:r>
          </a:p>
          <a:p>
            <a:pPr eaLnBrk="1" hangingPunct="1">
              <a:lnSpc>
                <a:spcPct val="90000"/>
              </a:lnSpc>
              <a:spcBef>
                <a:spcPct val="50000"/>
              </a:spcBef>
              <a:defRPr/>
            </a:pPr>
            <a:r>
              <a:rPr lang="ru-RU" altLang="en-US" sz="3200" b="1" i="1" dirty="0" smtClean="0">
                <a:solidFill>
                  <a:srgbClr val="FFCC00"/>
                </a:solidFill>
                <a:effectLst>
                  <a:outerShdw blurRad="38100" dist="38100" dir="2700000" algn="tl">
                    <a:srgbClr val="000000"/>
                  </a:outerShdw>
                </a:effectLst>
              </a:rPr>
              <a:t>Ефесский</a:t>
            </a:r>
            <a:endParaRPr lang="ru-RU" altLang="en-US" sz="3200" b="1" i="1" dirty="0">
              <a:solidFill>
                <a:srgbClr val="FFCC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9397">
                                            <p:txEl>
                                              <p:pRg st="1" end="1"/>
                                            </p:txEl>
                                          </p:spTgt>
                                        </p:tgtEl>
                                        <p:attrNameLst>
                                          <p:attrName>style.visibility</p:attrName>
                                        </p:attrNameLst>
                                      </p:cBhvr>
                                      <p:to>
                                        <p:strVal val="visible"/>
                                      </p:to>
                                    </p:set>
                                    <p:animEffect transition="in" filter="blinds(horizontal)">
                                      <p:cBhvr>
                                        <p:cTn id="7" dur="500"/>
                                        <p:tgtEl>
                                          <p:spTgt spid="1339397">
                                            <p:txEl>
                                              <p:pRg st="1" end="1"/>
                                            </p:txEl>
                                          </p:spTgt>
                                        </p:tgtEl>
                                      </p:cBhvr>
                                    </p:animEffect>
                                  </p:childTnLst>
                                </p:cTn>
                              </p:par>
                              <p:par>
                                <p:cTn id="8" presetID="9" presetClass="emph" presetSubtype="0" grpId="0" nodeType="withEffect">
                                  <p:stCondLst>
                                    <p:cond delay="0"/>
                                  </p:stCondLst>
                                  <p:childTnLst>
                                    <p:set>
                                      <p:cBhvr rctx="PPT">
                                        <p:cTn id="9" dur="indefinite"/>
                                        <p:tgtEl>
                                          <p:spTgt spid="1339394"/>
                                        </p:tgtEl>
                                        <p:attrNameLst>
                                          <p:attrName>style.opacity</p:attrName>
                                        </p:attrNameLst>
                                      </p:cBhvr>
                                      <p:to>
                                        <p:strVal val="0.5"/>
                                      </p:to>
                                    </p:set>
                                    <p:animEffect filter="image" prLst="opacity: 0.5">
                                      <p:cBhvr rctx="IE">
                                        <p:cTn id="10" dur="indefinite"/>
                                        <p:tgtEl>
                                          <p:spTgt spid="1339394"/>
                                        </p:tgtEl>
                                      </p:cBhvr>
                                    </p:animEffect>
                                  </p:childTnLst>
                                </p:cTn>
                              </p:par>
                              <p:par>
                                <p:cTn id="11" presetID="9" presetClass="emph" presetSubtype="0" grpId="0" nodeType="withEffect">
                                  <p:stCondLst>
                                    <p:cond delay="0"/>
                                  </p:stCondLst>
                                  <p:childTnLst>
                                    <p:set>
                                      <p:cBhvr rctx="PPT">
                                        <p:cTn id="12" dur="indefinite"/>
                                        <p:tgtEl>
                                          <p:spTgt spid="1339403"/>
                                        </p:tgtEl>
                                        <p:attrNameLst>
                                          <p:attrName>style.opacity</p:attrName>
                                        </p:attrNameLst>
                                      </p:cBhvr>
                                      <p:to>
                                        <p:strVal val="0.5"/>
                                      </p:to>
                                    </p:set>
                                    <p:animEffect filter="image" prLst="opacity: 0.5">
                                      <p:cBhvr rctx="IE">
                                        <p:cTn id="13" dur="indefinite"/>
                                        <p:tgtEl>
                                          <p:spTgt spid="1339403"/>
                                        </p:tgtEl>
                                      </p:cBhvr>
                                    </p:animEffect>
                                  </p:childTnLst>
                                </p:cTn>
                              </p:par>
                              <p:par>
                                <p:cTn id="14" presetID="9" presetClass="emph" presetSubtype="0" grpId="0" nodeType="withEffect">
                                  <p:stCondLst>
                                    <p:cond delay="0"/>
                                  </p:stCondLst>
                                  <p:childTnLst>
                                    <p:set>
                                      <p:cBhvr rctx="PPT">
                                        <p:cTn id="15" dur="indefinite"/>
                                        <p:tgtEl>
                                          <p:spTgt spid="1339404"/>
                                        </p:tgtEl>
                                        <p:attrNameLst>
                                          <p:attrName>style.opacity</p:attrName>
                                        </p:attrNameLst>
                                      </p:cBhvr>
                                      <p:to>
                                        <p:strVal val="0.5"/>
                                      </p:to>
                                    </p:set>
                                    <p:animEffect filter="image" prLst="opacity: 0.5">
                                      <p:cBhvr rctx="IE">
                                        <p:cTn id="16" dur="indefinite"/>
                                        <p:tgtEl>
                                          <p:spTgt spid="1339404"/>
                                        </p:tgtEl>
                                      </p:cBhvr>
                                    </p:animEffect>
                                  </p:childTnLst>
                                </p:cTn>
                              </p:par>
                              <p:par>
                                <p:cTn id="17" presetID="9" presetClass="emph" presetSubtype="0" grpId="0" nodeType="withEffect">
                                  <p:stCondLst>
                                    <p:cond delay="0"/>
                                  </p:stCondLst>
                                  <p:childTnLst>
                                    <p:set>
                                      <p:cBhvr rctx="PPT">
                                        <p:cTn id="18" dur="indefinite"/>
                                        <p:tgtEl>
                                          <p:spTgt spid="1339406"/>
                                        </p:tgtEl>
                                        <p:attrNameLst>
                                          <p:attrName>style.opacity</p:attrName>
                                        </p:attrNameLst>
                                      </p:cBhvr>
                                      <p:to>
                                        <p:strVal val="0.5"/>
                                      </p:to>
                                    </p:set>
                                    <p:animEffect filter="image" prLst="opacity: 0.5">
                                      <p:cBhvr rctx="IE">
                                        <p:cTn id="19" dur="indefinite"/>
                                        <p:tgtEl>
                                          <p:spTgt spid="1339406"/>
                                        </p:tgtEl>
                                      </p:cBhvr>
                                    </p:animEffect>
                                  </p:childTnLst>
                                </p:cTn>
                              </p:par>
                              <p:par>
                                <p:cTn id="20" presetID="9" presetClass="emph" presetSubtype="0" grpId="0" nodeType="withEffect">
                                  <p:stCondLst>
                                    <p:cond delay="0"/>
                                  </p:stCondLst>
                                  <p:childTnLst>
                                    <p:set>
                                      <p:cBhvr rctx="PPT">
                                        <p:cTn id="21" dur="indefinite"/>
                                        <p:tgtEl>
                                          <p:spTgt spid="1339407"/>
                                        </p:tgtEl>
                                        <p:attrNameLst>
                                          <p:attrName>style.opacity</p:attrName>
                                        </p:attrNameLst>
                                      </p:cBhvr>
                                      <p:to>
                                        <p:strVal val="0.5"/>
                                      </p:to>
                                    </p:set>
                                    <p:animEffect filter="image" prLst="opacity: 0.5">
                                      <p:cBhvr rctx="IE">
                                        <p:cTn id="22" dur="indefinite"/>
                                        <p:tgtEl>
                                          <p:spTgt spid="1339407"/>
                                        </p:tgtEl>
                                      </p:cBhvr>
                                    </p:animEffect>
                                  </p:childTnLst>
                                </p:cTn>
                              </p:par>
                              <p:par>
                                <p:cTn id="23" presetID="9" presetClass="emph" presetSubtype="0" grpId="0" nodeType="withEffect">
                                  <p:stCondLst>
                                    <p:cond delay="0"/>
                                  </p:stCondLst>
                                  <p:childTnLst>
                                    <p:set>
                                      <p:cBhvr rctx="PPT">
                                        <p:cTn id="24" dur="indefinite"/>
                                        <p:tgtEl>
                                          <p:spTgt spid="1339408"/>
                                        </p:tgtEl>
                                        <p:attrNameLst>
                                          <p:attrName>style.opacity</p:attrName>
                                        </p:attrNameLst>
                                      </p:cBhvr>
                                      <p:to>
                                        <p:strVal val="0.5"/>
                                      </p:to>
                                    </p:set>
                                    <p:animEffect filter="image" prLst="opacity: 0.5">
                                      <p:cBhvr rctx="IE">
                                        <p:cTn id="25" dur="indefinite"/>
                                        <p:tgtEl>
                                          <p:spTgt spid="1339408"/>
                                        </p:tgtEl>
                                      </p:cBhvr>
                                    </p:animEffect>
                                  </p:childTnLst>
                                </p:cTn>
                              </p:par>
                              <p:par>
                                <p:cTn id="26" presetID="9" presetClass="emph" presetSubtype="0" grpId="0" nodeType="withEffect">
                                  <p:stCondLst>
                                    <p:cond delay="0"/>
                                  </p:stCondLst>
                                  <p:childTnLst>
                                    <p:set>
                                      <p:cBhvr rctx="PPT">
                                        <p:cTn id="27" dur="indefinite"/>
                                        <p:tgtEl>
                                          <p:spTgt spid="1339409"/>
                                        </p:tgtEl>
                                        <p:attrNameLst>
                                          <p:attrName>style.opacity</p:attrName>
                                        </p:attrNameLst>
                                      </p:cBhvr>
                                      <p:to>
                                        <p:strVal val="0.5"/>
                                      </p:to>
                                    </p:set>
                                    <p:animEffect filter="image" prLst="opacity: 0.5">
                                      <p:cBhvr rctx="IE">
                                        <p:cTn id="28" dur="indefinite"/>
                                        <p:tgtEl>
                                          <p:spTgt spid="1339409"/>
                                        </p:tgtEl>
                                      </p:cBhvr>
                                    </p:animEffect>
                                  </p:childTnLst>
                                </p:cTn>
                              </p:par>
                              <p:par>
                                <p:cTn id="29" presetID="9" presetClass="emph" presetSubtype="0" grpId="0" nodeType="withEffect">
                                  <p:stCondLst>
                                    <p:cond delay="0"/>
                                  </p:stCondLst>
                                  <p:childTnLst>
                                    <p:set>
                                      <p:cBhvr rctx="PPT">
                                        <p:cTn id="30" dur="indefinite"/>
                                        <p:tgtEl>
                                          <p:spTgt spid="1339410"/>
                                        </p:tgtEl>
                                        <p:attrNameLst>
                                          <p:attrName>style.opacity</p:attrName>
                                        </p:attrNameLst>
                                      </p:cBhvr>
                                      <p:to>
                                        <p:strVal val="0.5"/>
                                      </p:to>
                                    </p:set>
                                    <p:animEffect filter="image" prLst="opacity: 0.5">
                                      <p:cBhvr rctx="IE">
                                        <p:cTn id="31" dur="indefinite"/>
                                        <p:tgtEl>
                                          <p:spTgt spid="1339410"/>
                                        </p:tgtEl>
                                      </p:cBhvr>
                                    </p:animEffect>
                                  </p:childTnLst>
                                </p:cTn>
                              </p:par>
                              <p:par>
                                <p:cTn id="32" presetID="9" presetClass="emph" presetSubtype="0" grpId="0" nodeType="withEffect">
                                  <p:stCondLst>
                                    <p:cond delay="0"/>
                                  </p:stCondLst>
                                  <p:childTnLst>
                                    <p:set>
                                      <p:cBhvr rctx="PPT">
                                        <p:cTn id="33" dur="indefinite"/>
                                        <p:tgtEl>
                                          <p:spTgt spid="1339411"/>
                                        </p:tgtEl>
                                        <p:attrNameLst>
                                          <p:attrName>style.opacity</p:attrName>
                                        </p:attrNameLst>
                                      </p:cBhvr>
                                      <p:to>
                                        <p:strVal val="0.5"/>
                                      </p:to>
                                    </p:set>
                                    <p:animEffect filter="image" prLst="opacity: 0.5">
                                      <p:cBhvr rctx="IE">
                                        <p:cTn id="34" dur="indefinite"/>
                                        <p:tgtEl>
                                          <p:spTgt spid="1339411"/>
                                        </p:tgtEl>
                                      </p:cBhvr>
                                    </p:animEffect>
                                  </p:childTnLst>
                                </p:cTn>
                              </p:par>
                              <p:par>
                                <p:cTn id="35" presetID="9" presetClass="emph" presetSubtype="0" nodeType="withEffect">
                                  <p:stCondLst>
                                    <p:cond delay="0"/>
                                  </p:stCondLst>
                                  <p:childTnLst>
                                    <p:set>
                                      <p:cBhvr rctx="PPT">
                                        <p:cTn id="36" dur="indefinite"/>
                                        <p:tgtEl>
                                          <p:spTgt spid="27"/>
                                        </p:tgtEl>
                                        <p:attrNameLst>
                                          <p:attrName>style.opacity</p:attrName>
                                        </p:attrNameLst>
                                      </p:cBhvr>
                                      <p:to>
                                        <p:strVal val="0.5"/>
                                      </p:to>
                                    </p:set>
                                    <p:animEffect filter="image" prLst="opacity: 0.5">
                                      <p:cBhvr rctx="IE">
                                        <p:cTn id="37" dur="indefinite"/>
                                        <p:tgtEl>
                                          <p:spTgt spid="27"/>
                                        </p:tgtEl>
                                      </p:cBhvr>
                                    </p:animEffect>
                                  </p:childTnLst>
                                </p:cTn>
                              </p:par>
                              <p:par>
                                <p:cTn id="38" presetID="9" presetClass="emph" presetSubtype="0" nodeType="withEffect">
                                  <p:stCondLst>
                                    <p:cond delay="0"/>
                                  </p:stCondLst>
                                  <p:childTnLst>
                                    <p:set>
                                      <p:cBhvr rctx="PPT">
                                        <p:cTn id="39" dur="indefinite"/>
                                        <p:tgtEl>
                                          <p:spTgt spid="1339412"/>
                                        </p:tgtEl>
                                        <p:attrNameLst>
                                          <p:attrName>style.opacity</p:attrName>
                                        </p:attrNameLst>
                                      </p:cBhvr>
                                      <p:to>
                                        <p:strVal val="0.5"/>
                                      </p:to>
                                    </p:set>
                                    <p:animEffect filter="image" prLst="opacity: 0.5">
                                      <p:cBhvr rctx="IE">
                                        <p:cTn id="40" dur="indefinite"/>
                                        <p:tgtEl>
                                          <p:spTgt spid="1339412"/>
                                        </p:tgtEl>
                                      </p:cBhvr>
                                    </p:animEffect>
                                  </p:childTnLst>
                                </p:cTn>
                              </p:par>
                              <p:par>
                                <p:cTn id="41" presetID="9" presetClass="emph" presetSubtype="0" nodeType="withEffect">
                                  <p:stCondLst>
                                    <p:cond delay="0"/>
                                  </p:stCondLst>
                                  <p:childTnLst>
                                    <p:set>
                                      <p:cBhvr rctx="PPT">
                                        <p:cTn id="42" dur="indefinite"/>
                                        <p:tgtEl>
                                          <p:spTgt spid="1339413"/>
                                        </p:tgtEl>
                                        <p:attrNameLst>
                                          <p:attrName>style.opacity</p:attrName>
                                        </p:attrNameLst>
                                      </p:cBhvr>
                                      <p:to>
                                        <p:strVal val="0.5"/>
                                      </p:to>
                                    </p:set>
                                    <p:animEffect filter="image" prLst="opacity: 0.5">
                                      <p:cBhvr rctx="IE">
                                        <p:cTn id="43" dur="indefinite"/>
                                        <p:tgtEl>
                                          <p:spTgt spid="1339413"/>
                                        </p:tgtEl>
                                      </p:cBhvr>
                                    </p:animEffect>
                                  </p:childTnLst>
                                </p:cTn>
                              </p:par>
                              <p:par>
                                <p:cTn id="44" presetID="9" presetClass="emph" presetSubtype="0" grpId="0" nodeType="withEffect">
                                  <p:stCondLst>
                                    <p:cond delay="0"/>
                                  </p:stCondLst>
                                  <p:childTnLst>
                                    <p:set>
                                      <p:cBhvr rctx="PPT">
                                        <p:cTn id="45" dur="indefinite"/>
                                        <p:tgtEl>
                                          <p:spTgt spid="1339414"/>
                                        </p:tgtEl>
                                        <p:attrNameLst>
                                          <p:attrName>style.opacity</p:attrName>
                                        </p:attrNameLst>
                                      </p:cBhvr>
                                      <p:to>
                                        <p:strVal val="0.5"/>
                                      </p:to>
                                    </p:set>
                                    <p:animEffect filter="image" prLst="opacity: 0.5">
                                      <p:cBhvr rctx="IE">
                                        <p:cTn id="46" dur="indefinite"/>
                                        <p:tgtEl>
                                          <p:spTgt spid="13394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39415">
                                            <p:txEl>
                                              <p:pRg st="0" end="0"/>
                                            </p:txEl>
                                          </p:spTgt>
                                        </p:tgtEl>
                                        <p:attrNameLst>
                                          <p:attrName>style.visibility</p:attrName>
                                        </p:attrNameLst>
                                      </p:cBhvr>
                                      <p:to>
                                        <p:strVal val="visible"/>
                                      </p:to>
                                    </p:set>
                                    <p:animEffect transition="in" filter="randombar(horizontal)">
                                      <p:cBhvr>
                                        <p:cTn id="51" dur="500"/>
                                        <p:tgtEl>
                                          <p:spTgt spid="13394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56" dur="500"/>
                                        <p:tgtEl>
                                          <p:spTgt spid="2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339415">
                                            <p:txEl>
                                              <p:pRg st="1" end="1"/>
                                            </p:txEl>
                                          </p:spTgt>
                                        </p:tgtEl>
                                        <p:attrNameLst>
                                          <p:attrName>style.visibility</p:attrName>
                                        </p:attrNameLst>
                                      </p:cBhvr>
                                      <p:to>
                                        <p:strVal val="visible"/>
                                      </p:to>
                                    </p:set>
                                    <p:animEffect transition="in" filter="randombar(horizontal)">
                                      <p:cBhvr>
                                        <p:cTn id="61" dur="500"/>
                                        <p:tgtEl>
                                          <p:spTgt spid="133941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66" dur="500"/>
                                        <p:tgtEl>
                                          <p:spTgt spid="2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339415">
                                            <p:txEl>
                                              <p:pRg st="2" end="2"/>
                                            </p:txEl>
                                          </p:spTgt>
                                        </p:tgtEl>
                                        <p:attrNameLst>
                                          <p:attrName>style.visibility</p:attrName>
                                        </p:attrNameLst>
                                      </p:cBhvr>
                                      <p:to>
                                        <p:strVal val="visible"/>
                                      </p:to>
                                    </p:set>
                                    <p:animEffect transition="in" filter="randombar(horizontal)">
                                      <p:cBhvr>
                                        <p:cTn id="71" dur="500"/>
                                        <p:tgtEl>
                                          <p:spTgt spid="1339415">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76" dur="500"/>
                                        <p:tgtEl>
                                          <p:spTgt spid="25">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randombar(horizontal)">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4" grpId="0" animBg="1"/>
      <p:bldP spid="1339397" grpId="0" build="p" bldLvl="3"/>
      <p:bldP spid="1339403" grpId="0" animBg="1"/>
      <p:bldP spid="1339404" grpId="0" animBg="1"/>
      <p:bldP spid="1339406" grpId="0" animBg="1"/>
      <p:bldP spid="1339407" grpId="0" animBg="1"/>
      <p:bldP spid="1339408" grpId="0" animBg="1"/>
      <p:bldP spid="1339409" grpId="0" animBg="1"/>
      <p:bldP spid="1339410" grpId="0" animBg="1"/>
      <p:bldP spid="1339411" grpId="0" animBg="1"/>
      <p:bldP spid="1339414" grpId="0" animBg="1"/>
      <p:bldP spid="26" grpId="0"/>
      <p:bldP spid="25" grpId="0" uiExpand="1" build="p" bldLvl="3"/>
      <p:bldP spid="1339415" grpId="0" uiExpand="1" build="p" bldLvl="4"/>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9394"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3939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9933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7"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99334"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335"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0"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99337"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338"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3"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39404"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6"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7"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9408"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09"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10"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9411"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39412"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413"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414"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9416" name="Text Box 24"/>
          <p:cNvSpPr txBox="1">
            <a:spLocks noChangeArrowheads="1"/>
          </p:cNvSpPr>
          <p:nvPr/>
        </p:nvSpPr>
        <p:spPr bwMode="auto">
          <a:xfrm>
            <a:off x="3348038" y="6162675"/>
            <a:ext cx="244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rgbClr val="FFCC00"/>
                </a:solidFill>
                <a:effectLst>
                  <a:outerShdw blurRad="38100" dist="38100" dir="2700000" algn="tl">
                    <a:srgbClr val="000000"/>
                  </a:outerShdw>
                </a:effectLst>
              </a:rPr>
              <a:t>Афанасий</a:t>
            </a:r>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339415" name="Text Box 23"/>
          <p:cNvSpPr txBox="1">
            <a:spLocks noChangeArrowheads="1"/>
          </p:cNvSpPr>
          <p:nvPr/>
        </p:nvSpPr>
        <p:spPr bwMode="auto">
          <a:xfrm>
            <a:off x="0" y="3863975"/>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Так не </a:t>
            </a:r>
            <a:r>
              <a:rPr lang="ru-RU" altLang="en-US" sz="3200" b="1" i="1" dirty="0" err="1">
                <a:effectLst>
                  <a:outerShdw blurRad="38100" dist="38100" dir="2700000" algn="tl">
                    <a:srgbClr val="000000"/>
                  </a:outerShdw>
                </a:effectLst>
              </a:rPr>
              <a:t>обожился</a:t>
            </a:r>
            <a:r>
              <a:rPr lang="ru-RU" altLang="en-US" sz="3200" b="1" i="1" dirty="0">
                <a:effectLst>
                  <a:outerShdw blurRad="38100" dist="38100" dir="2700000" algn="tl">
                    <a:srgbClr val="000000"/>
                  </a:outerShdw>
                </a:effectLst>
              </a:rPr>
              <a:t> бы человек, если бы </a:t>
            </a:r>
            <a:r>
              <a:rPr lang="ru-RU" altLang="en-US" sz="3200" b="1" i="1" dirty="0" err="1">
                <a:effectLst>
                  <a:outerShdw blurRad="38100" dist="38100" dir="2700000" algn="tl">
                    <a:srgbClr val="000000"/>
                  </a:outerShdw>
                </a:effectLst>
              </a:rPr>
              <a:t>Соделавшийся</a:t>
            </a:r>
            <a:r>
              <a:rPr lang="ru-RU" altLang="en-US" sz="3200" b="1" i="1" dirty="0">
                <a:effectLst>
                  <a:outerShdw blurRad="38100" dist="38100" dir="2700000" algn="tl">
                    <a:srgbClr val="000000"/>
                  </a:outerShdw>
                </a:effectLst>
              </a:rPr>
              <a:t> плотью не был по естеству Сущее от Отца, истинное и собственное Отчее Слово. Для того совершилось таковое соединение…</a:t>
            </a:r>
            <a:r>
              <a:rPr lang="ru-RU" altLang="en-US" sz="3200" b="1" i="1" dirty="0">
                <a:solidFill>
                  <a:srgbClr val="FFCC00"/>
                </a:solidFill>
                <a:effectLst>
                  <a:outerShdw blurRad="38100" dist="38100" dir="2700000" algn="tl">
                    <a:srgbClr val="000000"/>
                  </a:outerShdw>
                </a:effectLst>
              </a:rPr>
              <a:t>»</a:t>
            </a:r>
          </a:p>
        </p:txBody>
      </p:sp>
    </p:spTree>
    <p:extLst>
      <p:ext uri="{BB962C8B-B14F-4D97-AF65-F5344CB8AC3E}">
        <p14:creationId xmlns:p14="http://schemas.microsoft.com/office/powerpoint/2010/main" val="35972732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39394"/>
                                        </p:tgtEl>
                                        <p:attrNameLst>
                                          <p:attrName>style.opacity</p:attrName>
                                        </p:attrNameLst>
                                      </p:cBhvr>
                                      <p:to>
                                        <p:strVal val="0.5"/>
                                      </p:to>
                                    </p:set>
                                    <p:animEffect filter="image" prLst="opacity: 0.5">
                                      <p:cBhvr rctx="IE">
                                        <p:cTn id="7" dur="indefinite"/>
                                        <p:tgtEl>
                                          <p:spTgt spid="1339394"/>
                                        </p:tgtEl>
                                      </p:cBhvr>
                                    </p:animEffect>
                                  </p:childTnLst>
                                </p:cTn>
                              </p:par>
                              <p:par>
                                <p:cTn id="8" presetID="9" presetClass="emph" presetSubtype="0" grpId="0" nodeType="withEffect">
                                  <p:stCondLst>
                                    <p:cond delay="0"/>
                                  </p:stCondLst>
                                  <p:childTnLst>
                                    <p:set>
                                      <p:cBhvr rctx="PPT">
                                        <p:cTn id="9" dur="indefinite"/>
                                        <p:tgtEl>
                                          <p:spTgt spid="1339403"/>
                                        </p:tgtEl>
                                        <p:attrNameLst>
                                          <p:attrName>style.opacity</p:attrName>
                                        </p:attrNameLst>
                                      </p:cBhvr>
                                      <p:to>
                                        <p:strVal val="0.5"/>
                                      </p:to>
                                    </p:set>
                                    <p:animEffect filter="image" prLst="opacity: 0.5">
                                      <p:cBhvr rctx="IE">
                                        <p:cTn id="10" dur="indefinite"/>
                                        <p:tgtEl>
                                          <p:spTgt spid="1339403"/>
                                        </p:tgtEl>
                                      </p:cBhvr>
                                    </p:animEffect>
                                  </p:childTnLst>
                                </p:cTn>
                              </p:par>
                              <p:par>
                                <p:cTn id="11" presetID="9" presetClass="emph" presetSubtype="0" grpId="0" nodeType="withEffect">
                                  <p:stCondLst>
                                    <p:cond delay="0"/>
                                  </p:stCondLst>
                                  <p:childTnLst>
                                    <p:set>
                                      <p:cBhvr rctx="PPT">
                                        <p:cTn id="12" dur="indefinite"/>
                                        <p:tgtEl>
                                          <p:spTgt spid="1339404"/>
                                        </p:tgtEl>
                                        <p:attrNameLst>
                                          <p:attrName>style.opacity</p:attrName>
                                        </p:attrNameLst>
                                      </p:cBhvr>
                                      <p:to>
                                        <p:strVal val="0.5"/>
                                      </p:to>
                                    </p:set>
                                    <p:animEffect filter="image" prLst="opacity: 0.5">
                                      <p:cBhvr rctx="IE">
                                        <p:cTn id="13" dur="indefinite"/>
                                        <p:tgtEl>
                                          <p:spTgt spid="1339404"/>
                                        </p:tgtEl>
                                      </p:cBhvr>
                                    </p:animEffect>
                                  </p:childTnLst>
                                </p:cTn>
                              </p:par>
                              <p:par>
                                <p:cTn id="14" presetID="9" presetClass="emph" presetSubtype="0" grpId="0" nodeType="withEffect">
                                  <p:stCondLst>
                                    <p:cond delay="0"/>
                                  </p:stCondLst>
                                  <p:childTnLst>
                                    <p:set>
                                      <p:cBhvr rctx="PPT">
                                        <p:cTn id="15" dur="indefinite"/>
                                        <p:tgtEl>
                                          <p:spTgt spid="1339406"/>
                                        </p:tgtEl>
                                        <p:attrNameLst>
                                          <p:attrName>style.opacity</p:attrName>
                                        </p:attrNameLst>
                                      </p:cBhvr>
                                      <p:to>
                                        <p:strVal val="0.5"/>
                                      </p:to>
                                    </p:set>
                                    <p:animEffect filter="image" prLst="opacity: 0.5">
                                      <p:cBhvr rctx="IE">
                                        <p:cTn id="16" dur="indefinite"/>
                                        <p:tgtEl>
                                          <p:spTgt spid="1339406"/>
                                        </p:tgtEl>
                                      </p:cBhvr>
                                    </p:animEffect>
                                  </p:childTnLst>
                                </p:cTn>
                              </p:par>
                              <p:par>
                                <p:cTn id="17" presetID="9" presetClass="emph" presetSubtype="0" grpId="0" nodeType="withEffect">
                                  <p:stCondLst>
                                    <p:cond delay="0"/>
                                  </p:stCondLst>
                                  <p:childTnLst>
                                    <p:set>
                                      <p:cBhvr rctx="PPT">
                                        <p:cTn id="18" dur="indefinite"/>
                                        <p:tgtEl>
                                          <p:spTgt spid="1339407"/>
                                        </p:tgtEl>
                                        <p:attrNameLst>
                                          <p:attrName>style.opacity</p:attrName>
                                        </p:attrNameLst>
                                      </p:cBhvr>
                                      <p:to>
                                        <p:strVal val="0.5"/>
                                      </p:to>
                                    </p:set>
                                    <p:animEffect filter="image" prLst="opacity: 0.5">
                                      <p:cBhvr rctx="IE">
                                        <p:cTn id="19" dur="indefinite"/>
                                        <p:tgtEl>
                                          <p:spTgt spid="1339407"/>
                                        </p:tgtEl>
                                      </p:cBhvr>
                                    </p:animEffect>
                                  </p:childTnLst>
                                </p:cTn>
                              </p:par>
                              <p:par>
                                <p:cTn id="20" presetID="9" presetClass="emph" presetSubtype="0" grpId="0" nodeType="withEffect">
                                  <p:stCondLst>
                                    <p:cond delay="0"/>
                                  </p:stCondLst>
                                  <p:childTnLst>
                                    <p:set>
                                      <p:cBhvr rctx="PPT">
                                        <p:cTn id="21" dur="indefinite"/>
                                        <p:tgtEl>
                                          <p:spTgt spid="1339408"/>
                                        </p:tgtEl>
                                        <p:attrNameLst>
                                          <p:attrName>style.opacity</p:attrName>
                                        </p:attrNameLst>
                                      </p:cBhvr>
                                      <p:to>
                                        <p:strVal val="0.5"/>
                                      </p:to>
                                    </p:set>
                                    <p:animEffect filter="image" prLst="opacity: 0.5">
                                      <p:cBhvr rctx="IE">
                                        <p:cTn id="22" dur="indefinite"/>
                                        <p:tgtEl>
                                          <p:spTgt spid="1339408"/>
                                        </p:tgtEl>
                                      </p:cBhvr>
                                    </p:animEffect>
                                  </p:childTnLst>
                                </p:cTn>
                              </p:par>
                              <p:par>
                                <p:cTn id="23" presetID="9" presetClass="emph" presetSubtype="0" grpId="0" nodeType="withEffect">
                                  <p:stCondLst>
                                    <p:cond delay="0"/>
                                  </p:stCondLst>
                                  <p:childTnLst>
                                    <p:set>
                                      <p:cBhvr rctx="PPT">
                                        <p:cTn id="24" dur="indefinite"/>
                                        <p:tgtEl>
                                          <p:spTgt spid="1339409"/>
                                        </p:tgtEl>
                                        <p:attrNameLst>
                                          <p:attrName>style.opacity</p:attrName>
                                        </p:attrNameLst>
                                      </p:cBhvr>
                                      <p:to>
                                        <p:strVal val="0.5"/>
                                      </p:to>
                                    </p:set>
                                    <p:animEffect filter="image" prLst="opacity: 0.5">
                                      <p:cBhvr rctx="IE">
                                        <p:cTn id="25" dur="indefinite"/>
                                        <p:tgtEl>
                                          <p:spTgt spid="1339409"/>
                                        </p:tgtEl>
                                      </p:cBhvr>
                                    </p:animEffect>
                                  </p:childTnLst>
                                </p:cTn>
                              </p:par>
                              <p:par>
                                <p:cTn id="26" presetID="9" presetClass="emph" presetSubtype="0" grpId="0" nodeType="withEffect">
                                  <p:stCondLst>
                                    <p:cond delay="0"/>
                                  </p:stCondLst>
                                  <p:childTnLst>
                                    <p:set>
                                      <p:cBhvr rctx="PPT">
                                        <p:cTn id="27" dur="indefinite"/>
                                        <p:tgtEl>
                                          <p:spTgt spid="1339410"/>
                                        </p:tgtEl>
                                        <p:attrNameLst>
                                          <p:attrName>style.opacity</p:attrName>
                                        </p:attrNameLst>
                                      </p:cBhvr>
                                      <p:to>
                                        <p:strVal val="0.5"/>
                                      </p:to>
                                    </p:set>
                                    <p:animEffect filter="image" prLst="opacity: 0.5">
                                      <p:cBhvr rctx="IE">
                                        <p:cTn id="28" dur="indefinite"/>
                                        <p:tgtEl>
                                          <p:spTgt spid="1339410"/>
                                        </p:tgtEl>
                                      </p:cBhvr>
                                    </p:animEffect>
                                  </p:childTnLst>
                                </p:cTn>
                              </p:par>
                              <p:par>
                                <p:cTn id="29" presetID="9" presetClass="emph" presetSubtype="0" grpId="0" nodeType="withEffect">
                                  <p:stCondLst>
                                    <p:cond delay="0"/>
                                  </p:stCondLst>
                                  <p:childTnLst>
                                    <p:set>
                                      <p:cBhvr rctx="PPT">
                                        <p:cTn id="30" dur="indefinite"/>
                                        <p:tgtEl>
                                          <p:spTgt spid="1339411"/>
                                        </p:tgtEl>
                                        <p:attrNameLst>
                                          <p:attrName>style.opacity</p:attrName>
                                        </p:attrNameLst>
                                      </p:cBhvr>
                                      <p:to>
                                        <p:strVal val="0.5"/>
                                      </p:to>
                                    </p:set>
                                    <p:animEffect filter="image" prLst="opacity: 0.5">
                                      <p:cBhvr rctx="IE">
                                        <p:cTn id="31" dur="indefinite"/>
                                        <p:tgtEl>
                                          <p:spTgt spid="1339411"/>
                                        </p:tgtEl>
                                      </p:cBhvr>
                                    </p:animEffect>
                                  </p:childTnLst>
                                </p:cTn>
                              </p:par>
                              <p:par>
                                <p:cTn id="32" presetID="9" presetClass="emph" presetSubtype="0" nodeType="withEffect">
                                  <p:stCondLst>
                                    <p:cond delay="0"/>
                                  </p:stCondLst>
                                  <p:childTnLst>
                                    <p:set>
                                      <p:cBhvr rctx="PPT">
                                        <p:cTn id="33" dur="indefinite"/>
                                        <p:tgtEl>
                                          <p:spTgt spid="1339412"/>
                                        </p:tgtEl>
                                        <p:attrNameLst>
                                          <p:attrName>style.opacity</p:attrName>
                                        </p:attrNameLst>
                                      </p:cBhvr>
                                      <p:to>
                                        <p:strVal val="0.5"/>
                                      </p:to>
                                    </p:set>
                                    <p:animEffect filter="image" prLst="opacity: 0.5">
                                      <p:cBhvr rctx="IE">
                                        <p:cTn id="34" dur="indefinite"/>
                                        <p:tgtEl>
                                          <p:spTgt spid="1339412"/>
                                        </p:tgtEl>
                                      </p:cBhvr>
                                    </p:animEffect>
                                  </p:childTnLst>
                                </p:cTn>
                              </p:par>
                              <p:par>
                                <p:cTn id="35" presetID="9" presetClass="emph" presetSubtype="0" nodeType="withEffect">
                                  <p:stCondLst>
                                    <p:cond delay="0"/>
                                  </p:stCondLst>
                                  <p:childTnLst>
                                    <p:set>
                                      <p:cBhvr rctx="PPT">
                                        <p:cTn id="36" dur="indefinite"/>
                                        <p:tgtEl>
                                          <p:spTgt spid="25"/>
                                        </p:tgtEl>
                                        <p:attrNameLst>
                                          <p:attrName>style.opacity</p:attrName>
                                        </p:attrNameLst>
                                      </p:cBhvr>
                                      <p:to>
                                        <p:strVal val="0.5"/>
                                      </p:to>
                                    </p:set>
                                    <p:animEffect filter="image" prLst="opacity: 0.5">
                                      <p:cBhvr rctx="IE">
                                        <p:cTn id="37" dur="indefinite"/>
                                        <p:tgtEl>
                                          <p:spTgt spid="25"/>
                                        </p:tgtEl>
                                      </p:cBhvr>
                                    </p:animEffect>
                                  </p:childTnLst>
                                </p:cTn>
                              </p:par>
                              <p:par>
                                <p:cTn id="38" presetID="9" presetClass="emph" presetSubtype="0" nodeType="withEffect">
                                  <p:stCondLst>
                                    <p:cond delay="0"/>
                                  </p:stCondLst>
                                  <p:childTnLst>
                                    <p:set>
                                      <p:cBhvr rctx="PPT">
                                        <p:cTn id="39" dur="indefinite"/>
                                        <p:tgtEl>
                                          <p:spTgt spid="1339413"/>
                                        </p:tgtEl>
                                        <p:attrNameLst>
                                          <p:attrName>style.opacity</p:attrName>
                                        </p:attrNameLst>
                                      </p:cBhvr>
                                      <p:to>
                                        <p:strVal val="0.5"/>
                                      </p:to>
                                    </p:set>
                                    <p:animEffect filter="image" prLst="opacity: 0.5">
                                      <p:cBhvr rctx="IE">
                                        <p:cTn id="40" dur="indefinite"/>
                                        <p:tgtEl>
                                          <p:spTgt spid="1339413"/>
                                        </p:tgtEl>
                                      </p:cBhvr>
                                    </p:animEffect>
                                  </p:childTnLst>
                                </p:cTn>
                              </p:par>
                              <p:par>
                                <p:cTn id="41" presetID="9" presetClass="emph" presetSubtype="0" grpId="0" nodeType="withEffect">
                                  <p:stCondLst>
                                    <p:cond delay="0"/>
                                  </p:stCondLst>
                                  <p:childTnLst>
                                    <p:set>
                                      <p:cBhvr rctx="PPT">
                                        <p:cTn id="42" dur="indefinite"/>
                                        <p:tgtEl>
                                          <p:spTgt spid="1339414"/>
                                        </p:tgtEl>
                                        <p:attrNameLst>
                                          <p:attrName>style.opacity</p:attrName>
                                        </p:attrNameLst>
                                      </p:cBhvr>
                                      <p:to>
                                        <p:strVal val="0.5"/>
                                      </p:to>
                                    </p:set>
                                    <p:animEffect filter="image" prLst="opacity: 0.5">
                                      <p:cBhvr rctx="IE">
                                        <p:cTn id="43" dur="indefinite"/>
                                        <p:tgtEl>
                                          <p:spTgt spid="1339414"/>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1339416"/>
                                        </p:tgtEl>
                                        <p:attrNameLst>
                                          <p:attrName>style.visibility</p:attrName>
                                        </p:attrNameLst>
                                      </p:cBhvr>
                                      <p:to>
                                        <p:strVal val="visible"/>
                                      </p:to>
                                    </p:set>
                                    <p:anim calcmode="lin" valueType="num">
                                      <p:cBhvr>
                                        <p:cTn id="48" dur="500" fill="hold"/>
                                        <p:tgtEl>
                                          <p:spTgt spid="1339416"/>
                                        </p:tgtEl>
                                        <p:attrNameLst>
                                          <p:attrName>ppt_w</p:attrName>
                                        </p:attrNameLst>
                                      </p:cBhvr>
                                      <p:tavLst>
                                        <p:tav tm="0">
                                          <p:val>
                                            <p:strVal val="#ppt_w*2.5"/>
                                          </p:val>
                                        </p:tav>
                                        <p:tav tm="100000">
                                          <p:val>
                                            <p:strVal val="#ppt_w"/>
                                          </p:val>
                                        </p:tav>
                                      </p:tavLst>
                                    </p:anim>
                                    <p:anim calcmode="lin" valueType="num">
                                      <p:cBhvr>
                                        <p:cTn id="49" dur="500" fill="hold"/>
                                        <p:tgtEl>
                                          <p:spTgt spid="1339416"/>
                                        </p:tgtEl>
                                        <p:attrNameLst>
                                          <p:attrName>ppt_h</p:attrName>
                                        </p:attrNameLst>
                                      </p:cBhvr>
                                      <p:tavLst>
                                        <p:tav tm="0">
                                          <p:val>
                                            <p:strVal val="#ppt_h*0.01"/>
                                          </p:val>
                                        </p:tav>
                                        <p:tav tm="100000">
                                          <p:val>
                                            <p:strVal val="#ppt_h"/>
                                          </p:val>
                                        </p:tav>
                                      </p:tavLst>
                                    </p:anim>
                                    <p:anim calcmode="lin" valueType="num">
                                      <p:cBhvr>
                                        <p:cTn id="50" dur="500" fill="hold"/>
                                        <p:tgtEl>
                                          <p:spTgt spid="1339416"/>
                                        </p:tgtEl>
                                        <p:attrNameLst>
                                          <p:attrName>ppt_x</p:attrName>
                                        </p:attrNameLst>
                                      </p:cBhvr>
                                      <p:tavLst>
                                        <p:tav tm="0">
                                          <p:val>
                                            <p:strVal val="#ppt_x"/>
                                          </p:val>
                                        </p:tav>
                                        <p:tav tm="100000">
                                          <p:val>
                                            <p:strVal val="#ppt_x"/>
                                          </p:val>
                                        </p:tav>
                                      </p:tavLst>
                                    </p:anim>
                                    <p:anim calcmode="lin" valueType="num">
                                      <p:cBhvr>
                                        <p:cTn id="51" dur="500" fill="hold"/>
                                        <p:tgtEl>
                                          <p:spTgt spid="1339416"/>
                                        </p:tgtEl>
                                        <p:attrNameLst>
                                          <p:attrName>ppt_y</p:attrName>
                                        </p:attrNameLst>
                                      </p:cBhvr>
                                      <p:tavLst>
                                        <p:tav tm="0">
                                          <p:val>
                                            <p:strVal val="#ppt_h+1"/>
                                          </p:val>
                                        </p:tav>
                                        <p:tav tm="100000">
                                          <p:val>
                                            <p:strVal val="#ppt_y"/>
                                          </p:val>
                                        </p:tav>
                                      </p:tavLst>
                                    </p:anim>
                                    <p:animEffect transition="in" filter="fade">
                                      <p:cBhvr>
                                        <p:cTn id="52" dur="500"/>
                                        <p:tgtEl>
                                          <p:spTgt spid="13394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39415"/>
                                        </p:tgtEl>
                                        <p:attrNameLst>
                                          <p:attrName>style.visibility</p:attrName>
                                        </p:attrNameLst>
                                      </p:cBhvr>
                                      <p:to>
                                        <p:strVal val="visible"/>
                                      </p:to>
                                    </p:set>
                                    <p:animEffect transition="in" filter="randombar(horizontal)">
                                      <p:cBhvr>
                                        <p:cTn id="57" dur="500"/>
                                        <p:tgtEl>
                                          <p:spTgt spid="133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4" grpId="0" animBg="1"/>
      <p:bldP spid="1339403" grpId="0" animBg="1"/>
      <p:bldP spid="1339404" grpId="0" animBg="1"/>
      <p:bldP spid="1339406" grpId="0" animBg="1"/>
      <p:bldP spid="1339407" grpId="0" animBg="1"/>
      <p:bldP spid="1339408" grpId="0" animBg="1"/>
      <p:bldP spid="1339409" grpId="0" animBg="1"/>
      <p:bldP spid="1339410" grpId="0" animBg="1"/>
      <p:bldP spid="1339411" grpId="0" animBg="1"/>
      <p:bldP spid="1339414" grpId="0" animBg="1"/>
      <p:bldP spid="1339416" grpId="0"/>
      <p:bldP spid="133941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42"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4144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0138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45"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01382"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1383"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48"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01385"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1386"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1"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41452"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4"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5"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41456"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7"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8"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459"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41460"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61"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2"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41464" name="Text Box 24"/>
          <p:cNvSpPr txBox="1">
            <a:spLocks noChangeArrowheads="1"/>
          </p:cNvSpPr>
          <p:nvPr/>
        </p:nvSpPr>
        <p:spPr bwMode="auto">
          <a:xfrm>
            <a:off x="3348038" y="6162675"/>
            <a:ext cx="244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en-US" sz="3200" b="1" i="1">
                <a:solidFill>
                  <a:srgbClr val="FFCC00"/>
                </a:solidFill>
                <a:effectLst>
                  <a:outerShdw blurRad="38100" dist="38100" dir="2700000" algn="tl">
                    <a:srgbClr val="000000"/>
                  </a:outerShdw>
                </a:effectLst>
              </a:rPr>
              <a:t>Афанасий</a:t>
            </a:r>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341463" name="Text Box 23"/>
          <p:cNvSpPr txBox="1">
            <a:spLocks noChangeArrowheads="1"/>
          </p:cNvSpPr>
          <p:nvPr/>
        </p:nvSpPr>
        <p:spPr bwMode="auto">
          <a:xfrm>
            <a:off x="0" y="3863975"/>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…чтобы по естеству Сущему от Божества сочетать с Собой по существу человека и чтобы через это твердым </a:t>
            </a:r>
            <a:r>
              <a:rPr lang="ru-RU" altLang="en-US" sz="3200" b="1" i="1" dirty="0" err="1">
                <a:effectLst>
                  <a:outerShdw blurRad="38100" dist="38100" dir="2700000" algn="tl">
                    <a:srgbClr val="000000"/>
                  </a:outerShdw>
                </a:effectLst>
              </a:rPr>
              <a:t>соделались</a:t>
            </a:r>
            <a:r>
              <a:rPr lang="ru-RU" altLang="en-US" sz="3200" b="1" i="1" dirty="0">
                <a:effectLst>
                  <a:outerShdw blurRad="38100" dist="38100" dir="2700000" algn="tl">
                    <a:srgbClr val="000000"/>
                  </a:outerShdw>
                </a:effectLst>
              </a:rPr>
              <a:t> спасение и обожение человека</a:t>
            </a:r>
            <a:r>
              <a:rPr lang="ru-RU" altLang="en-US" sz="3200" b="1" i="1" dirty="0">
                <a:solidFill>
                  <a:srgbClr val="FFCC00"/>
                </a:solidFill>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41442"/>
                                        </p:tgtEl>
                                        <p:attrNameLst>
                                          <p:attrName>style.opacity</p:attrName>
                                        </p:attrNameLst>
                                      </p:cBhvr>
                                      <p:to>
                                        <p:strVal val="0.5"/>
                                      </p:to>
                                    </p:set>
                                    <p:animEffect filter="image" prLst="opacity: 0.5">
                                      <p:cBhvr rctx="IE">
                                        <p:cTn id="7" dur="indefinite"/>
                                        <p:tgtEl>
                                          <p:spTgt spid="1341442"/>
                                        </p:tgtEl>
                                      </p:cBhvr>
                                    </p:animEffect>
                                  </p:childTnLst>
                                </p:cTn>
                              </p:par>
                              <p:par>
                                <p:cTn id="8" presetID="9" presetClass="emph" presetSubtype="0" grpId="0" nodeType="withEffect">
                                  <p:stCondLst>
                                    <p:cond delay="0"/>
                                  </p:stCondLst>
                                  <p:childTnLst>
                                    <p:set>
                                      <p:cBhvr rctx="PPT">
                                        <p:cTn id="9" dur="indefinite"/>
                                        <p:tgtEl>
                                          <p:spTgt spid="1341451"/>
                                        </p:tgtEl>
                                        <p:attrNameLst>
                                          <p:attrName>style.opacity</p:attrName>
                                        </p:attrNameLst>
                                      </p:cBhvr>
                                      <p:to>
                                        <p:strVal val="0.5"/>
                                      </p:to>
                                    </p:set>
                                    <p:animEffect filter="image" prLst="opacity: 0.5">
                                      <p:cBhvr rctx="IE">
                                        <p:cTn id="10" dur="indefinite"/>
                                        <p:tgtEl>
                                          <p:spTgt spid="1341451"/>
                                        </p:tgtEl>
                                      </p:cBhvr>
                                    </p:animEffect>
                                  </p:childTnLst>
                                </p:cTn>
                              </p:par>
                              <p:par>
                                <p:cTn id="11" presetID="9" presetClass="emph" presetSubtype="0" grpId="0" nodeType="withEffect">
                                  <p:stCondLst>
                                    <p:cond delay="0"/>
                                  </p:stCondLst>
                                  <p:childTnLst>
                                    <p:set>
                                      <p:cBhvr rctx="PPT">
                                        <p:cTn id="12" dur="indefinite"/>
                                        <p:tgtEl>
                                          <p:spTgt spid="1341452"/>
                                        </p:tgtEl>
                                        <p:attrNameLst>
                                          <p:attrName>style.opacity</p:attrName>
                                        </p:attrNameLst>
                                      </p:cBhvr>
                                      <p:to>
                                        <p:strVal val="0.5"/>
                                      </p:to>
                                    </p:set>
                                    <p:animEffect filter="image" prLst="opacity: 0.5">
                                      <p:cBhvr rctx="IE">
                                        <p:cTn id="13" dur="indefinite"/>
                                        <p:tgtEl>
                                          <p:spTgt spid="1341452"/>
                                        </p:tgtEl>
                                      </p:cBhvr>
                                    </p:animEffect>
                                  </p:childTnLst>
                                </p:cTn>
                              </p:par>
                              <p:par>
                                <p:cTn id="14" presetID="9" presetClass="emph" presetSubtype="0" grpId="0" nodeType="withEffect">
                                  <p:stCondLst>
                                    <p:cond delay="0"/>
                                  </p:stCondLst>
                                  <p:childTnLst>
                                    <p:set>
                                      <p:cBhvr rctx="PPT">
                                        <p:cTn id="15" dur="indefinite"/>
                                        <p:tgtEl>
                                          <p:spTgt spid="1341454"/>
                                        </p:tgtEl>
                                        <p:attrNameLst>
                                          <p:attrName>style.opacity</p:attrName>
                                        </p:attrNameLst>
                                      </p:cBhvr>
                                      <p:to>
                                        <p:strVal val="0.5"/>
                                      </p:to>
                                    </p:set>
                                    <p:animEffect filter="image" prLst="opacity: 0.5">
                                      <p:cBhvr rctx="IE">
                                        <p:cTn id="16" dur="indefinite"/>
                                        <p:tgtEl>
                                          <p:spTgt spid="1341454"/>
                                        </p:tgtEl>
                                      </p:cBhvr>
                                    </p:animEffect>
                                  </p:childTnLst>
                                </p:cTn>
                              </p:par>
                              <p:par>
                                <p:cTn id="17" presetID="9" presetClass="emph" presetSubtype="0" grpId="0" nodeType="withEffect">
                                  <p:stCondLst>
                                    <p:cond delay="0"/>
                                  </p:stCondLst>
                                  <p:childTnLst>
                                    <p:set>
                                      <p:cBhvr rctx="PPT">
                                        <p:cTn id="18" dur="indefinite"/>
                                        <p:tgtEl>
                                          <p:spTgt spid="1341455"/>
                                        </p:tgtEl>
                                        <p:attrNameLst>
                                          <p:attrName>style.opacity</p:attrName>
                                        </p:attrNameLst>
                                      </p:cBhvr>
                                      <p:to>
                                        <p:strVal val="0.5"/>
                                      </p:to>
                                    </p:set>
                                    <p:animEffect filter="image" prLst="opacity: 0.5">
                                      <p:cBhvr rctx="IE">
                                        <p:cTn id="19" dur="indefinite"/>
                                        <p:tgtEl>
                                          <p:spTgt spid="1341455"/>
                                        </p:tgtEl>
                                      </p:cBhvr>
                                    </p:animEffect>
                                  </p:childTnLst>
                                </p:cTn>
                              </p:par>
                              <p:par>
                                <p:cTn id="20" presetID="9" presetClass="emph" presetSubtype="0" grpId="0" nodeType="withEffect">
                                  <p:stCondLst>
                                    <p:cond delay="0"/>
                                  </p:stCondLst>
                                  <p:childTnLst>
                                    <p:set>
                                      <p:cBhvr rctx="PPT">
                                        <p:cTn id="21" dur="indefinite"/>
                                        <p:tgtEl>
                                          <p:spTgt spid="1341456"/>
                                        </p:tgtEl>
                                        <p:attrNameLst>
                                          <p:attrName>style.opacity</p:attrName>
                                        </p:attrNameLst>
                                      </p:cBhvr>
                                      <p:to>
                                        <p:strVal val="0.5"/>
                                      </p:to>
                                    </p:set>
                                    <p:animEffect filter="image" prLst="opacity: 0.5">
                                      <p:cBhvr rctx="IE">
                                        <p:cTn id="22" dur="indefinite"/>
                                        <p:tgtEl>
                                          <p:spTgt spid="1341456"/>
                                        </p:tgtEl>
                                      </p:cBhvr>
                                    </p:animEffect>
                                  </p:childTnLst>
                                </p:cTn>
                              </p:par>
                              <p:par>
                                <p:cTn id="23" presetID="9" presetClass="emph" presetSubtype="0" grpId="0" nodeType="withEffect">
                                  <p:stCondLst>
                                    <p:cond delay="0"/>
                                  </p:stCondLst>
                                  <p:childTnLst>
                                    <p:set>
                                      <p:cBhvr rctx="PPT">
                                        <p:cTn id="24" dur="indefinite"/>
                                        <p:tgtEl>
                                          <p:spTgt spid="1341457"/>
                                        </p:tgtEl>
                                        <p:attrNameLst>
                                          <p:attrName>style.opacity</p:attrName>
                                        </p:attrNameLst>
                                      </p:cBhvr>
                                      <p:to>
                                        <p:strVal val="0.5"/>
                                      </p:to>
                                    </p:set>
                                    <p:animEffect filter="image" prLst="opacity: 0.5">
                                      <p:cBhvr rctx="IE">
                                        <p:cTn id="25" dur="indefinite"/>
                                        <p:tgtEl>
                                          <p:spTgt spid="1341457"/>
                                        </p:tgtEl>
                                      </p:cBhvr>
                                    </p:animEffect>
                                  </p:childTnLst>
                                </p:cTn>
                              </p:par>
                              <p:par>
                                <p:cTn id="26" presetID="9" presetClass="emph" presetSubtype="0" grpId="0" nodeType="withEffect">
                                  <p:stCondLst>
                                    <p:cond delay="0"/>
                                  </p:stCondLst>
                                  <p:childTnLst>
                                    <p:set>
                                      <p:cBhvr rctx="PPT">
                                        <p:cTn id="27" dur="indefinite"/>
                                        <p:tgtEl>
                                          <p:spTgt spid="1341458"/>
                                        </p:tgtEl>
                                        <p:attrNameLst>
                                          <p:attrName>style.opacity</p:attrName>
                                        </p:attrNameLst>
                                      </p:cBhvr>
                                      <p:to>
                                        <p:strVal val="0.5"/>
                                      </p:to>
                                    </p:set>
                                    <p:animEffect filter="image" prLst="opacity: 0.5">
                                      <p:cBhvr rctx="IE">
                                        <p:cTn id="28" dur="indefinite"/>
                                        <p:tgtEl>
                                          <p:spTgt spid="1341458"/>
                                        </p:tgtEl>
                                      </p:cBhvr>
                                    </p:animEffect>
                                  </p:childTnLst>
                                </p:cTn>
                              </p:par>
                              <p:par>
                                <p:cTn id="29" presetID="9" presetClass="emph" presetSubtype="0" grpId="0" nodeType="withEffect">
                                  <p:stCondLst>
                                    <p:cond delay="0"/>
                                  </p:stCondLst>
                                  <p:childTnLst>
                                    <p:set>
                                      <p:cBhvr rctx="PPT">
                                        <p:cTn id="30" dur="indefinite"/>
                                        <p:tgtEl>
                                          <p:spTgt spid="1341459"/>
                                        </p:tgtEl>
                                        <p:attrNameLst>
                                          <p:attrName>style.opacity</p:attrName>
                                        </p:attrNameLst>
                                      </p:cBhvr>
                                      <p:to>
                                        <p:strVal val="0.5"/>
                                      </p:to>
                                    </p:set>
                                    <p:animEffect filter="image" prLst="opacity: 0.5">
                                      <p:cBhvr rctx="IE">
                                        <p:cTn id="31" dur="indefinite"/>
                                        <p:tgtEl>
                                          <p:spTgt spid="1341459"/>
                                        </p:tgtEl>
                                      </p:cBhvr>
                                    </p:animEffect>
                                  </p:childTnLst>
                                </p:cTn>
                              </p:par>
                              <p:par>
                                <p:cTn id="32" presetID="9" presetClass="emph" presetSubtype="0" nodeType="withEffect">
                                  <p:stCondLst>
                                    <p:cond delay="0"/>
                                  </p:stCondLst>
                                  <p:childTnLst>
                                    <p:set>
                                      <p:cBhvr rctx="PPT">
                                        <p:cTn id="33" dur="indefinite"/>
                                        <p:tgtEl>
                                          <p:spTgt spid="1341460"/>
                                        </p:tgtEl>
                                        <p:attrNameLst>
                                          <p:attrName>style.opacity</p:attrName>
                                        </p:attrNameLst>
                                      </p:cBhvr>
                                      <p:to>
                                        <p:strVal val="0.5"/>
                                      </p:to>
                                    </p:set>
                                    <p:animEffect filter="image" prLst="opacity: 0.5">
                                      <p:cBhvr rctx="IE">
                                        <p:cTn id="34" dur="indefinite"/>
                                        <p:tgtEl>
                                          <p:spTgt spid="1341460"/>
                                        </p:tgtEl>
                                      </p:cBhvr>
                                    </p:animEffect>
                                  </p:childTnLst>
                                </p:cTn>
                              </p:par>
                              <p:par>
                                <p:cTn id="35" presetID="9" presetClass="emph" presetSubtype="0" nodeType="withEffect">
                                  <p:stCondLst>
                                    <p:cond delay="0"/>
                                  </p:stCondLst>
                                  <p:childTnLst>
                                    <p:set>
                                      <p:cBhvr rctx="PPT">
                                        <p:cTn id="36" dur="indefinite"/>
                                        <p:tgtEl>
                                          <p:spTgt spid="25"/>
                                        </p:tgtEl>
                                        <p:attrNameLst>
                                          <p:attrName>style.opacity</p:attrName>
                                        </p:attrNameLst>
                                      </p:cBhvr>
                                      <p:to>
                                        <p:strVal val="0.5"/>
                                      </p:to>
                                    </p:set>
                                    <p:animEffect filter="image" prLst="opacity: 0.5">
                                      <p:cBhvr rctx="IE">
                                        <p:cTn id="37" dur="indefinite"/>
                                        <p:tgtEl>
                                          <p:spTgt spid="25"/>
                                        </p:tgtEl>
                                      </p:cBhvr>
                                    </p:animEffect>
                                  </p:childTnLst>
                                </p:cTn>
                              </p:par>
                              <p:par>
                                <p:cTn id="38" presetID="9" presetClass="emph" presetSubtype="0" nodeType="withEffect">
                                  <p:stCondLst>
                                    <p:cond delay="0"/>
                                  </p:stCondLst>
                                  <p:childTnLst>
                                    <p:set>
                                      <p:cBhvr rctx="PPT">
                                        <p:cTn id="39" dur="indefinite"/>
                                        <p:tgtEl>
                                          <p:spTgt spid="1341461"/>
                                        </p:tgtEl>
                                        <p:attrNameLst>
                                          <p:attrName>style.opacity</p:attrName>
                                        </p:attrNameLst>
                                      </p:cBhvr>
                                      <p:to>
                                        <p:strVal val="0.5"/>
                                      </p:to>
                                    </p:set>
                                    <p:animEffect filter="image" prLst="opacity: 0.5">
                                      <p:cBhvr rctx="IE">
                                        <p:cTn id="40" dur="indefinite"/>
                                        <p:tgtEl>
                                          <p:spTgt spid="1341461"/>
                                        </p:tgtEl>
                                      </p:cBhvr>
                                    </p:animEffect>
                                  </p:childTnLst>
                                </p:cTn>
                              </p:par>
                              <p:par>
                                <p:cTn id="41" presetID="9" presetClass="emph" presetSubtype="0" grpId="0" nodeType="withEffect">
                                  <p:stCondLst>
                                    <p:cond delay="0"/>
                                  </p:stCondLst>
                                  <p:childTnLst>
                                    <p:set>
                                      <p:cBhvr rctx="PPT">
                                        <p:cTn id="42" dur="indefinite"/>
                                        <p:tgtEl>
                                          <p:spTgt spid="1341462"/>
                                        </p:tgtEl>
                                        <p:attrNameLst>
                                          <p:attrName>style.opacity</p:attrName>
                                        </p:attrNameLst>
                                      </p:cBhvr>
                                      <p:to>
                                        <p:strVal val="0.5"/>
                                      </p:to>
                                    </p:set>
                                    <p:animEffect filter="image" prLst="opacity: 0.5">
                                      <p:cBhvr rctx="IE">
                                        <p:cTn id="43" dur="indefinite"/>
                                        <p:tgtEl>
                                          <p:spTgt spid="134146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341463"/>
                                        </p:tgtEl>
                                        <p:attrNameLst>
                                          <p:attrName>style.visibility</p:attrName>
                                        </p:attrNameLst>
                                      </p:cBhvr>
                                      <p:to>
                                        <p:strVal val="visible"/>
                                      </p:to>
                                    </p:set>
                                    <p:animEffect transition="in" filter="randombar(horizontal)">
                                      <p:cBhvr>
                                        <p:cTn id="48" dur="500"/>
                                        <p:tgtEl>
                                          <p:spTgt spid="134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2" grpId="0" animBg="1"/>
      <p:bldP spid="1341451" grpId="0" animBg="1"/>
      <p:bldP spid="1341452" grpId="0" animBg="1"/>
      <p:bldP spid="1341454" grpId="0" animBg="1"/>
      <p:bldP spid="1341455" grpId="0" animBg="1"/>
      <p:bldP spid="1341456" grpId="0" animBg="1"/>
      <p:bldP spid="1341457" grpId="0" animBg="1"/>
      <p:bldP spid="1341458" grpId="0" animBg="1"/>
      <p:bldP spid="1341459" grpId="0" animBg="1"/>
      <p:bldP spid="1341462" grpId="0" animBg="1"/>
      <p:bldP spid="134146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3010"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301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0342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3013"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03430"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3431"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16"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03433"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3434"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19"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3020"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22"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23"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3024"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25"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26"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3027"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23028"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3029"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3030"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3032" name="Text Box 24"/>
          <p:cNvSpPr txBox="1">
            <a:spLocks noChangeArrowheads="1"/>
          </p:cNvSpPr>
          <p:nvPr/>
        </p:nvSpPr>
        <p:spPr bwMode="auto">
          <a:xfrm>
            <a:off x="3563938" y="6237288"/>
            <a:ext cx="223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ja-JP" sz="2800" b="1" i="1">
                <a:solidFill>
                  <a:srgbClr val="FFCC00"/>
                </a:solidFill>
                <a:effectLst>
                  <a:outerShdw blurRad="38100" dist="38100" dir="2700000" algn="tl">
                    <a:srgbClr val="000000"/>
                  </a:outerShdw>
                </a:effectLst>
              </a:rPr>
              <a:t>В. Лосский</a:t>
            </a:r>
            <a:endParaRPr lang="ru-RU" altLang="en-US" sz="2800" b="1" i="1">
              <a:solidFill>
                <a:srgbClr val="FFCC00"/>
              </a:solidFill>
              <a:effectLst>
                <a:outerShdw blurRad="38100" dist="38100" dir="2700000" algn="tl">
                  <a:srgbClr val="000000"/>
                </a:outerShdw>
              </a:effectLst>
            </a:endParaRPr>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323031" name="Text Box 23"/>
          <p:cNvSpPr txBox="1">
            <a:spLocks noChangeArrowheads="1"/>
          </p:cNvSpPr>
          <p:nvPr/>
        </p:nvSpPr>
        <p:spPr bwMode="auto">
          <a:xfrm>
            <a:off x="0" y="3789363"/>
            <a:ext cx="9144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2800" b="1" i="1" dirty="0">
                <a:solidFill>
                  <a:srgbClr val="FFCC00"/>
                </a:solidFill>
                <a:effectLst>
                  <a:outerShdw blurRad="38100" dist="38100" dir="2700000" algn="tl">
                    <a:srgbClr val="000000"/>
                  </a:outerShdw>
                </a:effectLst>
              </a:rPr>
              <a:t>«</a:t>
            </a:r>
            <a:r>
              <a:rPr lang="ru-RU" altLang="en-US" sz="2800" b="1" i="1" dirty="0">
                <a:effectLst>
                  <a:outerShdw blurRad="38100" dist="38100" dir="2700000" algn="tl">
                    <a:srgbClr val="000000"/>
                  </a:outerShdw>
                </a:effectLst>
              </a:rPr>
              <a:t>Вся сложная борьба за догматы, которую в течение столетий вела Церковь, представляется нам, если посмотреть на нее с чисто духовной точки зрения, прежде всего неустанной заботой Церковь в каждой исторической эпохе обеспечивать…</a:t>
            </a:r>
            <a:endParaRPr lang="ru-RU" altLang="en-US" sz="2800" b="1" i="1" dirty="0">
              <a:solidFill>
                <a:srgbClr val="FFCC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23010"/>
                                        </p:tgtEl>
                                        <p:attrNameLst>
                                          <p:attrName>style.opacity</p:attrName>
                                        </p:attrNameLst>
                                      </p:cBhvr>
                                      <p:to>
                                        <p:strVal val="0.5"/>
                                      </p:to>
                                    </p:set>
                                    <p:animEffect filter="image" prLst="opacity: 0.5">
                                      <p:cBhvr rctx="IE">
                                        <p:cTn id="7" dur="indefinite"/>
                                        <p:tgtEl>
                                          <p:spTgt spid="1323010"/>
                                        </p:tgtEl>
                                      </p:cBhvr>
                                    </p:animEffect>
                                  </p:childTnLst>
                                </p:cTn>
                              </p:par>
                              <p:par>
                                <p:cTn id="8" presetID="9" presetClass="emph" presetSubtype="0" grpId="0" nodeType="withEffect">
                                  <p:stCondLst>
                                    <p:cond delay="0"/>
                                  </p:stCondLst>
                                  <p:childTnLst>
                                    <p:set>
                                      <p:cBhvr rctx="PPT">
                                        <p:cTn id="9" dur="indefinite"/>
                                        <p:tgtEl>
                                          <p:spTgt spid="1323019"/>
                                        </p:tgtEl>
                                        <p:attrNameLst>
                                          <p:attrName>style.opacity</p:attrName>
                                        </p:attrNameLst>
                                      </p:cBhvr>
                                      <p:to>
                                        <p:strVal val="0.5"/>
                                      </p:to>
                                    </p:set>
                                    <p:animEffect filter="image" prLst="opacity: 0.5">
                                      <p:cBhvr rctx="IE">
                                        <p:cTn id="10" dur="indefinite"/>
                                        <p:tgtEl>
                                          <p:spTgt spid="1323019"/>
                                        </p:tgtEl>
                                      </p:cBhvr>
                                    </p:animEffect>
                                  </p:childTnLst>
                                </p:cTn>
                              </p:par>
                              <p:par>
                                <p:cTn id="11" presetID="9" presetClass="emph" presetSubtype="0" grpId="0" nodeType="withEffect">
                                  <p:stCondLst>
                                    <p:cond delay="0"/>
                                  </p:stCondLst>
                                  <p:childTnLst>
                                    <p:set>
                                      <p:cBhvr rctx="PPT">
                                        <p:cTn id="12" dur="indefinite"/>
                                        <p:tgtEl>
                                          <p:spTgt spid="1323020"/>
                                        </p:tgtEl>
                                        <p:attrNameLst>
                                          <p:attrName>style.opacity</p:attrName>
                                        </p:attrNameLst>
                                      </p:cBhvr>
                                      <p:to>
                                        <p:strVal val="0.5"/>
                                      </p:to>
                                    </p:set>
                                    <p:animEffect filter="image" prLst="opacity: 0.5">
                                      <p:cBhvr rctx="IE">
                                        <p:cTn id="13" dur="indefinite"/>
                                        <p:tgtEl>
                                          <p:spTgt spid="1323020"/>
                                        </p:tgtEl>
                                      </p:cBhvr>
                                    </p:animEffect>
                                  </p:childTnLst>
                                </p:cTn>
                              </p:par>
                              <p:par>
                                <p:cTn id="14" presetID="9" presetClass="emph" presetSubtype="0" grpId="0" nodeType="withEffect">
                                  <p:stCondLst>
                                    <p:cond delay="0"/>
                                  </p:stCondLst>
                                  <p:childTnLst>
                                    <p:set>
                                      <p:cBhvr rctx="PPT">
                                        <p:cTn id="15" dur="indefinite"/>
                                        <p:tgtEl>
                                          <p:spTgt spid="1323022"/>
                                        </p:tgtEl>
                                        <p:attrNameLst>
                                          <p:attrName>style.opacity</p:attrName>
                                        </p:attrNameLst>
                                      </p:cBhvr>
                                      <p:to>
                                        <p:strVal val="0.5"/>
                                      </p:to>
                                    </p:set>
                                    <p:animEffect filter="image" prLst="opacity: 0.5">
                                      <p:cBhvr rctx="IE">
                                        <p:cTn id="16" dur="indefinite"/>
                                        <p:tgtEl>
                                          <p:spTgt spid="1323022"/>
                                        </p:tgtEl>
                                      </p:cBhvr>
                                    </p:animEffect>
                                  </p:childTnLst>
                                </p:cTn>
                              </p:par>
                              <p:par>
                                <p:cTn id="17" presetID="9" presetClass="emph" presetSubtype="0" grpId="0" nodeType="withEffect">
                                  <p:stCondLst>
                                    <p:cond delay="0"/>
                                  </p:stCondLst>
                                  <p:childTnLst>
                                    <p:set>
                                      <p:cBhvr rctx="PPT">
                                        <p:cTn id="18" dur="indefinite"/>
                                        <p:tgtEl>
                                          <p:spTgt spid="1323023"/>
                                        </p:tgtEl>
                                        <p:attrNameLst>
                                          <p:attrName>style.opacity</p:attrName>
                                        </p:attrNameLst>
                                      </p:cBhvr>
                                      <p:to>
                                        <p:strVal val="0.5"/>
                                      </p:to>
                                    </p:set>
                                    <p:animEffect filter="image" prLst="opacity: 0.5">
                                      <p:cBhvr rctx="IE">
                                        <p:cTn id="19" dur="indefinite"/>
                                        <p:tgtEl>
                                          <p:spTgt spid="1323023"/>
                                        </p:tgtEl>
                                      </p:cBhvr>
                                    </p:animEffect>
                                  </p:childTnLst>
                                </p:cTn>
                              </p:par>
                              <p:par>
                                <p:cTn id="20" presetID="9" presetClass="emph" presetSubtype="0" grpId="0" nodeType="withEffect">
                                  <p:stCondLst>
                                    <p:cond delay="0"/>
                                  </p:stCondLst>
                                  <p:childTnLst>
                                    <p:set>
                                      <p:cBhvr rctx="PPT">
                                        <p:cTn id="21" dur="indefinite"/>
                                        <p:tgtEl>
                                          <p:spTgt spid="1323024"/>
                                        </p:tgtEl>
                                        <p:attrNameLst>
                                          <p:attrName>style.opacity</p:attrName>
                                        </p:attrNameLst>
                                      </p:cBhvr>
                                      <p:to>
                                        <p:strVal val="0.5"/>
                                      </p:to>
                                    </p:set>
                                    <p:animEffect filter="image" prLst="opacity: 0.5">
                                      <p:cBhvr rctx="IE">
                                        <p:cTn id="22" dur="indefinite"/>
                                        <p:tgtEl>
                                          <p:spTgt spid="1323024"/>
                                        </p:tgtEl>
                                      </p:cBhvr>
                                    </p:animEffect>
                                  </p:childTnLst>
                                </p:cTn>
                              </p:par>
                              <p:par>
                                <p:cTn id="23" presetID="9" presetClass="emph" presetSubtype="0" grpId="0" nodeType="withEffect">
                                  <p:stCondLst>
                                    <p:cond delay="0"/>
                                  </p:stCondLst>
                                  <p:childTnLst>
                                    <p:set>
                                      <p:cBhvr rctx="PPT">
                                        <p:cTn id="24" dur="indefinite"/>
                                        <p:tgtEl>
                                          <p:spTgt spid="1323025"/>
                                        </p:tgtEl>
                                        <p:attrNameLst>
                                          <p:attrName>style.opacity</p:attrName>
                                        </p:attrNameLst>
                                      </p:cBhvr>
                                      <p:to>
                                        <p:strVal val="0.5"/>
                                      </p:to>
                                    </p:set>
                                    <p:animEffect filter="image" prLst="opacity: 0.5">
                                      <p:cBhvr rctx="IE">
                                        <p:cTn id="25" dur="indefinite"/>
                                        <p:tgtEl>
                                          <p:spTgt spid="1323025"/>
                                        </p:tgtEl>
                                      </p:cBhvr>
                                    </p:animEffect>
                                  </p:childTnLst>
                                </p:cTn>
                              </p:par>
                              <p:par>
                                <p:cTn id="26" presetID="9" presetClass="emph" presetSubtype="0" grpId="0" nodeType="withEffect">
                                  <p:stCondLst>
                                    <p:cond delay="0"/>
                                  </p:stCondLst>
                                  <p:childTnLst>
                                    <p:set>
                                      <p:cBhvr rctx="PPT">
                                        <p:cTn id="27" dur="indefinite"/>
                                        <p:tgtEl>
                                          <p:spTgt spid="1323026"/>
                                        </p:tgtEl>
                                        <p:attrNameLst>
                                          <p:attrName>style.opacity</p:attrName>
                                        </p:attrNameLst>
                                      </p:cBhvr>
                                      <p:to>
                                        <p:strVal val="0.5"/>
                                      </p:to>
                                    </p:set>
                                    <p:animEffect filter="image" prLst="opacity: 0.5">
                                      <p:cBhvr rctx="IE">
                                        <p:cTn id="28" dur="indefinite"/>
                                        <p:tgtEl>
                                          <p:spTgt spid="1323026"/>
                                        </p:tgtEl>
                                      </p:cBhvr>
                                    </p:animEffect>
                                  </p:childTnLst>
                                </p:cTn>
                              </p:par>
                              <p:par>
                                <p:cTn id="29" presetID="9" presetClass="emph" presetSubtype="0" grpId="0" nodeType="withEffect">
                                  <p:stCondLst>
                                    <p:cond delay="0"/>
                                  </p:stCondLst>
                                  <p:childTnLst>
                                    <p:set>
                                      <p:cBhvr rctx="PPT">
                                        <p:cTn id="30" dur="indefinite"/>
                                        <p:tgtEl>
                                          <p:spTgt spid="1323027"/>
                                        </p:tgtEl>
                                        <p:attrNameLst>
                                          <p:attrName>style.opacity</p:attrName>
                                        </p:attrNameLst>
                                      </p:cBhvr>
                                      <p:to>
                                        <p:strVal val="0.5"/>
                                      </p:to>
                                    </p:set>
                                    <p:animEffect filter="image" prLst="opacity: 0.5">
                                      <p:cBhvr rctx="IE">
                                        <p:cTn id="31" dur="indefinite"/>
                                        <p:tgtEl>
                                          <p:spTgt spid="1323027"/>
                                        </p:tgtEl>
                                      </p:cBhvr>
                                    </p:animEffect>
                                  </p:childTnLst>
                                </p:cTn>
                              </p:par>
                              <p:par>
                                <p:cTn id="32" presetID="9" presetClass="emph" presetSubtype="0" nodeType="withEffect">
                                  <p:stCondLst>
                                    <p:cond delay="0"/>
                                  </p:stCondLst>
                                  <p:childTnLst>
                                    <p:set>
                                      <p:cBhvr rctx="PPT">
                                        <p:cTn id="33" dur="indefinite"/>
                                        <p:tgtEl>
                                          <p:spTgt spid="1323028"/>
                                        </p:tgtEl>
                                        <p:attrNameLst>
                                          <p:attrName>style.opacity</p:attrName>
                                        </p:attrNameLst>
                                      </p:cBhvr>
                                      <p:to>
                                        <p:strVal val="0.5"/>
                                      </p:to>
                                    </p:set>
                                    <p:animEffect filter="image" prLst="opacity: 0.5">
                                      <p:cBhvr rctx="IE">
                                        <p:cTn id="34" dur="indefinite"/>
                                        <p:tgtEl>
                                          <p:spTgt spid="1323028"/>
                                        </p:tgtEl>
                                      </p:cBhvr>
                                    </p:animEffect>
                                  </p:childTnLst>
                                </p:cTn>
                              </p:par>
                              <p:par>
                                <p:cTn id="35" presetID="9" presetClass="emph" presetSubtype="0" nodeType="withEffect">
                                  <p:stCondLst>
                                    <p:cond delay="0"/>
                                  </p:stCondLst>
                                  <p:childTnLst>
                                    <p:set>
                                      <p:cBhvr rctx="PPT">
                                        <p:cTn id="36" dur="indefinite"/>
                                        <p:tgtEl>
                                          <p:spTgt spid="25"/>
                                        </p:tgtEl>
                                        <p:attrNameLst>
                                          <p:attrName>style.opacity</p:attrName>
                                        </p:attrNameLst>
                                      </p:cBhvr>
                                      <p:to>
                                        <p:strVal val="0.5"/>
                                      </p:to>
                                    </p:set>
                                    <p:animEffect filter="image" prLst="opacity: 0.5">
                                      <p:cBhvr rctx="IE">
                                        <p:cTn id="37" dur="indefinite"/>
                                        <p:tgtEl>
                                          <p:spTgt spid="25"/>
                                        </p:tgtEl>
                                      </p:cBhvr>
                                    </p:animEffect>
                                  </p:childTnLst>
                                </p:cTn>
                              </p:par>
                              <p:par>
                                <p:cTn id="38" presetID="9" presetClass="emph" presetSubtype="0" nodeType="withEffect">
                                  <p:stCondLst>
                                    <p:cond delay="0"/>
                                  </p:stCondLst>
                                  <p:childTnLst>
                                    <p:set>
                                      <p:cBhvr rctx="PPT">
                                        <p:cTn id="39" dur="indefinite"/>
                                        <p:tgtEl>
                                          <p:spTgt spid="1323029"/>
                                        </p:tgtEl>
                                        <p:attrNameLst>
                                          <p:attrName>style.opacity</p:attrName>
                                        </p:attrNameLst>
                                      </p:cBhvr>
                                      <p:to>
                                        <p:strVal val="0.5"/>
                                      </p:to>
                                    </p:set>
                                    <p:animEffect filter="image" prLst="opacity: 0.5">
                                      <p:cBhvr rctx="IE">
                                        <p:cTn id="40" dur="indefinite"/>
                                        <p:tgtEl>
                                          <p:spTgt spid="1323029"/>
                                        </p:tgtEl>
                                      </p:cBhvr>
                                    </p:animEffect>
                                  </p:childTnLst>
                                </p:cTn>
                              </p:par>
                              <p:par>
                                <p:cTn id="41" presetID="9" presetClass="emph" presetSubtype="0" grpId="0" nodeType="withEffect">
                                  <p:stCondLst>
                                    <p:cond delay="0"/>
                                  </p:stCondLst>
                                  <p:childTnLst>
                                    <p:set>
                                      <p:cBhvr rctx="PPT">
                                        <p:cTn id="42" dur="indefinite"/>
                                        <p:tgtEl>
                                          <p:spTgt spid="1323030"/>
                                        </p:tgtEl>
                                        <p:attrNameLst>
                                          <p:attrName>style.opacity</p:attrName>
                                        </p:attrNameLst>
                                      </p:cBhvr>
                                      <p:to>
                                        <p:strVal val="0.5"/>
                                      </p:to>
                                    </p:set>
                                    <p:animEffect filter="image" prLst="opacity: 0.5">
                                      <p:cBhvr rctx="IE">
                                        <p:cTn id="43" dur="indefinite"/>
                                        <p:tgtEl>
                                          <p:spTgt spid="132303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23032"/>
                                        </p:tgtEl>
                                        <p:attrNameLst>
                                          <p:attrName>style.visibility</p:attrName>
                                        </p:attrNameLst>
                                      </p:cBhvr>
                                      <p:to>
                                        <p:strVal val="visible"/>
                                      </p:to>
                                    </p:set>
                                    <p:animEffect transition="in" filter="dissolve">
                                      <p:cBhvr>
                                        <p:cTn id="48" dur="500"/>
                                        <p:tgtEl>
                                          <p:spTgt spid="132303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23031"/>
                                        </p:tgtEl>
                                        <p:attrNameLst>
                                          <p:attrName>style.visibility</p:attrName>
                                        </p:attrNameLst>
                                      </p:cBhvr>
                                      <p:to>
                                        <p:strVal val="visible"/>
                                      </p:to>
                                    </p:set>
                                    <p:animEffect transition="in" filter="randombar(horizontal)">
                                      <p:cBhvr>
                                        <p:cTn id="53" dur="500"/>
                                        <p:tgtEl>
                                          <p:spTgt spid="132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010" grpId="0" animBg="1"/>
      <p:bldP spid="1323019" grpId="0" animBg="1"/>
      <p:bldP spid="1323020" grpId="0" animBg="1"/>
      <p:bldP spid="1323022" grpId="0" animBg="1"/>
      <p:bldP spid="1323023" grpId="0" animBg="1"/>
      <p:bldP spid="1323024" grpId="0" animBg="1"/>
      <p:bldP spid="1323025" grpId="0" animBg="1"/>
      <p:bldP spid="1323026" grpId="0" animBg="1"/>
      <p:bldP spid="1323027" grpId="0" animBg="1"/>
      <p:bldP spid="1323030" grpId="0" animBg="1"/>
      <p:bldP spid="1323032" grpId="0"/>
      <p:bldP spid="132303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06"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710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0547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9"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05478"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479"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12"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05481"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482"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15"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7116"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18"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19"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7120"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21"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22"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7123"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27124"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7125"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26"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7128" name="Text Box 24"/>
          <p:cNvSpPr txBox="1">
            <a:spLocks noChangeArrowheads="1"/>
          </p:cNvSpPr>
          <p:nvPr/>
        </p:nvSpPr>
        <p:spPr bwMode="auto">
          <a:xfrm>
            <a:off x="3563938" y="6237288"/>
            <a:ext cx="223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ja-JP" sz="2800" b="1" i="1">
                <a:solidFill>
                  <a:srgbClr val="FFCC00"/>
                </a:solidFill>
                <a:effectLst>
                  <a:outerShdw blurRad="38100" dist="38100" dir="2700000" algn="tl">
                    <a:srgbClr val="000000"/>
                  </a:outerShdw>
                </a:effectLst>
              </a:rPr>
              <a:t>В. Лосский</a:t>
            </a:r>
            <a:endParaRPr lang="ru-RU" altLang="en-US" sz="2800" b="1" i="1">
              <a:solidFill>
                <a:srgbClr val="FFCC00"/>
              </a:solidFill>
              <a:effectLst>
                <a:outerShdw blurRad="38100" dist="38100" dir="2700000" algn="tl">
                  <a:srgbClr val="000000"/>
                </a:outerShdw>
              </a:effectLst>
            </a:endParaRPr>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327127" name="Text Box 23"/>
          <p:cNvSpPr txBox="1">
            <a:spLocks noChangeArrowheads="1"/>
          </p:cNvSpPr>
          <p:nvPr/>
        </p:nvSpPr>
        <p:spPr bwMode="auto">
          <a:xfrm>
            <a:off x="0" y="3716338"/>
            <a:ext cx="9144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2800" b="1" i="1" dirty="0">
                <a:solidFill>
                  <a:srgbClr val="FFCC00"/>
                </a:solidFill>
                <a:effectLst>
                  <a:outerShdw blurRad="38100" dist="38100" dir="2700000" algn="tl">
                    <a:srgbClr val="000000"/>
                  </a:outerShdw>
                </a:effectLst>
              </a:rPr>
              <a:t>«</a:t>
            </a:r>
            <a:r>
              <a:rPr lang="ru-RU" altLang="en-US" sz="2800" b="1" i="1" dirty="0">
                <a:effectLst>
                  <a:outerShdw blurRad="38100" dist="38100" dir="2700000" algn="tl">
                    <a:srgbClr val="000000"/>
                  </a:outerShdw>
                </a:effectLst>
              </a:rPr>
              <a:t>…христианам возможность достижения полноты мистического соединения с Богом.…Она утверждает догмат Единосущной Троицы против </a:t>
            </a:r>
            <a:r>
              <a:rPr lang="ru-RU" altLang="en-US" sz="2800" b="1" i="1" dirty="0" err="1">
                <a:effectLst>
                  <a:outerShdw blurRad="38100" dist="38100" dir="2700000" algn="tl">
                    <a:srgbClr val="000000"/>
                  </a:outerShdw>
                </a:effectLst>
              </a:rPr>
              <a:t>ариан</a:t>
            </a:r>
            <a:r>
              <a:rPr lang="ru-RU" altLang="en-US" sz="2800" b="1" i="1" dirty="0">
                <a:effectLst>
                  <a:outerShdw blurRad="38100" dist="38100" dir="2700000" algn="tl">
                    <a:srgbClr val="000000"/>
                  </a:outerShdw>
                </a:effectLst>
              </a:rPr>
              <a:t>, ибо именно Слово Логос, открывает нам путь к единению с Божеством, и если воплотившееся Слово не…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327106"/>
                                        </p:tgtEl>
                                        <p:attrNameLst>
                                          <p:attrName>style.opacity</p:attrName>
                                        </p:attrNameLst>
                                      </p:cBhvr>
                                      <p:to>
                                        <p:strVal val="0.5"/>
                                      </p:to>
                                    </p:set>
                                    <p:animEffect filter="image" prLst="opacity: 0.5">
                                      <p:cBhvr rctx="IE">
                                        <p:cTn id="7" dur="indefinite"/>
                                        <p:tgtEl>
                                          <p:spTgt spid="1327106"/>
                                        </p:tgtEl>
                                      </p:cBhvr>
                                    </p:animEffect>
                                  </p:childTnLst>
                                </p:cTn>
                              </p:par>
                              <p:par>
                                <p:cTn id="8" presetID="9" presetClass="emph" presetSubtype="0" grpId="0" nodeType="withEffect">
                                  <p:stCondLst>
                                    <p:cond delay="0"/>
                                  </p:stCondLst>
                                  <p:childTnLst>
                                    <p:set>
                                      <p:cBhvr rctx="PPT">
                                        <p:cTn id="9" dur="indefinite"/>
                                        <p:tgtEl>
                                          <p:spTgt spid="1327115"/>
                                        </p:tgtEl>
                                        <p:attrNameLst>
                                          <p:attrName>style.opacity</p:attrName>
                                        </p:attrNameLst>
                                      </p:cBhvr>
                                      <p:to>
                                        <p:strVal val="0.5"/>
                                      </p:to>
                                    </p:set>
                                    <p:animEffect filter="image" prLst="opacity: 0.5">
                                      <p:cBhvr rctx="IE">
                                        <p:cTn id="10" dur="indefinite"/>
                                        <p:tgtEl>
                                          <p:spTgt spid="1327115"/>
                                        </p:tgtEl>
                                      </p:cBhvr>
                                    </p:animEffect>
                                  </p:childTnLst>
                                </p:cTn>
                              </p:par>
                              <p:par>
                                <p:cTn id="11" presetID="9" presetClass="emph" presetSubtype="0" grpId="0" nodeType="withEffect">
                                  <p:stCondLst>
                                    <p:cond delay="0"/>
                                  </p:stCondLst>
                                  <p:childTnLst>
                                    <p:set>
                                      <p:cBhvr rctx="PPT">
                                        <p:cTn id="12" dur="indefinite"/>
                                        <p:tgtEl>
                                          <p:spTgt spid="1327116"/>
                                        </p:tgtEl>
                                        <p:attrNameLst>
                                          <p:attrName>style.opacity</p:attrName>
                                        </p:attrNameLst>
                                      </p:cBhvr>
                                      <p:to>
                                        <p:strVal val="0.5"/>
                                      </p:to>
                                    </p:set>
                                    <p:animEffect filter="image" prLst="opacity: 0.5">
                                      <p:cBhvr rctx="IE">
                                        <p:cTn id="13" dur="indefinite"/>
                                        <p:tgtEl>
                                          <p:spTgt spid="1327116"/>
                                        </p:tgtEl>
                                      </p:cBhvr>
                                    </p:animEffect>
                                  </p:childTnLst>
                                </p:cTn>
                              </p:par>
                              <p:par>
                                <p:cTn id="14" presetID="9" presetClass="emph" presetSubtype="0" grpId="0" nodeType="withEffect">
                                  <p:stCondLst>
                                    <p:cond delay="0"/>
                                  </p:stCondLst>
                                  <p:childTnLst>
                                    <p:set>
                                      <p:cBhvr rctx="PPT">
                                        <p:cTn id="15" dur="indefinite"/>
                                        <p:tgtEl>
                                          <p:spTgt spid="1327118"/>
                                        </p:tgtEl>
                                        <p:attrNameLst>
                                          <p:attrName>style.opacity</p:attrName>
                                        </p:attrNameLst>
                                      </p:cBhvr>
                                      <p:to>
                                        <p:strVal val="0.5"/>
                                      </p:to>
                                    </p:set>
                                    <p:animEffect filter="image" prLst="opacity: 0.5">
                                      <p:cBhvr rctx="IE">
                                        <p:cTn id="16" dur="indefinite"/>
                                        <p:tgtEl>
                                          <p:spTgt spid="1327118"/>
                                        </p:tgtEl>
                                      </p:cBhvr>
                                    </p:animEffect>
                                  </p:childTnLst>
                                </p:cTn>
                              </p:par>
                              <p:par>
                                <p:cTn id="17" presetID="9" presetClass="emph" presetSubtype="0" grpId="0" nodeType="withEffect">
                                  <p:stCondLst>
                                    <p:cond delay="0"/>
                                  </p:stCondLst>
                                  <p:childTnLst>
                                    <p:set>
                                      <p:cBhvr rctx="PPT">
                                        <p:cTn id="18" dur="indefinite"/>
                                        <p:tgtEl>
                                          <p:spTgt spid="1327119"/>
                                        </p:tgtEl>
                                        <p:attrNameLst>
                                          <p:attrName>style.opacity</p:attrName>
                                        </p:attrNameLst>
                                      </p:cBhvr>
                                      <p:to>
                                        <p:strVal val="0.5"/>
                                      </p:to>
                                    </p:set>
                                    <p:animEffect filter="image" prLst="opacity: 0.5">
                                      <p:cBhvr rctx="IE">
                                        <p:cTn id="19" dur="indefinite"/>
                                        <p:tgtEl>
                                          <p:spTgt spid="1327119"/>
                                        </p:tgtEl>
                                      </p:cBhvr>
                                    </p:animEffect>
                                  </p:childTnLst>
                                </p:cTn>
                              </p:par>
                              <p:par>
                                <p:cTn id="20" presetID="9" presetClass="emph" presetSubtype="0" grpId="0" nodeType="withEffect">
                                  <p:stCondLst>
                                    <p:cond delay="0"/>
                                  </p:stCondLst>
                                  <p:childTnLst>
                                    <p:set>
                                      <p:cBhvr rctx="PPT">
                                        <p:cTn id="21" dur="indefinite"/>
                                        <p:tgtEl>
                                          <p:spTgt spid="1327120"/>
                                        </p:tgtEl>
                                        <p:attrNameLst>
                                          <p:attrName>style.opacity</p:attrName>
                                        </p:attrNameLst>
                                      </p:cBhvr>
                                      <p:to>
                                        <p:strVal val="0.5"/>
                                      </p:to>
                                    </p:set>
                                    <p:animEffect filter="image" prLst="opacity: 0.5">
                                      <p:cBhvr rctx="IE">
                                        <p:cTn id="22" dur="indefinite"/>
                                        <p:tgtEl>
                                          <p:spTgt spid="1327120"/>
                                        </p:tgtEl>
                                      </p:cBhvr>
                                    </p:animEffect>
                                  </p:childTnLst>
                                </p:cTn>
                              </p:par>
                              <p:par>
                                <p:cTn id="23" presetID="9" presetClass="emph" presetSubtype="0" grpId="0" nodeType="withEffect">
                                  <p:stCondLst>
                                    <p:cond delay="0"/>
                                  </p:stCondLst>
                                  <p:childTnLst>
                                    <p:set>
                                      <p:cBhvr rctx="PPT">
                                        <p:cTn id="24" dur="indefinite"/>
                                        <p:tgtEl>
                                          <p:spTgt spid="1327121"/>
                                        </p:tgtEl>
                                        <p:attrNameLst>
                                          <p:attrName>style.opacity</p:attrName>
                                        </p:attrNameLst>
                                      </p:cBhvr>
                                      <p:to>
                                        <p:strVal val="0.5"/>
                                      </p:to>
                                    </p:set>
                                    <p:animEffect filter="image" prLst="opacity: 0.5">
                                      <p:cBhvr rctx="IE">
                                        <p:cTn id="25" dur="indefinite"/>
                                        <p:tgtEl>
                                          <p:spTgt spid="1327121"/>
                                        </p:tgtEl>
                                      </p:cBhvr>
                                    </p:animEffect>
                                  </p:childTnLst>
                                </p:cTn>
                              </p:par>
                              <p:par>
                                <p:cTn id="26" presetID="9" presetClass="emph" presetSubtype="0" grpId="0" nodeType="withEffect">
                                  <p:stCondLst>
                                    <p:cond delay="0"/>
                                  </p:stCondLst>
                                  <p:childTnLst>
                                    <p:set>
                                      <p:cBhvr rctx="PPT">
                                        <p:cTn id="27" dur="indefinite"/>
                                        <p:tgtEl>
                                          <p:spTgt spid="1327122"/>
                                        </p:tgtEl>
                                        <p:attrNameLst>
                                          <p:attrName>style.opacity</p:attrName>
                                        </p:attrNameLst>
                                      </p:cBhvr>
                                      <p:to>
                                        <p:strVal val="0.5"/>
                                      </p:to>
                                    </p:set>
                                    <p:animEffect filter="image" prLst="opacity: 0.5">
                                      <p:cBhvr rctx="IE">
                                        <p:cTn id="28" dur="indefinite"/>
                                        <p:tgtEl>
                                          <p:spTgt spid="1327122"/>
                                        </p:tgtEl>
                                      </p:cBhvr>
                                    </p:animEffect>
                                  </p:childTnLst>
                                </p:cTn>
                              </p:par>
                              <p:par>
                                <p:cTn id="29" presetID="9" presetClass="emph" presetSubtype="0" grpId="0" nodeType="withEffect">
                                  <p:stCondLst>
                                    <p:cond delay="0"/>
                                  </p:stCondLst>
                                  <p:childTnLst>
                                    <p:set>
                                      <p:cBhvr rctx="PPT">
                                        <p:cTn id="30" dur="indefinite"/>
                                        <p:tgtEl>
                                          <p:spTgt spid="1327123"/>
                                        </p:tgtEl>
                                        <p:attrNameLst>
                                          <p:attrName>style.opacity</p:attrName>
                                        </p:attrNameLst>
                                      </p:cBhvr>
                                      <p:to>
                                        <p:strVal val="0.5"/>
                                      </p:to>
                                    </p:set>
                                    <p:animEffect filter="image" prLst="opacity: 0.5">
                                      <p:cBhvr rctx="IE">
                                        <p:cTn id="31" dur="indefinite"/>
                                        <p:tgtEl>
                                          <p:spTgt spid="1327123"/>
                                        </p:tgtEl>
                                      </p:cBhvr>
                                    </p:animEffect>
                                  </p:childTnLst>
                                </p:cTn>
                              </p:par>
                              <p:par>
                                <p:cTn id="32" presetID="9" presetClass="emph" presetSubtype="0" nodeType="withEffect">
                                  <p:stCondLst>
                                    <p:cond delay="0"/>
                                  </p:stCondLst>
                                  <p:childTnLst>
                                    <p:set>
                                      <p:cBhvr rctx="PPT">
                                        <p:cTn id="33" dur="indefinite"/>
                                        <p:tgtEl>
                                          <p:spTgt spid="1327124"/>
                                        </p:tgtEl>
                                        <p:attrNameLst>
                                          <p:attrName>style.opacity</p:attrName>
                                        </p:attrNameLst>
                                      </p:cBhvr>
                                      <p:to>
                                        <p:strVal val="0.5"/>
                                      </p:to>
                                    </p:set>
                                    <p:animEffect filter="image" prLst="opacity: 0.5">
                                      <p:cBhvr rctx="IE">
                                        <p:cTn id="34" dur="indefinite"/>
                                        <p:tgtEl>
                                          <p:spTgt spid="1327124"/>
                                        </p:tgtEl>
                                      </p:cBhvr>
                                    </p:animEffect>
                                  </p:childTnLst>
                                </p:cTn>
                              </p:par>
                              <p:par>
                                <p:cTn id="35" presetID="9" presetClass="emph" presetSubtype="0" nodeType="withEffect">
                                  <p:stCondLst>
                                    <p:cond delay="0"/>
                                  </p:stCondLst>
                                  <p:childTnLst>
                                    <p:set>
                                      <p:cBhvr rctx="PPT">
                                        <p:cTn id="36" dur="indefinite"/>
                                        <p:tgtEl>
                                          <p:spTgt spid="25"/>
                                        </p:tgtEl>
                                        <p:attrNameLst>
                                          <p:attrName>style.opacity</p:attrName>
                                        </p:attrNameLst>
                                      </p:cBhvr>
                                      <p:to>
                                        <p:strVal val="0.5"/>
                                      </p:to>
                                    </p:set>
                                    <p:animEffect filter="image" prLst="opacity: 0.5">
                                      <p:cBhvr rctx="IE">
                                        <p:cTn id="37" dur="indefinite"/>
                                        <p:tgtEl>
                                          <p:spTgt spid="25"/>
                                        </p:tgtEl>
                                      </p:cBhvr>
                                    </p:animEffect>
                                  </p:childTnLst>
                                </p:cTn>
                              </p:par>
                              <p:par>
                                <p:cTn id="38" presetID="9" presetClass="emph" presetSubtype="0" nodeType="withEffect">
                                  <p:stCondLst>
                                    <p:cond delay="0"/>
                                  </p:stCondLst>
                                  <p:childTnLst>
                                    <p:set>
                                      <p:cBhvr rctx="PPT">
                                        <p:cTn id="39" dur="indefinite"/>
                                        <p:tgtEl>
                                          <p:spTgt spid="1327125"/>
                                        </p:tgtEl>
                                        <p:attrNameLst>
                                          <p:attrName>style.opacity</p:attrName>
                                        </p:attrNameLst>
                                      </p:cBhvr>
                                      <p:to>
                                        <p:strVal val="0.5"/>
                                      </p:to>
                                    </p:set>
                                    <p:animEffect filter="image" prLst="opacity: 0.5">
                                      <p:cBhvr rctx="IE">
                                        <p:cTn id="40" dur="indefinite"/>
                                        <p:tgtEl>
                                          <p:spTgt spid="1327125"/>
                                        </p:tgtEl>
                                      </p:cBhvr>
                                    </p:animEffect>
                                  </p:childTnLst>
                                </p:cTn>
                              </p:par>
                              <p:par>
                                <p:cTn id="41" presetID="9" presetClass="emph" presetSubtype="0" grpId="0" nodeType="withEffect">
                                  <p:stCondLst>
                                    <p:cond delay="0"/>
                                  </p:stCondLst>
                                  <p:childTnLst>
                                    <p:set>
                                      <p:cBhvr rctx="PPT">
                                        <p:cTn id="42" dur="indefinite"/>
                                        <p:tgtEl>
                                          <p:spTgt spid="1327126"/>
                                        </p:tgtEl>
                                        <p:attrNameLst>
                                          <p:attrName>style.opacity</p:attrName>
                                        </p:attrNameLst>
                                      </p:cBhvr>
                                      <p:to>
                                        <p:strVal val="0.5"/>
                                      </p:to>
                                    </p:set>
                                    <p:animEffect filter="image" prLst="opacity: 0.5">
                                      <p:cBhvr rctx="IE">
                                        <p:cTn id="43" dur="indefinite"/>
                                        <p:tgtEl>
                                          <p:spTgt spid="13271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327127"/>
                                        </p:tgtEl>
                                        <p:attrNameLst>
                                          <p:attrName>style.visibility</p:attrName>
                                        </p:attrNameLst>
                                      </p:cBhvr>
                                      <p:to>
                                        <p:strVal val="visible"/>
                                      </p:to>
                                    </p:set>
                                    <p:animEffect transition="in" filter="randombar(horizontal)">
                                      <p:cBhvr>
                                        <p:cTn id="48" dur="500"/>
                                        <p:tgtEl>
                                          <p:spTgt spid="132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6" grpId="0" animBg="1"/>
      <p:bldP spid="1327115" grpId="0" animBg="1"/>
      <p:bldP spid="1327116" grpId="0" animBg="1"/>
      <p:bldP spid="1327118" grpId="0" animBg="1"/>
      <p:bldP spid="1327119" grpId="0" animBg="1"/>
      <p:bldP spid="1327120" grpId="0" animBg="1"/>
      <p:bldP spid="1327121" grpId="0" animBg="1"/>
      <p:bldP spid="1327122" grpId="0" animBg="1"/>
      <p:bldP spid="1327123" grpId="0" animBg="1"/>
      <p:bldP spid="1327126" grpId="0" animBg="1"/>
      <p:bldP spid="132712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0"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2061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0752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0613"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0752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752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16"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07529"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753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19"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20620"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22"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23"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0624"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25"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26"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20627"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220628"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0629"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0630"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0632" name="Text Box 24"/>
          <p:cNvSpPr txBox="1">
            <a:spLocks noChangeArrowheads="1"/>
          </p:cNvSpPr>
          <p:nvPr/>
        </p:nvSpPr>
        <p:spPr bwMode="auto">
          <a:xfrm>
            <a:off x="3563938" y="6237288"/>
            <a:ext cx="223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ja-JP" sz="2800" b="1" i="1">
                <a:solidFill>
                  <a:srgbClr val="FFCC00"/>
                </a:solidFill>
                <a:effectLst>
                  <a:outerShdw blurRad="38100" dist="38100" dir="2700000" algn="tl">
                    <a:srgbClr val="000000"/>
                  </a:outerShdw>
                </a:effectLst>
              </a:rPr>
              <a:t>В. Лосский</a:t>
            </a:r>
            <a:endParaRPr lang="ru-RU" altLang="en-US" sz="2800" b="1" i="1">
              <a:solidFill>
                <a:srgbClr val="FFCC00"/>
              </a:solidFill>
              <a:effectLst>
                <a:outerShdw blurRad="38100" dist="38100" dir="2700000" algn="tl">
                  <a:srgbClr val="000000"/>
                </a:outerShdw>
              </a:effectLst>
            </a:endParaRPr>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220631" name="Text Box 23"/>
          <p:cNvSpPr txBox="1">
            <a:spLocks noChangeArrowheads="1"/>
          </p:cNvSpPr>
          <p:nvPr/>
        </p:nvSpPr>
        <p:spPr bwMode="auto">
          <a:xfrm>
            <a:off x="0" y="3863975"/>
            <a:ext cx="91440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2800" b="1" i="1" dirty="0">
                <a:effectLst>
                  <a:outerShdw blurRad="38100" dist="38100" dir="2700000" algn="tl">
                    <a:srgbClr val="000000"/>
                  </a:outerShdw>
                </a:effectLst>
              </a:rPr>
              <a:t>…той же сущности, что Отец, если Оно – не истинный Бог, то наше обожение невозможно. Церковь осуждает учение </a:t>
            </a:r>
            <a:r>
              <a:rPr lang="ru-RU" altLang="en-US" sz="2800" b="1" i="1" dirty="0" err="1">
                <a:effectLst>
                  <a:outerShdw blurRad="38100" dist="38100" dir="2700000" algn="tl">
                    <a:srgbClr val="000000"/>
                  </a:outerShdw>
                </a:effectLst>
              </a:rPr>
              <a:t>несториан</a:t>
            </a:r>
            <a:r>
              <a:rPr lang="ru-RU" altLang="en-US" sz="2800" b="1" i="1" dirty="0">
                <a:effectLst>
                  <a:outerShdw blurRad="38100" dist="38100" dir="2700000" algn="tl">
                    <a:srgbClr val="000000"/>
                  </a:outerShdw>
                </a:effectLst>
              </a:rPr>
              <a:t>, чтобы сокрушить средостение, которым в Самом Христе хотели отделить человека от Бога</a:t>
            </a:r>
            <a:r>
              <a:rPr lang="ru-RU" altLang="en-US" sz="2800" b="1" i="1" dirty="0">
                <a:solidFill>
                  <a:srgbClr val="FFCC00"/>
                </a:solidFill>
                <a:effectLst>
                  <a:outerShdw blurRad="38100" dist="38100" dir="2700000" algn="tl">
                    <a:srgbClr val="000000"/>
                  </a:outerShdw>
                </a:effectLst>
              </a:rPr>
              <a:t>»</a:t>
            </a:r>
            <a:r>
              <a:rPr lang="ru-RU" altLang="ja-JP" sz="2800" b="1" i="1" dirty="0">
                <a:solidFill>
                  <a:srgbClr val="FFCC00"/>
                </a:solidFill>
                <a:effectLst>
                  <a:outerShdw blurRad="38100" dist="38100" dir="2700000" algn="tl">
                    <a:srgbClr val="000000"/>
                  </a:outerShdw>
                </a:effectLst>
              </a:rPr>
              <a:t>. </a:t>
            </a:r>
            <a:endParaRPr lang="ru-RU" altLang="en-US" sz="2800" b="1" i="1" dirty="0">
              <a:solidFill>
                <a:srgbClr val="FFCC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220610"/>
                                        </p:tgtEl>
                                        <p:attrNameLst>
                                          <p:attrName>style.opacity</p:attrName>
                                        </p:attrNameLst>
                                      </p:cBhvr>
                                      <p:to>
                                        <p:strVal val="0.5"/>
                                      </p:to>
                                    </p:set>
                                    <p:animEffect filter="image" prLst="opacity: 0.5">
                                      <p:cBhvr rctx="IE">
                                        <p:cTn id="7" dur="indefinite"/>
                                        <p:tgtEl>
                                          <p:spTgt spid="1220610"/>
                                        </p:tgtEl>
                                      </p:cBhvr>
                                    </p:animEffect>
                                  </p:childTnLst>
                                </p:cTn>
                              </p:par>
                              <p:par>
                                <p:cTn id="8" presetID="9" presetClass="emph" presetSubtype="0" grpId="0" nodeType="withEffect">
                                  <p:stCondLst>
                                    <p:cond delay="0"/>
                                  </p:stCondLst>
                                  <p:childTnLst>
                                    <p:set>
                                      <p:cBhvr rctx="PPT">
                                        <p:cTn id="9" dur="indefinite"/>
                                        <p:tgtEl>
                                          <p:spTgt spid="1220619"/>
                                        </p:tgtEl>
                                        <p:attrNameLst>
                                          <p:attrName>style.opacity</p:attrName>
                                        </p:attrNameLst>
                                      </p:cBhvr>
                                      <p:to>
                                        <p:strVal val="0.5"/>
                                      </p:to>
                                    </p:set>
                                    <p:animEffect filter="image" prLst="opacity: 0.5">
                                      <p:cBhvr rctx="IE">
                                        <p:cTn id="10" dur="indefinite"/>
                                        <p:tgtEl>
                                          <p:spTgt spid="1220619"/>
                                        </p:tgtEl>
                                      </p:cBhvr>
                                    </p:animEffect>
                                  </p:childTnLst>
                                </p:cTn>
                              </p:par>
                              <p:par>
                                <p:cTn id="11" presetID="9" presetClass="emph" presetSubtype="0" grpId="0" nodeType="withEffect">
                                  <p:stCondLst>
                                    <p:cond delay="0"/>
                                  </p:stCondLst>
                                  <p:childTnLst>
                                    <p:set>
                                      <p:cBhvr rctx="PPT">
                                        <p:cTn id="12" dur="indefinite"/>
                                        <p:tgtEl>
                                          <p:spTgt spid="1220620"/>
                                        </p:tgtEl>
                                        <p:attrNameLst>
                                          <p:attrName>style.opacity</p:attrName>
                                        </p:attrNameLst>
                                      </p:cBhvr>
                                      <p:to>
                                        <p:strVal val="0.5"/>
                                      </p:to>
                                    </p:set>
                                    <p:animEffect filter="image" prLst="opacity: 0.5">
                                      <p:cBhvr rctx="IE">
                                        <p:cTn id="13" dur="indefinite"/>
                                        <p:tgtEl>
                                          <p:spTgt spid="1220620"/>
                                        </p:tgtEl>
                                      </p:cBhvr>
                                    </p:animEffect>
                                  </p:childTnLst>
                                </p:cTn>
                              </p:par>
                              <p:par>
                                <p:cTn id="14" presetID="9" presetClass="emph" presetSubtype="0" grpId="0" nodeType="withEffect">
                                  <p:stCondLst>
                                    <p:cond delay="0"/>
                                  </p:stCondLst>
                                  <p:childTnLst>
                                    <p:set>
                                      <p:cBhvr rctx="PPT">
                                        <p:cTn id="15" dur="indefinite"/>
                                        <p:tgtEl>
                                          <p:spTgt spid="1220622"/>
                                        </p:tgtEl>
                                        <p:attrNameLst>
                                          <p:attrName>style.opacity</p:attrName>
                                        </p:attrNameLst>
                                      </p:cBhvr>
                                      <p:to>
                                        <p:strVal val="0.5"/>
                                      </p:to>
                                    </p:set>
                                    <p:animEffect filter="image" prLst="opacity: 0.5">
                                      <p:cBhvr rctx="IE">
                                        <p:cTn id="16" dur="indefinite"/>
                                        <p:tgtEl>
                                          <p:spTgt spid="1220622"/>
                                        </p:tgtEl>
                                      </p:cBhvr>
                                    </p:animEffect>
                                  </p:childTnLst>
                                </p:cTn>
                              </p:par>
                              <p:par>
                                <p:cTn id="17" presetID="9" presetClass="emph" presetSubtype="0" grpId="0" nodeType="withEffect">
                                  <p:stCondLst>
                                    <p:cond delay="0"/>
                                  </p:stCondLst>
                                  <p:childTnLst>
                                    <p:set>
                                      <p:cBhvr rctx="PPT">
                                        <p:cTn id="18" dur="indefinite"/>
                                        <p:tgtEl>
                                          <p:spTgt spid="1220623"/>
                                        </p:tgtEl>
                                        <p:attrNameLst>
                                          <p:attrName>style.opacity</p:attrName>
                                        </p:attrNameLst>
                                      </p:cBhvr>
                                      <p:to>
                                        <p:strVal val="0.5"/>
                                      </p:to>
                                    </p:set>
                                    <p:animEffect filter="image" prLst="opacity: 0.5">
                                      <p:cBhvr rctx="IE">
                                        <p:cTn id="19" dur="indefinite"/>
                                        <p:tgtEl>
                                          <p:spTgt spid="1220623"/>
                                        </p:tgtEl>
                                      </p:cBhvr>
                                    </p:animEffect>
                                  </p:childTnLst>
                                </p:cTn>
                              </p:par>
                              <p:par>
                                <p:cTn id="20" presetID="9" presetClass="emph" presetSubtype="0" grpId="0" nodeType="withEffect">
                                  <p:stCondLst>
                                    <p:cond delay="0"/>
                                  </p:stCondLst>
                                  <p:childTnLst>
                                    <p:set>
                                      <p:cBhvr rctx="PPT">
                                        <p:cTn id="21" dur="indefinite"/>
                                        <p:tgtEl>
                                          <p:spTgt spid="1220624"/>
                                        </p:tgtEl>
                                        <p:attrNameLst>
                                          <p:attrName>style.opacity</p:attrName>
                                        </p:attrNameLst>
                                      </p:cBhvr>
                                      <p:to>
                                        <p:strVal val="0.5"/>
                                      </p:to>
                                    </p:set>
                                    <p:animEffect filter="image" prLst="opacity: 0.5">
                                      <p:cBhvr rctx="IE">
                                        <p:cTn id="22" dur="indefinite"/>
                                        <p:tgtEl>
                                          <p:spTgt spid="1220624"/>
                                        </p:tgtEl>
                                      </p:cBhvr>
                                    </p:animEffect>
                                  </p:childTnLst>
                                </p:cTn>
                              </p:par>
                              <p:par>
                                <p:cTn id="23" presetID="9" presetClass="emph" presetSubtype="0" grpId="0" nodeType="withEffect">
                                  <p:stCondLst>
                                    <p:cond delay="0"/>
                                  </p:stCondLst>
                                  <p:childTnLst>
                                    <p:set>
                                      <p:cBhvr rctx="PPT">
                                        <p:cTn id="24" dur="indefinite"/>
                                        <p:tgtEl>
                                          <p:spTgt spid="1220625"/>
                                        </p:tgtEl>
                                        <p:attrNameLst>
                                          <p:attrName>style.opacity</p:attrName>
                                        </p:attrNameLst>
                                      </p:cBhvr>
                                      <p:to>
                                        <p:strVal val="0.5"/>
                                      </p:to>
                                    </p:set>
                                    <p:animEffect filter="image" prLst="opacity: 0.5">
                                      <p:cBhvr rctx="IE">
                                        <p:cTn id="25" dur="indefinite"/>
                                        <p:tgtEl>
                                          <p:spTgt spid="1220625"/>
                                        </p:tgtEl>
                                      </p:cBhvr>
                                    </p:animEffect>
                                  </p:childTnLst>
                                </p:cTn>
                              </p:par>
                              <p:par>
                                <p:cTn id="26" presetID="9" presetClass="emph" presetSubtype="0" grpId="0" nodeType="withEffect">
                                  <p:stCondLst>
                                    <p:cond delay="0"/>
                                  </p:stCondLst>
                                  <p:childTnLst>
                                    <p:set>
                                      <p:cBhvr rctx="PPT">
                                        <p:cTn id="27" dur="indefinite"/>
                                        <p:tgtEl>
                                          <p:spTgt spid="1220626"/>
                                        </p:tgtEl>
                                        <p:attrNameLst>
                                          <p:attrName>style.opacity</p:attrName>
                                        </p:attrNameLst>
                                      </p:cBhvr>
                                      <p:to>
                                        <p:strVal val="0.5"/>
                                      </p:to>
                                    </p:set>
                                    <p:animEffect filter="image" prLst="opacity: 0.5">
                                      <p:cBhvr rctx="IE">
                                        <p:cTn id="28" dur="indefinite"/>
                                        <p:tgtEl>
                                          <p:spTgt spid="1220626"/>
                                        </p:tgtEl>
                                      </p:cBhvr>
                                    </p:animEffect>
                                  </p:childTnLst>
                                </p:cTn>
                              </p:par>
                              <p:par>
                                <p:cTn id="29" presetID="9" presetClass="emph" presetSubtype="0" grpId="0" nodeType="withEffect">
                                  <p:stCondLst>
                                    <p:cond delay="0"/>
                                  </p:stCondLst>
                                  <p:childTnLst>
                                    <p:set>
                                      <p:cBhvr rctx="PPT">
                                        <p:cTn id="30" dur="indefinite"/>
                                        <p:tgtEl>
                                          <p:spTgt spid="1220627"/>
                                        </p:tgtEl>
                                        <p:attrNameLst>
                                          <p:attrName>style.opacity</p:attrName>
                                        </p:attrNameLst>
                                      </p:cBhvr>
                                      <p:to>
                                        <p:strVal val="0.5"/>
                                      </p:to>
                                    </p:set>
                                    <p:animEffect filter="image" prLst="opacity: 0.5">
                                      <p:cBhvr rctx="IE">
                                        <p:cTn id="31" dur="indefinite"/>
                                        <p:tgtEl>
                                          <p:spTgt spid="1220627"/>
                                        </p:tgtEl>
                                      </p:cBhvr>
                                    </p:animEffect>
                                  </p:childTnLst>
                                </p:cTn>
                              </p:par>
                              <p:par>
                                <p:cTn id="32" presetID="9" presetClass="emph" presetSubtype="0" nodeType="withEffect">
                                  <p:stCondLst>
                                    <p:cond delay="0"/>
                                  </p:stCondLst>
                                  <p:childTnLst>
                                    <p:set>
                                      <p:cBhvr rctx="PPT">
                                        <p:cTn id="33" dur="indefinite"/>
                                        <p:tgtEl>
                                          <p:spTgt spid="1220628"/>
                                        </p:tgtEl>
                                        <p:attrNameLst>
                                          <p:attrName>style.opacity</p:attrName>
                                        </p:attrNameLst>
                                      </p:cBhvr>
                                      <p:to>
                                        <p:strVal val="0.5"/>
                                      </p:to>
                                    </p:set>
                                    <p:animEffect filter="image" prLst="opacity: 0.5">
                                      <p:cBhvr rctx="IE">
                                        <p:cTn id="34" dur="indefinite"/>
                                        <p:tgtEl>
                                          <p:spTgt spid="1220628"/>
                                        </p:tgtEl>
                                      </p:cBhvr>
                                    </p:animEffect>
                                  </p:childTnLst>
                                </p:cTn>
                              </p:par>
                              <p:par>
                                <p:cTn id="35" presetID="9" presetClass="emph" presetSubtype="0" nodeType="withEffect">
                                  <p:stCondLst>
                                    <p:cond delay="0"/>
                                  </p:stCondLst>
                                  <p:childTnLst>
                                    <p:set>
                                      <p:cBhvr rctx="PPT">
                                        <p:cTn id="36" dur="indefinite"/>
                                        <p:tgtEl>
                                          <p:spTgt spid="1220629"/>
                                        </p:tgtEl>
                                        <p:attrNameLst>
                                          <p:attrName>style.opacity</p:attrName>
                                        </p:attrNameLst>
                                      </p:cBhvr>
                                      <p:to>
                                        <p:strVal val="0.5"/>
                                      </p:to>
                                    </p:set>
                                    <p:animEffect filter="image" prLst="opacity: 0.5">
                                      <p:cBhvr rctx="IE">
                                        <p:cTn id="37" dur="indefinite"/>
                                        <p:tgtEl>
                                          <p:spTgt spid="1220629"/>
                                        </p:tgtEl>
                                      </p:cBhvr>
                                    </p:animEffect>
                                  </p:childTnLst>
                                </p:cTn>
                              </p:par>
                              <p:par>
                                <p:cTn id="38" presetID="9" presetClass="emph" presetSubtype="0" nodeType="withEffect">
                                  <p:stCondLst>
                                    <p:cond delay="0"/>
                                  </p:stCondLst>
                                  <p:childTnLst>
                                    <p:set>
                                      <p:cBhvr rctx="PPT">
                                        <p:cTn id="39" dur="indefinite"/>
                                        <p:tgtEl>
                                          <p:spTgt spid="25"/>
                                        </p:tgtEl>
                                        <p:attrNameLst>
                                          <p:attrName>style.opacity</p:attrName>
                                        </p:attrNameLst>
                                      </p:cBhvr>
                                      <p:to>
                                        <p:strVal val="0.5"/>
                                      </p:to>
                                    </p:set>
                                    <p:animEffect filter="image" prLst="opacity: 0.5">
                                      <p:cBhvr rctx="IE">
                                        <p:cTn id="40" dur="indefinite"/>
                                        <p:tgtEl>
                                          <p:spTgt spid="25"/>
                                        </p:tgtEl>
                                      </p:cBhvr>
                                    </p:animEffect>
                                  </p:childTnLst>
                                </p:cTn>
                              </p:par>
                              <p:par>
                                <p:cTn id="41" presetID="9" presetClass="emph" presetSubtype="0" grpId="0" nodeType="withEffect">
                                  <p:stCondLst>
                                    <p:cond delay="0"/>
                                  </p:stCondLst>
                                  <p:childTnLst>
                                    <p:set>
                                      <p:cBhvr rctx="PPT">
                                        <p:cTn id="42" dur="indefinite"/>
                                        <p:tgtEl>
                                          <p:spTgt spid="1220630"/>
                                        </p:tgtEl>
                                        <p:attrNameLst>
                                          <p:attrName>style.opacity</p:attrName>
                                        </p:attrNameLst>
                                      </p:cBhvr>
                                      <p:to>
                                        <p:strVal val="0.5"/>
                                      </p:to>
                                    </p:set>
                                    <p:animEffect filter="image" prLst="opacity: 0.5">
                                      <p:cBhvr rctx="IE">
                                        <p:cTn id="43" dur="indefinite"/>
                                        <p:tgtEl>
                                          <p:spTgt spid="122063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20631"/>
                                        </p:tgtEl>
                                        <p:attrNameLst>
                                          <p:attrName>style.visibility</p:attrName>
                                        </p:attrNameLst>
                                      </p:cBhvr>
                                      <p:to>
                                        <p:strVal val="visible"/>
                                      </p:to>
                                    </p:set>
                                    <p:animEffect transition="in" filter="randombar(horizontal)">
                                      <p:cBhvr>
                                        <p:cTn id="48" dur="500"/>
                                        <p:tgtEl>
                                          <p:spTgt spid="1220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0" grpId="0" animBg="1"/>
      <p:bldP spid="1220619" grpId="0" animBg="1"/>
      <p:bldP spid="1220620" grpId="0" animBg="1"/>
      <p:bldP spid="1220622" grpId="0" animBg="1"/>
      <p:bldP spid="1220623" grpId="0" animBg="1"/>
      <p:bldP spid="1220624" grpId="0" animBg="1"/>
      <p:bldP spid="1220625" grpId="0" animBg="1"/>
      <p:bldP spid="1220626" grpId="0" animBg="1"/>
      <p:bldP spid="1220627" grpId="0" animBg="1"/>
      <p:bldP spid="1220630" grpId="0" animBg="1"/>
      <p:bldP spid="122063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1856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09572"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65"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09574"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9575"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68"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09577"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9578"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1"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218572"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4"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5"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576"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7"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8"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579"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218580"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81"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2"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18584" name="Text Box 24"/>
          <p:cNvSpPr txBox="1">
            <a:spLocks noChangeArrowheads="1"/>
          </p:cNvSpPr>
          <p:nvPr/>
        </p:nvSpPr>
        <p:spPr bwMode="auto">
          <a:xfrm>
            <a:off x="3492500" y="6310313"/>
            <a:ext cx="2232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000" b="1" i="1">
                <a:solidFill>
                  <a:srgbClr val="FFCC00"/>
                </a:solidFill>
                <a:effectLst>
                  <a:outerShdw blurRad="38100" dist="38100" dir="2700000" algn="tl">
                    <a:srgbClr val="000000"/>
                  </a:outerShdw>
                </a:effectLst>
              </a:rPr>
              <a:t>Е. </a:t>
            </a:r>
            <a:r>
              <a:rPr lang="ru-RU" altLang="en-US" sz="3000" b="1" i="1" dirty="0">
                <a:solidFill>
                  <a:srgbClr val="FFCC00"/>
                </a:solidFill>
                <a:effectLst>
                  <a:outerShdw blurRad="38100" dist="38100" dir="2700000" algn="tl">
                    <a:srgbClr val="000000"/>
                  </a:outerShdw>
                </a:effectLst>
              </a:rPr>
              <a:t>Зайцев</a:t>
            </a:r>
            <a:endParaRPr lang="ru-RU" altLang="en-US" sz="3000" dirty="0"/>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218583" name="Text Box 23"/>
          <p:cNvSpPr txBox="1">
            <a:spLocks noChangeArrowheads="1"/>
          </p:cNvSpPr>
          <p:nvPr/>
        </p:nvSpPr>
        <p:spPr bwMode="auto">
          <a:xfrm>
            <a:off x="0" y="3743325"/>
            <a:ext cx="9144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3000" b="1" dirty="0">
                <a:solidFill>
                  <a:srgbClr val="FFCC00"/>
                </a:solidFill>
                <a:effectLst>
                  <a:outerShdw blurRad="38100" dist="38100" dir="2700000" algn="tl">
                    <a:srgbClr val="000000"/>
                  </a:outerShdw>
                </a:effectLst>
              </a:rPr>
              <a:t>«</a:t>
            </a:r>
            <a:r>
              <a:rPr lang="ru-RU" altLang="en-US" sz="3000" b="1" i="1" dirty="0">
                <a:effectLst>
                  <a:outerShdw blurRad="38100" dist="38100" dir="2700000" algn="tl">
                    <a:srgbClr val="000000"/>
                  </a:outerShdw>
                </a:effectLst>
              </a:rPr>
              <a:t>Отсюда становится ясно, почему любое отступление от целостности ортодоксального </a:t>
            </a:r>
            <a:r>
              <a:rPr lang="ru-RU" altLang="en-US" sz="3000" b="1" i="1" dirty="0" err="1">
                <a:effectLst>
                  <a:outerShdw blurRad="38100" dist="38100" dir="2700000" algn="tl">
                    <a:srgbClr val="000000"/>
                  </a:outerShdw>
                </a:effectLst>
              </a:rPr>
              <a:t>христологического</a:t>
            </a:r>
            <a:r>
              <a:rPr lang="ru-RU" altLang="en-US" sz="3000" b="1" i="1" dirty="0">
                <a:effectLst>
                  <a:outerShdw blurRad="38100" dist="38100" dir="2700000" algn="tl">
                    <a:srgbClr val="000000"/>
                  </a:outerShdw>
                </a:effectLst>
              </a:rPr>
              <a:t> учения всегда рассматривалось Православной церковью как несущее серьезные…</a:t>
            </a:r>
            <a:r>
              <a:rPr lang="ru-RU" altLang="en-US" sz="3000" b="1" i="1" dirty="0">
                <a:solidFill>
                  <a:srgbClr val="FFCC00"/>
                </a:solidFill>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218562"/>
                                        </p:tgtEl>
                                        <p:attrNameLst>
                                          <p:attrName>style.opacity</p:attrName>
                                        </p:attrNameLst>
                                      </p:cBhvr>
                                      <p:to>
                                        <p:strVal val="0.5"/>
                                      </p:to>
                                    </p:set>
                                    <p:animEffect filter="image" prLst="opacity: 0.5">
                                      <p:cBhvr rctx="IE">
                                        <p:cTn id="7" dur="indefinite"/>
                                        <p:tgtEl>
                                          <p:spTgt spid="1218562"/>
                                        </p:tgtEl>
                                      </p:cBhvr>
                                    </p:animEffect>
                                  </p:childTnLst>
                                </p:cTn>
                              </p:par>
                              <p:par>
                                <p:cTn id="8" presetID="9" presetClass="emph" presetSubtype="0" grpId="0" nodeType="withEffect">
                                  <p:stCondLst>
                                    <p:cond delay="0"/>
                                  </p:stCondLst>
                                  <p:childTnLst>
                                    <p:set>
                                      <p:cBhvr rctx="PPT">
                                        <p:cTn id="9" dur="indefinite"/>
                                        <p:tgtEl>
                                          <p:spTgt spid="1218571"/>
                                        </p:tgtEl>
                                        <p:attrNameLst>
                                          <p:attrName>style.opacity</p:attrName>
                                        </p:attrNameLst>
                                      </p:cBhvr>
                                      <p:to>
                                        <p:strVal val="0.5"/>
                                      </p:to>
                                    </p:set>
                                    <p:animEffect filter="image" prLst="opacity: 0.5">
                                      <p:cBhvr rctx="IE">
                                        <p:cTn id="10" dur="indefinite"/>
                                        <p:tgtEl>
                                          <p:spTgt spid="1218571"/>
                                        </p:tgtEl>
                                      </p:cBhvr>
                                    </p:animEffect>
                                  </p:childTnLst>
                                </p:cTn>
                              </p:par>
                              <p:par>
                                <p:cTn id="11" presetID="9" presetClass="emph" presetSubtype="0" grpId="0" nodeType="withEffect">
                                  <p:stCondLst>
                                    <p:cond delay="0"/>
                                  </p:stCondLst>
                                  <p:childTnLst>
                                    <p:set>
                                      <p:cBhvr rctx="PPT">
                                        <p:cTn id="12" dur="indefinite"/>
                                        <p:tgtEl>
                                          <p:spTgt spid="1218572"/>
                                        </p:tgtEl>
                                        <p:attrNameLst>
                                          <p:attrName>style.opacity</p:attrName>
                                        </p:attrNameLst>
                                      </p:cBhvr>
                                      <p:to>
                                        <p:strVal val="0.5"/>
                                      </p:to>
                                    </p:set>
                                    <p:animEffect filter="image" prLst="opacity: 0.5">
                                      <p:cBhvr rctx="IE">
                                        <p:cTn id="13" dur="indefinite"/>
                                        <p:tgtEl>
                                          <p:spTgt spid="1218572"/>
                                        </p:tgtEl>
                                      </p:cBhvr>
                                    </p:animEffect>
                                  </p:childTnLst>
                                </p:cTn>
                              </p:par>
                              <p:par>
                                <p:cTn id="14" presetID="9" presetClass="emph" presetSubtype="0" grpId="0" nodeType="withEffect">
                                  <p:stCondLst>
                                    <p:cond delay="0"/>
                                  </p:stCondLst>
                                  <p:childTnLst>
                                    <p:set>
                                      <p:cBhvr rctx="PPT">
                                        <p:cTn id="15" dur="indefinite"/>
                                        <p:tgtEl>
                                          <p:spTgt spid="1218574"/>
                                        </p:tgtEl>
                                        <p:attrNameLst>
                                          <p:attrName>style.opacity</p:attrName>
                                        </p:attrNameLst>
                                      </p:cBhvr>
                                      <p:to>
                                        <p:strVal val="0.5"/>
                                      </p:to>
                                    </p:set>
                                    <p:animEffect filter="image" prLst="opacity: 0.5">
                                      <p:cBhvr rctx="IE">
                                        <p:cTn id="16" dur="indefinite"/>
                                        <p:tgtEl>
                                          <p:spTgt spid="1218574"/>
                                        </p:tgtEl>
                                      </p:cBhvr>
                                    </p:animEffect>
                                  </p:childTnLst>
                                </p:cTn>
                              </p:par>
                              <p:par>
                                <p:cTn id="17" presetID="9" presetClass="emph" presetSubtype="0" grpId="0" nodeType="withEffect">
                                  <p:stCondLst>
                                    <p:cond delay="0"/>
                                  </p:stCondLst>
                                  <p:childTnLst>
                                    <p:set>
                                      <p:cBhvr rctx="PPT">
                                        <p:cTn id="18" dur="indefinite"/>
                                        <p:tgtEl>
                                          <p:spTgt spid="1218575"/>
                                        </p:tgtEl>
                                        <p:attrNameLst>
                                          <p:attrName>style.opacity</p:attrName>
                                        </p:attrNameLst>
                                      </p:cBhvr>
                                      <p:to>
                                        <p:strVal val="0.5"/>
                                      </p:to>
                                    </p:set>
                                    <p:animEffect filter="image" prLst="opacity: 0.5">
                                      <p:cBhvr rctx="IE">
                                        <p:cTn id="19" dur="indefinite"/>
                                        <p:tgtEl>
                                          <p:spTgt spid="1218575"/>
                                        </p:tgtEl>
                                      </p:cBhvr>
                                    </p:animEffect>
                                  </p:childTnLst>
                                </p:cTn>
                              </p:par>
                              <p:par>
                                <p:cTn id="20" presetID="9" presetClass="emph" presetSubtype="0" grpId="0" nodeType="withEffect">
                                  <p:stCondLst>
                                    <p:cond delay="0"/>
                                  </p:stCondLst>
                                  <p:childTnLst>
                                    <p:set>
                                      <p:cBhvr rctx="PPT">
                                        <p:cTn id="21" dur="indefinite"/>
                                        <p:tgtEl>
                                          <p:spTgt spid="1218576"/>
                                        </p:tgtEl>
                                        <p:attrNameLst>
                                          <p:attrName>style.opacity</p:attrName>
                                        </p:attrNameLst>
                                      </p:cBhvr>
                                      <p:to>
                                        <p:strVal val="0.5"/>
                                      </p:to>
                                    </p:set>
                                    <p:animEffect filter="image" prLst="opacity: 0.5">
                                      <p:cBhvr rctx="IE">
                                        <p:cTn id="22" dur="indefinite"/>
                                        <p:tgtEl>
                                          <p:spTgt spid="1218576"/>
                                        </p:tgtEl>
                                      </p:cBhvr>
                                    </p:animEffect>
                                  </p:childTnLst>
                                </p:cTn>
                              </p:par>
                              <p:par>
                                <p:cTn id="23" presetID="9" presetClass="emph" presetSubtype="0" grpId="0" nodeType="withEffect">
                                  <p:stCondLst>
                                    <p:cond delay="0"/>
                                  </p:stCondLst>
                                  <p:childTnLst>
                                    <p:set>
                                      <p:cBhvr rctx="PPT">
                                        <p:cTn id="24" dur="indefinite"/>
                                        <p:tgtEl>
                                          <p:spTgt spid="1218577"/>
                                        </p:tgtEl>
                                        <p:attrNameLst>
                                          <p:attrName>style.opacity</p:attrName>
                                        </p:attrNameLst>
                                      </p:cBhvr>
                                      <p:to>
                                        <p:strVal val="0.5"/>
                                      </p:to>
                                    </p:set>
                                    <p:animEffect filter="image" prLst="opacity: 0.5">
                                      <p:cBhvr rctx="IE">
                                        <p:cTn id="25" dur="indefinite"/>
                                        <p:tgtEl>
                                          <p:spTgt spid="1218577"/>
                                        </p:tgtEl>
                                      </p:cBhvr>
                                    </p:animEffect>
                                  </p:childTnLst>
                                </p:cTn>
                              </p:par>
                              <p:par>
                                <p:cTn id="26" presetID="9" presetClass="emph" presetSubtype="0" grpId="0" nodeType="withEffect">
                                  <p:stCondLst>
                                    <p:cond delay="0"/>
                                  </p:stCondLst>
                                  <p:childTnLst>
                                    <p:set>
                                      <p:cBhvr rctx="PPT">
                                        <p:cTn id="27" dur="indefinite"/>
                                        <p:tgtEl>
                                          <p:spTgt spid="1218578"/>
                                        </p:tgtEl>
                                        <p:attrNameLst>
                                          <p:attrName>style.opacity</p:attrName>
                                        </p:attrNameLst>
                                      </p:cBhvr>
                                      <p:to>
                                        <p:strVal val="0.5"/>
                                      </p:to>
                                    </p:set>
                                    <p:animEffect filter="image" prLst="opacity: 0.5">
                                      <p:cBhvr rctx="IE">
                                        <p:cTn id="28" dur="indefinite"/>
                                        <p:tgtEl>
                                          <p:spTgt spid="1218578"/>
                                        </p:tgtEl>
                                      </p:cBhvr>
                                    </p:animEffect>
                                  </p:childTnLst>
                                </p:cTn>
                              </p:par>
                              <p:par>
                                <p:cTn id="29" presetID="9" presetClass="emph" presetSubtype="0" grpId="0" nodeType="withEffect">
                                  <p:stCondLst>
                                    <p:cond delay="0"/>
                                  </p:stCondLst>
                                  <p:childTnLst>
                                    <p:set>
                                      <p:cBhvr rctx="PPT">
                                        <p:cTn id="30" dur="indefinite"/>
                                        <p:tgtEl>
                                          <p:spTgt spid="1218579"/>
                                        </p:tgtEl>
                                        <p:attrNameLst>
                                          <p:attrName>style.opacity</p:attrName>
                                        </p:attrNameLst>
                                      </p:cBhvr>
                                      <p:to>
                                        <p:strVal val="0.5"/>
                                      </p:to>
                                    </p:set>
                                    <p:animEffect filter="image" prLst="opacity: 0.5">
                                      <p:cBhvr rctx="IE">
                                        <p:cTn id="31" dur="indefinite"/>
                                        <p:tgtEl>
                                          <p:spTgt spid="1218579"/>
                                        </p:tgtEl>
                                      </p:cBhvr>
                                    </p:animEffect>
                                  </p:childTnLst>
                                </p:cTn>
                              </p:par>
                              <p:par>
                                <p:cTn id="32" presetID="9" presetClass="emph" presetSubtype="0" nodeType="withEffect">
                                  <p:stCondLst>
                                    <p:cond delay="0"/>
                                  </p:stCondLst>
                                  <p:childTnLst>
                                    <p:set>
                                      <p:cBhvr rctx="PPT">
                                        <p:cTn id="33" dur="indefinite"/>
                                        <p:tgtEl>
                                          <p:spTgt spid="1218580"/>
                                        </p:tgtEl>
                                        <p:attrNameLst>
                                          <p:attrName>style.opacity</p:attrName>
                                        </p:attrNameLst>
                                      </p:cBhvr>
                                      <p:to>
                                        <p:strVal val="0.5"/>
                                      </p:to>
                                    </p:set>
                                    <p:animEffect filter="image" prLst="opacity: 0.5">
                                      <p:cBhvr rctx="IE">
                                        <p:cTn id="34" dur="indefinite"/>
                                        <p:tgtEl>
                                          <p:spTgt spid="1218580"/>
                                        </p:tgtEl>
                                      </p:cBhvr>
                                    </p:animEffect>
                                  </p:childTnLst>
                                </p:cTn>
                              </p:par>
                              <p:par>
                                <p:cTn id="35" presetID="9" presetClass="emph" presetSubtype="0" nodeType="withEffect">
                                  <p:stCondLst>
                                    <p:cond delay="0"/>
                                  </p:stCondLst>
                                  <p:childTnLst>
                                    <p:set>
                                      <p:cBhvr rctx="PPT">
                                        <p:cTn id="36" dur="indefinite"/>
                                        <p:tgtEl>
                                          <p:spTgt spid="1218581"/>
                                        </p:tgtEl>
                                        <p:attrNameLst>
                                          <p:attrName>style.opacity</p:attrName>
                                        </p:attrNameLst>
                                      </p:cBhvr>
                                      <p:to>
                                        <p:strVal val="0.5"/>
                                      </p:to>
                                    </p:set>
                                    <p:animEffect filter="image" prLst="opacity: 0.5">
                                      <p:cBhvr rctx="IE">
                                        <p:cTn id="37" dur="indefinite"/>
                                        <p:tgtEl>
                                          <p:spTgt spid="1218581"/>
                                        </p:tgtEl>
                                      </p:cBhvr>
                                    </p:animEffect>
                                  </p:childTnLst>
                                </p:cTn>
                              </p:par>
                              <p:par>
                                <p:cTn id="38" presetID="9" presetClass="emph" presetSubtype="0" nodeType="withEffect">
                                  <p:stCondLst>
                                    <p:cond delay="0"/>
                                  </p:stCondLst>
                                  <p:childTnLst>
                                    <p:set>
                                      <p:cBhvr rctx="PPT">
                                        <p:cTn id="39" dur="indefinite"/>
                                        <p:tgtEl>
                                          <p:spTgt spid="25"/>
                                        </p:tgtEl>
                                        <p:attrNameLst>
                                          <p:attrName>style.opacity</p:attrName>
                                        </p:attrNameLst>
                                      </p:cBhvr>
                                      <p:to>
                                        <p:strVal val="0.5"/>
                                      </p:to>
                                    </p:set>
                                    <p:animEffect filter="image" prLst="opacity: 0.5">
                                      <p:cBhvr rctx="IE">
                                        <p:cTn id="40" dur="indefinite"/>
                                        <p:tgtEl>
                                          <p:spTgt spid="25"/>
                                        </p:tgtEl>
                                      </p:cBhvr>
                                    </p:animEffect>
                                  </p:childTnLst>
                                </p:cTn>
                              </p:par>
                              <p:par>
                                <p:cTn id="41" presetID="9" presetClass="emph" presetSubtype="0" grpId="0" nodeType="withEffect">
                                  <p:stCondLst>
                                    <p:cond delay="0"/>
                                  </p:stCondLst>
                                  <p:childTnLst>
                                    <p:set>
                                      <p:cBhvr rctx="PPT">
                                        <p:cTn id="42" dur="indefinite"/>
                                        <p:tgtEl>
                                          <p:spTgt spid="1218582"/>
                                        </p:tgtEl>
                                        <p:attrNameLst>
                                          <p:attrName>style.opacity</p:attrName>
                                        </p:attrNameLst>
                                      </p:cBhvr>
                                      <p:to>
                                        <p:strVal val="0.5"/>
                                      </p:to>
                                    </p:set>
                                    <p:animEffect filter="image" prLst="opacity: 0.5">
                                      <p:cBhvr rctx="IE">
                                        <p:cTn id="43" dur="indefinite"/>
                                        <p:tgtEl>
                                          <p:spTgt spid="121858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18584"/>
                                        </p:tgtEl>
                                        <p:attrNameLst>
                                          <p:attrName>style.visibility</p:attrName>
                                        </p:attrNameLst>
                                      </p:cBhvr>
                                      <p:to>
                                        <p:strVal val="visible"/>
                                      </p:to>
                                    </p:set>
                                    <p:animEffect transition="in" filter="fade">
                                      <p:cBhvr>
                                        <p:cTn id="48" dur="1000"/>
                                        <p:tgtEl>
                                          <p:spTgt spid="1218584"/>
                                        </p:tgtEl>
                                      </p:cBhvr>
                                    </p:animEffect>
                                    <p:anim calcmode="lin" valueType="num">
                                      <p:cBhvr>
                                        <p:cTn id="49" dur="1000" fill="hold"/>
                                        <p:tgtEl>
                                          <p:spTgt spid="1218584"/>
                                        </p:tgtEl>
                                        <p:attrNameLst>
                                          <p:attrName>ppt_x</p:attrName>
                                        </p:attrNameLst>
                                      </p:cBhvr>
                                      <p:tavLst>
                                        <p:tav tm="0">
                                          <p:val>
                                            <p:strVal val="#ppt_x"/>
                                          </p:val>
                                        </p:tav>
                                        <p:tav tm="100000">
                                          <p:val>
                                            <p:strVal val="#ppt_x"/>
                                          </p:val>
                                        </p:tav>
                                      </p:tavLst>
                                    </p:anim>
                                    <p:anim calcmode="lin" valueType="num">
                                      <p:cBhvr>
                                        <p:cTn id="50" dur="1000" fill="hold"/>
                                        <p:tgtEl>
                                          <p:spTgt spid="121858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18583"/>
                                        </p:tgtEl>
                                        <p:attrNameLst>
                                          <p:attrName>style.visibility</p:attrName>
                                        </p:attrNameLst>
                                      </p:cBhvr>
                                      <p:to>
                                        <p:strVal val="visible"/>
                                      </p:to>
                                    </p:set>
                                    <p:animEffect transition="in" filter="randombar(horizontal)">
                                      <p:cBhvr>
                                        <p:cTn id="55" dur="500"/>
                                        <p:tgtEl>
                                          <p:spTgt spid="1218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2" grpId="0" animBg="1"/>
      <p:bldP spid="1218571" grpId="0" animBg="1"/>
      <p:bldP spid="1218572" grpId="0" animBg="1"/>
      <p:bldP spid="1218574" grpId="0" animBg="1"/>
      <p:bldP spid="1218575" grpId="0" animBg="1"/>
      <p:bldP spid="1218576" grpId="0" animBg="1"/>
      <p:bldP spid="1218577" grpId="0" animBg="1"/>
      <p:bldP spid="1218578" grpId="0" animBg="1"/>
      <p:bldP spid="1218579" grpId="0" animBg="1"/>
      <p:bldP spid="1218582" grpId="0" animBg="1"/>
      <p:bldP spid="1218584" grpId="0"/>
      <p:bldP spid="121858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5058" name="Oval 2"/>
          <p:cNvSpPr>
            <a:spLocks noChangeArrowheads="1"/>
          </p:cNvSpPr>
          <p:nvPr/>
        </p:nvSpPr>
        <p:spPr bwMode="auto">
          <a:xfrm>
            <a:off x="5292725" y="3789363"/>
            <a:ext cx="914400" cy="2362200"/>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5059"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1162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61" name="Rectangle 5"/>
          <p:cNvSpPr>
            <a:spLocks noChangeArrowheads="1"/>
          </p:cNvSpPr>
          <p:nvPr/>
        </p:nvSpPr>
        <p:spPr bwMode="auto">
          <a:xfrm>
            <a:off x="609600" y="2209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a:effectLst>
                  <a:outerShdw blurRad="38100" dist="38100" dir="2700000" algn="tl">
                    <a:srgbClr val="000000"/>
                  </a:outerShdw>
                </a:effectLst>
                <a:latin typeface="Arial" panose="020B0604020202020204" pitchFamily="34" charset="0"/>
              </a:rPr>
              <a:t>Воплощение Иисуса</a:t>
            </a:r>
            <a:endParaRPr lang="ru-RU" altLang="en-US" sz="4000" b="1" dirty="0" smtClean="0">
              <a:effectLst>
                <a:outerShdw blurRad="38100" dist="38100" dir="2700000" algn="tl">
                  <a:srgbClr val="000000"/>
                </a:outerShdw>
              </a:effectLst>
              <a:latin typeface="Arial" panose="020B0604020202020204" pitchFamily="34" charset="0"/>
            </a:endParaRPr>
          </a:p>
          <a:p>
            <a:pPr lvl="2" eaLnBrk="1" hangingPunct="1">
              <a:lnSpc>
                <a:spcPct val="80000"/>
              </a:lnSpc>
              <a:spcBef>
                <a:spcPct val="20000"/>
              </a:spcBef>
              <a:buFont typeface="Wingdings" panose="05000000000000000000" pitchFamily="2" charset="2"/>
              <a:buChar char="§"/>
              <a:defRPr/>
            </a:pPr>
            <a:r>
              <a:rPr lang="ru-RU" altLang="en-US" sz="3600" b="1" dirty="0" smtClean="0">
                <a:effectLst>
                  <a:outerShdw blurRad="38100" dist="38100" dir="2700000" algn="tl">
                    <a:srgbClr val="000000"/>
                  </a:outerShdw>
                </a:effectLst>
                <a:latin typeface="Arial" panose="020B0604020202020204" pitchFamily="34" charset="0"/>
              </a:rPr>
              <a:t>Важность </a:t>
            </a:r>
            <a:r>
              <a:rPr lang="ru-RU" altLang="en-US" sz="3600" b="1" dirty="0" err="1" smtClean="0">
                <a:effectLst>
                  <a:outerShdw blurRad="38100" dist="38100" dir="2700000" algn="tl">
                    <a:srgbClr val="000000"/>
                  </a:outerShdw>
                </a:effectLst>
                <a:latin typeface="Arial" panose="020B0604020202020204" pitchFamily="34" charset="0"/>
              </a:rPr>
              <a:t>христологических</a:t>
            </a:r>
            <a:r>
              <a:rPr lang="ru-RU" altLang="en-US" sz="3600" b="1" dirty="0" smtClean="0">
                <a:effectLst>
                  <a:outerShdw blurRad="38100" dist="38100" dir="2700000" algn="tl">
                    <a:srgbClr val="000000"/>
                  </a:outerShdw>
                </a:effectLst>
                <a:latin typeface="Arial" panose="020B0604020202020204" pitchFamily="34" charset="0"/>
              </a:rPr>
              <a:t> дебатов</a:t>
            </a:r>
          </a:p>
        </p:txBody>
      </p:sp>
      <p:sp>
        <p:nvSpPr>
          <p:cNvPr id="111622"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1623"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64" name="Rectangle 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Механизм</a:t>
            </a:r>
          </a:p>
        </p:txBody>
      </p:sp>
      <p:sp>
        <p:nvSpPr>
          <p:cNvPr id="111625" name="AutoShape 9" descr="90%">
            <a:hlinkClick r:id="" action="ppaction://noaction"/>
          </p:cNvPr>
          <p:cNvSpPr>
            <a:spLocks noChangeArrowheads="1"/>
          </p:cNvSpPr>
          <p:nvPr/>
        </p:nvSpPr>
        <p:spPr bwMode="auto">
          <a:xfrm>
            <a:off x="0" y="645795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1626"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67" name="Oval 11"/>
          <p:cNvSpPr>
            <a:spLocks noChangeArrowheads="1"/>
          </p:cNvSpPr>
          <p:nvPr/>
        </p:nvSpPr>
        <p:spPr bwMode="auto">
          <a:xfrm>
            <a:off x="4497388" y="3803650"/>
            <a:ext cx="914400" cy="236220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25068" name="Oval 12"/>
          <p:cNvSpPr>
            <a:spLocks noChangeArrowheads="1"/>
          </p:cNvSpPr>
          <p:nvPr/>
        </p:nvSpPr>
        <p:spPr bwMode="auto">
          <a:xfrm>
            <a:off x="4497388" y="3803650"/>
            <a:ext cx="914400" cy="2362200"/>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70" name="AutoShape 14"/>
          <p:cNvSpPr>
            <a:spLocks noChangeArrowheads="1"/>
          </p:cNvSpPr>
          <p:nvPr/>
        </p:nvSpPr>
        <p:spPr bwMode="auto">
          <a:xfrm>
            <a:off x="7380288" y="3213100"/>
            <a:ext cx="1512887" cy="1368425"/>
          </a:xfrm>
          <a:prstGeom prst="triangle">
            <a:avLst>
              <a:gd name="adj" fmla="val 50000"/>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71" name="Line 15"/>
          <p:cNvSpPr>
            <a:spLocks noChangeShapeType="1"/>
          </p:cNvSpPr>
          <p:nvPr/>
        </p:nvSpPr>
        <p:spPr bwMode="auto">
          <a:xfrm flipH="1">
            <a:off x="6011863" y="4437063"/>
            <a:ext cx="1511300" cy="431800"/>
          </a:xfrm>
          <a:prstGeom prst="line">
            <a:avLst/>
          </a:prstGeom>
          <a:noFill/>
          <a:ln w="76200" cap="sq">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5072" name="Oval 16"/>
          <p:cNvSpPr>
            <a:spLocks noChangeArrowheads="1"/>
          </p:cNvSpPr>
          <p:nvPr/>
        </p:nvSpPr>
        <p:spPr bwMode="auto">
          <a:xfrm>
            <a:off x="1093788" y="5013325"/>
            <a:ext cx="957262" cy="16081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73" name="Oval 17"/>
          <p:cNvSpPr>
            <a:spLocks noChangeArrowheads="1"/>
          </p:cNvSpPr>
          <p:nvPr/>
        </p:nvSpPr>
        <p:spPr bwMode="auto">
          <a:xfrm>
            <a:off x="2124075" y="4989513"/>
            <a:ext cx="977900" cy="1608137"/>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74" name="Oval 18"/>
          <p:cNvSpPr>
            <a:spLocks noChangeArrowheads="1"/>
          </p:cNvSpPr>
          <p:nvPr/>
        </p:nvSpPr>
        <p:spPr bwMode="auto">
          <a:xfrm>
            <a:off x="2124075" y="4989513"/>
            <a:ext cx="977900"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5075" name="Oval 19"/>
          <p:cNvSpPr>
            <a:spLocks noChangeArrowheads="1"/>
          </p:cNvSpPr>
          <p:nvPr/>
        </p:nvSpPr>
        <p:spPr bwMode="auto">
          <a:xfrm>
            <a:off x="1093788" y="4989513"/>
            <a:ext cx="957262" cy="1608137"/>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25076" name="Picture 20" descr="BD0000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50" y="5084763"/>
            <a:ext cx="733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5077" name="Picture 21" descr="BD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5225" y="5084763"/>
            <a:ext cx="73501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78" name="Line 22"/>
          <p:cNvSpPr>
            <a:spLocks noChangeShapeType="1"/>
          </p:cNvSpPr>
          <p:nvPr/>
        </p:nvSpPr>
        <p:spPr bwMode="auto">
          <a:xfrm flipH="1">
            <a:off x="3060700" y="5157788"/>
            <a:ext cx="1511300" cy="431800"/>
          </a:xfrm>
          <a:prstGeom prst="line">
            <a:avLst/>
          </a:prstGeom>
          <a:noFill/>
          <a:ln w="76200" cap="sq">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5080" name="Text Box 24"/>
          <p:cNvSpPr txBox="1">
            <a:spLocks noChangeArrowheads="1"/>
          </p:cNvSpPr>
          <p:nvPr/>
        </p:nvSpPr>
        <p:spPr bwMode="auto">
          <a:xfrm>
            <a:off x="3492500" y="6310313"/>
            <a:ext cx="2232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en-US" sz="3000" b="1" i="1">
                <a:solidFill>
                  <a:srgbClr val="FFCC00"/>
                </a:solidFill>
                <a:effectLst>
                  <a:outerShdw blurRad="38100" dist="38100" dir="2700000" algn="tl">
                    <a:srgbClr val="000000"/>
                  </a:outerShdw>
                </a:effectLst>
              </a:rPr>
              <a:t>Е. Зайцев</a:t>
            </a:r>
            <a:endParaRPr lang="ru-RU" altLang="en-US" sz="3000"/>
          </a:p>
        </p:txBody>
      </p:sp>
      <p:pic>
        <p:nvPicPr>
          <p:cNvPr id="25" name="Picture 24"/>
          <p:cNvPicPr>
            <a:picLocks noChangeAspect="1"/>
          </p:cNvPicPr>
          <p:nvPr/>
        </p:nvPicPr>
        <p:blipFill>
          <a:blip r:embed="rId8"/>
          <a:stretch>
            <a:fillRect/>
          </a:stretch>
        </p:blipFill>
        <p:spPr>
          <a:xfrm>
            <a:off x="4551191" y="3912477"/>
            <a:ext cx="1632292" cy="2201695"/>
          </a:xfrm>
          <a:prstGeom prst="rect">
            <a:avLst/>
          </a:prstGeom>
        </p:spPr>
      </p:pic>
      <p:sp>
        <p:nvSpPr>
          <p:cNvPr id="1325079" name="Text Box 23"/>
          <p:cNvSpPr txBox="1">
            <a:spLocks noChangeArrowheads="1"/>
          </p:cNvSpPr>
          <p:nvPr/>
        </p:nvSpPr>
        <p:spPr bwMode="auto">
          <a:xfrm>
            <a:off x="0" y="3743325"/>
            <a:ext cx="91440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ru-RU" altLang="ja-JP" sz="3000" b="1" dirty="0">
                <a:solidFill>
                  <a:srgbClr val="FFCC00"/>
                </a:solidFill>
                <a:effectLst>
                  <a:outerShdw blurRad="38100" dist="38100" dir="2700000" algn="tl">
                    <a:srgbClr val="000000"/>
                  </a:outerShdw>
                </a:effectLst>
              </a:rPr>
              <a:t>«</a:t>
            </a:r>
            <a:r>
              <a:rPr lang="ru-RU" altLang="ja-JP" sz="3000" b="1" dirty="0">
                <a:effectLst>
                  <a:outerShdw blurRad="38100" dist="38100" dir="2700000" algn="tl">
                    <a:srgbClr val="000000"/>
                  </a:outerShdw>
                </a:effectLst>
              </a:rPr>
              <a:t>…</a:t>
            </a:r>
            <a:r>
              <a:rPr lang="ru-RU" altLang="en-US" sz="3000" b="1" i="1" dirty="0" err="1">
                <a:effectLst>
                  <a:outerShdw blurRad="38100" dist="38100" dir="2700000" algn="tl">
                    <a:srgbClr val="000000"/>
                  </a:outerShdw>
                </a:effectLst>
              </a:rPr>
              <a:t>сотериологические</a:t>
            </a:r>
            <a:r>
              <a:rPr lang="ru-RU" altLang="en-US" sz="3000" b="1" i="1" dirty="0">
                <a:effectLst>
                  <a:outerShdw blurRad="38100" dist="38100" dir="2700000" algn="tl">
                    <a:srgbClr val="000000"/>
                  </a:outerShdw>
                </a:effectLst>
              </a:rPr>
              <a:t> и духовные последствия, особенно для учения о теозисе. Вот почему для </a:t>
            </a:r>
            <a:r>
              <a:rPr lang="ru-RU" altLang="en-US" sz="3000" b="1" i="1" dirty="0" err="1">
                <a:effectLst>
                  <a:outerShdw blurRad="38100" dist="38100" dir="2700000" algn="tl">
                    <a:srgbClr val="000000"/>
                  </a:outerShdw>
                </a:effectLst>
              </a:rPr>
              <a:t>Лосского</a:t>
            </a:r>
            <a:r>
              <a:rPr lang="ru-RU" altLang="en-US" sz="3000" b="1" i="1" dirty="0">
                <a:effectLst>
                  <a:outerShdw blurRad="38100" dist="38100" dir="2700000" algn="tl">
                    <a:srgbClr val="000000"/>
                  </a:outerShdw>
                </a:effectLst>
              </a:rPr>
              <a:t> и его понимания теозисе правильная интерпретация личности и служения Христа имеет решающее значение</a:t>
            </a:r>
            <a:r>
              <a:rPr lang="ru-RU" altLang="en-US" sz="3000" b="1" i="1" dirty="0">
                <a:solidFill>
                  <a:srgbClr val="FFCC00"/>
                </a:solidFill>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25079"/>
                                        </p:tgtEl>
                                        <p:attrNameLst>
                                          <p:attrName>style.visibility</p:attrName>
                                        </p:attrNameLst>
                                      </p:cBhvr>
                                      <p:to>
                                        <p:strVal val="visible"/>
                                      </p:to>
                                    </p:set>
                                    <p:animEffect transition="in" filter="randombar(horizontal)">
                                      <p:cBhvr>
                                        <p:cTn id="7" dur="500"/>
                                        <p:tgtEl>
                                          <p:spTgt spid="1325079"/>
                                        </p:tgtEl>
                                      </p:cBhvr>
                                    </p:animEffect>
                                  </p:childTnLst>
                                </p:cTn>
                              </p:par>
                              <p:par>
                                <p:cTn id="8" presetID="9" presetClass="emph" presetSubtype="0" grpId="0" nodeType="withEffect">
                                  <p:stCondLst>
                                    <p:cond delay="0"/>
                                  </p:stCondLst>
                                  <p:childTnLst>
                                    <p:set>
                                      <p:cBhvr rctx="PPT">
                                        <p:cTn id="9" dur="indefinite"/>
                                        <p:tgtEl>
                                          <p:spTgt spid="1325058"/>
                                        </p:tgtEl>
                                        <p:attrNameLst>
                                          <p:attrName>style.opacity</p:attrName>
                                        </p:attrNameLst>
                                      </p:cBhvr>
                                      <p:to>
                                        <p:strVal val="0.5"/>
                                      </p:to>
                                    </p:set>
                                    <p:animEffect filter="image" prLst="opacity: 0.5">
                                      <p:cBhvr rctx="IE">
                                        <p:cTn id="10" dur="indefinite"/>
                                        <p:tgtEl>
                                          <p:spTgt spid="1325058"/>
                                        </p:tgtEl>
                                      </p:cBhvr>
                                    </p:animEffect>
                                  </p:childTnLst>
                                </p:cTn>
                              </p:par>
                              <p:par>
                                <p:cTn id="11" presetID="9" presetClass="emph" presetSubtype="0" grpId="0" nodeType="withEffect">
                                  <p:stCondLst>
                                    <p:cond delay="0"/>
                                  </p:stCondLst>
                                  <p:childTnLst>
                                    <p:set>
                                      <p:cBhvr rctx="PPT">
                                        <p:cTn id="12" dur="indefinite"/>
                                        <p:tgtEl>
                                          <p:spTgt spid="1325067"/>
                                        </p:tgtEl>
                                        <p:attrNameLst>
                                          <p:attrName>style.opacity</p:attrName>
                                        </p:attrNameLst>
                                      </p:cBhvr>
                                      <p:to>
                                        <p:strVal val="0.5"/>
                                      </p:to>
                                    </p:set>
                                    <p:animEffect filter="image" prLst="opacity: 0.5">
                                      <p:cBhvr rctx="IE">
                                        <p:cTn id="13" dur="indefinite"/>
                                        <p:tgtEl>
                                          <p:spTgt spid="1325067"/>
                                        </p:tgtEl>
                                      </p:cBhvr>
                                    </p:animEffect>
                                  </p:childTnLst>
                                </p:cTn>
                              </p:par>
                              <p:par>
                                <p:cTn id="14" presetID="9" presetClass="emph" presetSubtype="0" grpId="0" nodeType="withEffect">
                                  <p:stCondLst>
                                    <p:cond delay="0"/>
                                  </p:stCondLst>
                                  <p:childTnLst>
                                    <p:set>
                                      <p:cBhvr rctx="PPT">
                                        <p:cTn id="15" dur="indefinite"/>
                                        <p:tgtEl>
                                          <p:spTgt spid="1325068"/>
                                        </p:tgtEl>
                                        <p:attrNameLst>
                                          <p:attrName>style.opacity</p:attrName>
                                        </p:attrNameLst>
                                      </p:cBhvr>
                                      <p:to>
                                        <p:strVal val="0.5"/>
                                      </p:to>
                                    </p:set>
                                    <p:animEffect filter="image" prLst="opacity: 0.5">
                                      <p:cBhvr rctx="IE">
                                        <p:cTn id="16" dur="indefinite"/>
                                        <p:tgtEl>
                                          <p:spTgt spid="1325068"/>
                                        </p:tgtEl>
                                      </p:cBhvr>
                                    </p:animEffect>
                                  </p:childTnLst>
                                </p:cTn>
                              </p:par>
                              <p:par>
                                <p:cTn id="17" presetID="9" presetClass="emph" presetSubtype="0" grpId="0" nodeType="withEffect">
                                  <p:stCondLst>
                                    <p:cond delay="0"/>
                                  </p:stCondLst>
                                  <p:childTnLst>
                                    <p:set>
                                      <p:cBhvr rctx="PPT">
                                        <p:cTn id="18" dur="indefinite"/>
                                        <p:tgtEl>
                                          <p:spTgt spid="1325070"/>
                                        </p:tgtEl>
                                        <p:attrNameLst>
                                          <p:attrName>style.opacity</p:attrName>
                                        </p:attrNameLst>
                                      </p:cBhvr>
                                      <p:to>
                                        <p:strVal val="0.5"/>
                                      </p:to>
                                    </p:set>
                                    <p:animEffect filter="image" prLst="opacity: 0.5">
                                      <p:cBhvr rctx="IE">
                                        <p:cTn id="19" dur="indefinite"/>
                                        <p:tgtEl>
                                          <p:spTgt spid="1325070"/>
                                        </p:tgtEl>
                                      </p:cBhvr>
                                    </p:animEffect>
                                  </p:childTnLst>
                                </p:cTn>
                              </p:par>
                              <p:par>
                                <p:cTn id="20" presetID="9" presetClass="emph" presetSubtype="0" grpId="0" nodeType="withEffect">
                                  <p:stCondLst>
                                    <p:cond delay="0"/>
                                  </p:stCondLst>
                                  <p:childTnLst>
                                    <p:set>
                                      <p:cBhvr rctx="PPT">
                                        <p:cTn id="21" dur="indefinite"/>
                                        <p:tgtEl>
                                          <p:spTgt spid="1325071"/>
                                        </p:tgtEl>
                                        <p:attrNameLst>
                                          <p:attrName>style.opacity</p:attrName>
                                        </p:attrNameLst>
                                      </p:cBhvr>
                                      <p:to>
                                        <p:strVal val="0.5"/>
                                      </p:to>
                                    </p:set>
                                    <p:animEffect filter="image" prLst="opacity: 0.5">
                                      <p:cBhvr rctx="IE">
                                        <p:cTn id="22" dur="indefinite"/>
                                        <p:tgtEl>
                                          <p:spTgt spid="1325071"/>
                                        </p:tgtEl>
                                      </p:cBhvr>
                                    </p:animEffect>
                                  </p:childTnLst>
                                </p:cTn>
                              </p:par>
                              <p:par>
                                <p:cTn id="23" presetID="9" presetClass="emph" presetSubtype="0" grpId="0" nodeType="withEffect">
                                  <p:stCondLst>
                                    <p:cond delay="0"/>
                                  </p:stCondLst>
                                  <p:childTnLst>
                                    <p:set>
                                      <p:cBhvr rctx="PPT">
                                        <p:cTn id="24" dur="indefinite"/>
                                        <p:tgtEl>
                                          <p:spTgt spid="1325072"/>
                                        </p:tgtEl>
                                        <p:attrNameLst>
                                          <p:attrName>style.opacity</p:attrName>
                                        </p:attrNameLst>
                                      </p:cBhvr>
                                      <p:to>
                                        <p:strVal val="0.5"/>
                                      </p:to>
                                    </p:set>
                                    <p:animEffect filter="image" prLst="opacity: 0.5">
                                      <p:cBhvr rctx="IE">
                                        <p:cTn id="25" dur="indefinite"/>
                                        <p:tgtEl>
                                          <p:spTgt spid="1325072"/>
                                        </p:tgtEl>
                                      </p:cBhvr>
                                    </p:animEffect>
                                  </p:childTnLst>
                                </p:cTn>
                              </p:par>
                              <p:par>
                                <p:cTn id="26" presetID="9" presetClass="emph" presetSubtype="0" grpId="0" nodeType="withEffect">
                                  <p:stCondLst>
                                    <p:cond delay="0"/>
                                  </p:stCondLst>
                                  <p:childTnLst>
                                    <p:set>
                                      <p:cBhvr rctx="PPT">
                                        <p:cTn id="27" dur="indefinite"/>
                                        <p:tgtEl>
                                          <p:spTgt spid="1325073"/>
                                        </p:tgtEl>
                                        <p:attrNameLst>
                                          <p:attrName>style.opacity</p:attrName>
                                        </p:attrNameLst>
                                      </p:cBhvr>
                                      <p:to>
                                        <p:strVal val="0.5"/>
                                      </p:to>
                                    </p:set>
                                    <p:animEffect filter="image" prLst="opacity: 0.5">
                                      <p:cBhvr rctx="IE">
                                        <p:cTn id="28" dur="indefinite"/>
                                        <p:tgtEl>
                                          <p:spTgt spid="1325073"/>
                                        </p:tgtEl>
                                      </p:cBhvr>
                                    </p:animEffect>
                                  </p:childTnLst>
                                </p:cTn>
                              </p:par>
                              <p:par>
                                <p:cTn id="29" presetID="9" presetClass="emph" presetSubtype="0" grpId="0" nodeType="withEffect">
                                  <p:stCondLst>
                                    <p:cond delay="0"/>
                                  </p:stCondLst>
                                  <p:childTnLst>
                                    <p:set>
                                      <p:cBhvr rctx="PPT">
                                        <p:cTn id="30" dur="indefinite"/>
                                        <p:tgtEl>
                                          <p:spTgt spid="1325074"/>
                                        </p:tgtEl>
                                        <p:attrNameLst>
                                          <p:attrName>style.opacity</p:attrName>
                                        </p:attrNameLst>
                                      </p:cBhvr>
                                      <p:to>
                                        <p:strVal val="0.5"/>
                                      </p:to>
                                    </p:set>
                                    <p:animEffect filter="image" prLst="opacity: 0.5">
                                      <p:cBhvr rctx="IE">
                                        <p:cTn id="31" dur="indefinite"/>
                                        <p:tgtEl>
                                          <p:spTgt spid="1325074"/>
                                        </p:tgtEl>
                                      </p:cBhvr>
                                    </p:animEffect>
                                  </p:childTnLst>
                                </p:cTn>
                              </p:par>
                              <p:par>
                                <p:cTn id="32" presetID="9" presetClass="emph" presetSubtype="0" grpId="0" nodeType="withEffect">
                                  <p:stCondLst>
                                    <p:cond delay="0"/>
                                  </p:stCondLst>
                                  <p:childTnLst>
                                    <p:set>
                                      <p:cBhvr rctx="PPT">
                                        <p:cTn id="33" dur="indefinite"/>
                                        <p:tgtEl>
                                          <p:spTgt spid="1325075"/>
                                        </p:tgtEl>
                                        <p:attrNameLst>
                                          <p:attrName>style.opacity</p:attrName>
                                        </p:attrNameLst>
                                      </p:cBhvr>
                                      <p:to>
                                        <p:strVal val="0.5"/>
                                      </p:to>
                                    </p:set>
                                    <p:animEffect filter="image" prLst="opacity: 0.5">
                                      <p:cBhvr rctx="IE">
                                        <p:cTn id="34" dur="indefinite"/>
                                        <p:tgtEl>
                                          <p:spTgt spid="1325075"/>
                                        </p:tgtEl>
                                      </p:cBhvr>
                                    </p:animEffect>
                                  </p:childTnLst>
                                </p:cTn>
                              </p:par>
                              <p:par>
                                <p:cTn id="35" presetID="9" presetClass="emph" presetSubtype="0" nodeType="withEffect">
                                  <p:stCondLst>
                                    <p:cond delay="0"/>
                                  </p:stCondLst>
                                  <p:childTnLst>
                                    <p:set>
                                      <p:cBhvr rctx="PPT">
                                        <p:cTn id="36" dur="indefinite"/>
                                        <p:tgtEl>
                                          <p:spTgt spid="1325076"/>
                                        </p:tgtEl>
                                        <p:attrNameLst>
                                          <p:attrName>style.opacity</p:attrName>
                                        </p:attrNameLst>
                                      </p:cBhvr>
                                      <p:to>
                                        <p:strVal val="0.5"/>
                                      </p:to>
                                    </p:set>
                                    <p:animEffect filter="image" prLst="opacity: 0.5">
                                      <p:cBhvr rctx="IE">
                                        <p:cTn id="37" dur="indefinite"/>
                                        <p:tgtEl>
                                          <p:spTgt spid="1325076"/>
                                        </p:tgtEl>
                                      </p:cBhvr>
                                    </p:animEffect>
                                  </p:childTnLst>
                                </p:cTn>
                              </p:par>
                              <p:par>
                                <p:cTn id="38" presetID="9" presetClass="emph" presetSubtype="0" nodeType="withEffect">
                                  <p:stCondLst>
                                    <p:cond delay="0"/>
                                  </p:stCondLst>
                                  <p:childTnLst>
                                    <p:set>
                                      <p:cBhvr rctx="PPT">
                                        <p:cTn id="39" dur="indefinite"/>
                                        <p:tgtEl>
                                          <p:spTgt spid="25"/>
                                        </p:tgtEl>
                                        <p:attrNameLst>
                                          <p:attrName>style.opacity</p:attrName>
                                        </p:attrNameLst>
                                      </p:cBhvr>
                                      <p:to>
                                        <p:strVal val="0.5"/>
                                      </p:to>
                                    </p:set>
                                    <p:animEffect filter="image" prLst="opacity: 0.5">
                                      <p:cBhvr rctx="IE">
                                        <p:cTn id="40" dur="indefinite"/>
                                        <p:tgtEl>
                                          <p:spTgt spid="25"/>
                                        </p:tgtEl>
                                      </p:cBhvr>
                                    </p:animEffect>
                                  </p:childTnLst>
                                </p:cTn>
                              </p:par>
                              <p:par>
                                <p:cTn id="41" presetID="9" presetClass="emph" presetSubtype="0" nodeType="withEffect">
                                  <p:stCondLst>
                                    <p:cond delay="0"/>
                                  </p:stCondLst>
                                  <p:childTnLst>
                                    <p:set>
                                      <p:cBhvr rctx="PPT">
                                        <p:cTn id="42" dur="indefinite"/>
                                        <p:tgtEl>
                                          <p:spTgt spid="1325077"/>
                                        </p:tgtEl>
                                        <p:attrNameLst>
                                          <p:attrName>style.opacity</p:attrName>
                                        </p:attrNameLst>
                                      </p:cBhvr>
                                      <p:to>
                                        <p:strVal val="0.5"/>
                                      </p:to>
                                    </p:set>
                                    <p:animEffect filter="image" prLst="opacity: 0.5">
                                      <p:cBhvr rctx="IE">
                                        <p:cTn id="43" dur="indefinite"/>
                                        <p:tgtEl>
                                          <p:spTgt spid="1325077"/>
                                        </p:tgtEl>
                                      </p:cBhvr>
                                    </p:animEffect>
                                  </p:childTnLst>
                                </p:cTn>
                              </p:par>
                              <p:par>
                                <p:cTn id="44" presetID="9" presetClass="emph" presetSubtype="0" grpId="0" nodeType="withEffect">
                                  <p:stCondLst>
                                    <p:cond delay="0"/>
                                  </p:stCondLst>
                                  <p:childTnLst>
                                    <p:set>
                                      <p:cBhvr rctx="PPT">
                                        <p:cTn id="45" dur="indefinite"/>
                                        <p:tgtEl>
                                          <p:spTgt spid="1325078"/>
                                        </p:tgtEl>
                                        <p:attrNameLst>
                                          <p:attrName>style.opacity</p:attrName>
                                        </p:attrNameLst>
                                      </p:cBhvr>
                                      <p:to>
                                        <p:strVal val="0.5"/>
                                      </p:to>
                                    </p:set>
                                    <p:animEffect filter="image" prLst="opacity: 0.5">
                                      <p:cBhvr rctx="IE">
                                        <p:cTn id="46" dur="indefinite"/>
                                        <p:tgtEl>
                                          <p:spTgt spid="132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58" grpId="0" animBg="1"/>
      <p:bldP spid="1325067" grpId="0" animBg="1"/>
      <p:bldP spid="1325068" grpId="0" animBg="1"/>
      <p:bldP spid="1325070" grpId="0" animBg="1"/>
      <p:bldP spid="1325071" grpId="0" animBg="1"/>
      <p:bldP spid="1325072" grpId="0" animBg="1"/>
      <p:bldP spid="1325073" grpId="0" animBg="1"/>
      <p:bldP spid="1325074" grpId="0" animBg="1"/>
      <p:bldP spid="1325075" grpId="0" animBg="1"/>
      <p:bldP spid="1325078" grpId="0" animBg="1"/>
      <p:bldP spid="1325079"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1776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5540"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Font typeface="+mj-lt"/>
              <a:buAutoNum type="arabicPeriod"/>
              <a:defRPr/>
            </a:pPr>
            <a:r>
              <a:rPr lang="ru-RU" altLang="en-US" sz="4000" b="1" dirty="0" smtClean="0">
                <a:effectLst>
                  <a:outerShdw blurRad="38100" dist="38100" dir="2700000" algn="tl">
                    <a:srgbClr val="000000"/>
                  </a:outerShdw>
                </a:effectLst>
                <a:latin typeface="Arial" panose="020B0604020202020204" pitchFamily="34" charset="0"/>
              </a:rPr>
              <a:t> Участие в таинствах</a:t>
            </a:r>
          </a:p>
        </p:txBody>
      </p:sp>
      <p:sp>
        <p:nvSpPr>
          <p:cNvPr id="11776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776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5543"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dirty="0" smtClean="0"/>
              <a:t>Достижение </a:t>
            </a:r>
          </a:p>
        </p:txBody>
      </p:sp>
      <p:sp>
        <p:nvSpPr>
          <p:cNvPr id="11776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776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5546" name="Rectangle 10"/>
          <p:cNvSpPr>
            <a:spLocks noGrp="1" noChangeArrowheads="1"/>
          </p:cNvSpPr>
          <p:nvPr>
            <p:ph type="body" sz="half" idx="1"/>
          </p:nvPr>
        </p:nvSpPr>
        <p:spPr>
          <a:xfrm>
            <a:off x="-82550" y="2874963"/>
            <a:ext cx="8686800" cy="914400"/>
          </a:xfrm>
        </p:spPr>
        <p:txBody>
          <a:bodyPr/>
          <a:lstStyle/>
          <a:p>
            <a:pPr marL="1447800" lvl="2" indent="-533400" algn="ctr" eaLnBrk="1" hangingPunct="1">
              <a:lnSpc>
                <a:spcPct val="80000"/>
              </a:lnSpc>
              <a:buFont typeface="Wingdings" panose="05000000000000000000" pitchFamily="2" charset="2"/>
              <a:buNone/>
              <a:defRPr/>
            </a:pPr>
            <a:r>
              <a:rPr lang="ru-RU" altLang="en-US" i="1" smtClean="0">
                <a:solidFill>
                  <a:srgbClr val="FFCC00"/>
                </a:solidFill>
              </a:rPr>
              <a:t>«</a:t>
            </a:r>
            <a:r>
              <a:rPr lang="ru-RU" altLang="en-US" i="1" smtClean="0"/>
              <a:t>В таинствах благодать Бога нисходит на нас и освящает все наше естество – и душу, и плоть – приобщая его к Божественному естеству, оживотворяя, обоготворяя, и воссозидая в жизнь вечную</a:t>
            </a:r>
            <a:r>
              <a:rPr lang="ru-RU" altLang="en-US" i="1" smtClean="0">
                <a:solidFill>
                  <a:srgbClr val="FFCC00"/>
                </a:solidFill>
              </a:rPr>
              <a:t>».</a:t>
            </a:r>
            <a:r>
              <a:rPr lang="ru-RU" altLang="en-US" i="1" smtClean="0"/>
              <a:t> </a:t>
            </a:r>
            <a:r>
              <a:rPr lang="ru-RU" altLang="en-US" i="1" smtClean="0">
                <a:solidFill>
                  <a:srgbClr val="FFCC00"/>
                </a:solidFill>
              </a:rPr>
              <a:t>Иларион</a:t>
            </a:r>
          </a:p>
        </p:txBody>
      </p:sp>
      <p:pic>
        <p:nvPicPr>
          <p:cNvPr id="1345548" name="Picture 12" descr="j0216560">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50" y="5192713"/>
            <a:ext cx="179387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5543"/>
                                        </p:tgtEl>
                                        <p:attrNameLst>
                                          <p:attrName>style.visibility</p:attrName>
                                        </p:attrNameLst>
                                      </p:cBhvr>
                                      <p:to>
                                        <p:strVal val="visible"/>
                                      </p:to>
                                    </p:set>
                                    <p:animEffect transition="in" filter="fade">
                                      <p:cBhvr>
                                        <p:cTn id="7" dur="1000"/>
                                        <p:tgtEl>
                                          <p:spTgt spid="1345543"/>
                                        </p:tgtEl>
                                      </p:cBhvr>
                                    </p:animEffect>
                                    <p:anim calcmode="lin" valueType="num">
                                      <p:cBhvr>
                                        <p:cTn id="8" dur="1000" fill="hold"/>
                                        <p:tgtEl>
                                          <p:spTgt spid="1345543"/>
                                        </p:tgtEl>
                                        <p:attrNameLst>
                                          <p:attrName>ppt_x</p:attrName>
                                        </p:attrNameLst>
                                      </p:cBhvr>
                                      <p:tavLst>
                                        <p:tav tm="0">
                                          <p:val>
                                            <p:strVal val="#ppt_x"/>
                                          </p:val>
                                        </p:tav>
                                        <p:tav tm="100000">
                                          <p:val>
                                            <p:strVal val="#ppt_x"/>
                                          </p:val>
                                        </p:tav>
                                      </p:tavLst>
                                    </p:anim>
                                    <p:anim calcmode="lin" valueType="num">
                                      <p:cBhvr>
                                        <p:cTn id="9" dur="1000" fill="hold"/>
                                        <p:tgtEl>
                                          <p:spTgt spid="13455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45540">
                                            <p:txEl>
                                              <p:pRg st="0" end="0"/>
                                            </p:txEl>
                                          </p:spTgt>
                                        </p:tgtEl>
                                        <p:attrNameLst>
                                          <p:attrName>style.visibility</p:attrName>
                                        </p:attrNameLst>
                                      </p:cBhvr>
                                      <p:to>
                                        <p:strVal val="visible"/>
                                      </p:to>
                                    </p:set>
                                    <p:animEffect transition="in" filter="randombar(horizontal)">
                                      <p:cBhvr>
                                        <p:cTn id="14" dur="500"/>
                                        <p:tgtEl>
                                          <p:spTgt spid="1345540">
                                            <p:txEl>
                                              <p:pRg st="0" end="0"/>
                                            </p:txEl>
                                          </p:spTgt>
                                        </p:tgtEl>
                                      </p:cBhvr>
                                    </p:animEffec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1345548"/>
                                        </p:tgtEl>
                                        <p:attrNameLst>
                                          <p:attrName>style.visibility</p:attrName>
                                        </p:attrNameLst>
                                      </p:cBhvr>
                                      <p:to>
                                        <p:strVal val="visible"/>
                                      </p:to>
                                    </p:set>
                                    <p:animEffect transition="in" filter="dissolve">
                                      <p:cBhvr>
                                        <p:cTn id="18" dur="500"/>
                                        <p:tgtEl>
                                          <p:spTgt spid="134554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45546">
                                            <p:txEl>
                                              <p:pRg st="0" end="0"/>
                                            </p:txEl>
                                          </p:spTgt>
                                        </p:tgtEl>
                                        <p:attrNameLst>
                                          <p:attrName>style.visibility</p:attrName>
                                        </p:attrNameLst>
                                      </p:cBhvr>
                                      <p:to>
                                        <p:strVal val="visible"/>
                                      </p:to>
                                    </p:set>
                                    <p:animEffect transition="in" filter="randombar(horizontal)">
                                      <p:cBhvr>
                                        <p:cTn id="23" dur="500"/>
                                        <p:tgtEl>
                                          <p:spTgt spid="13455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40" grpId="0" build="p" bldLvl="5" autoUpdateAnimBg="0"/>
      <p:bldP spid="1345543" grpId="0"/>
      <p:bldP spid="1345546"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007619" name="Rectangle 3"/>
          <p:cNvSpPr>
            <a:spLocks noGrp="1" noChangeArrowheads="1"/>
          </p:cNvSpPr>
          <p:nvPr>
            <p:ph type="body" sz="half" idx="1"/>
          </p:nvPr>
        </p:nvSpPr>
        <p:spPr>
          <a:xfrm>
            <a:off x="609600" y="1524000"/>
            <a:ext cx="8534400" cy="914400"/>
          </a:xfrm>
        </p:spPr>
        <p:txBody>
          <a:bodyPr/>
          <a:lstStyle/>
          <a:p>
            <a:pPr eaLnBrk="1" hangingPunct="1">
              <a:defRPr/>
            </a:pPr>
            <a:r>
              <a:rPr lang="ru-RU" altLang="en-US" smtClean="0"/>
              <a:t>Центральность</a:t>
            </a:r>
          </a:p>
        </p:txBody>
      </p:sp>
      <p:pic>
        <p:nvPicPr>
          <p:cNvPr id="13316"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7621" name="Rectangle 5"/>
          <p:cNvSpPr>
            <a:spLocks noChangeArrowheads="1"/>
          </p:cNvSpPr>
          <p:nvPr/>
        </p:nvSpPr>
        <p:spPr bwMode="auto">
          <a:xfrm>
            <a:off x="-36513" y="2443163"/>
            <a:ext cx="8763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600" b="1" smtClean="0">
                <a:solidFill>
                  <a:srgbClr val="FFCC00"/>
                </a:solidFill>
                <a:effectLst>
                  <a:outerShdw blurRad="38100" dist="38100" dir="2700000" algn="tl">
                    <a:srgbClr val="000000"/>
                  </a:outerShdw>
                </a:effectLst>
                <a:latin typeface="Arial" panose="020B0604020202020204" pitchFamily="34" charset="0"/>
              </a:rPr>
              <a:t>	</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Конечная цель духовной жизни и вечное блаженство в Царствии Небесном… обоженное состояние “сонаследников” Божественного естества</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 </a:t>
            </a:r>
          </a:p>
          <a:p>
            <a:pPr lvl="1" algn="ctr" eaLnBrk="1" hangingPunct="1">
              <a:lnSpc>
                <a:spcPct val="80000"/>
              </a:lnSpc>
              <a:spcBef>
                <a:spcPct val="20000"/>
              </a:spcBef>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Лосский В. Н. </a:t>
            </a:r>
            <a:endParaRPr lang="ru-RU" altLang="en-US" sz="3600" b="1" smtClean="0">
              <a:solidFill>
                <a:srgbClr val="FFCC00"/>
              </a:solidFill>
              <a:effectLst>
                <a:outerShdw blurRad="38100" dist="38100" dir="2700000" algn="tl">
                  <a:srgbClr val="000000"/>
                </a:outerShdw>
              </a:effectLst>
              <a:latin typeface="Arial" panose="020B0604020202020204" pitchFamily="34" charset="0"/>
            </a:endParaRPr>
          </a:p>
        </p:txBody>
      </p:sp>
      <p:sp>
        <p:nvSpPr>
          <p:cNvPr id="13318"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19"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20"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321"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Effect transition="in" filter="randombar(horizontal)">
                                      <p:cBhvr>
                                        <p:cTn id="7" dur="500"/>
                                        <p:tgtEl>
                                          <p:spTgt spid="1007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7621">
                                            <p:txEl>
                                              <p:pRg st="0" end="0"/>
                                            </p:txEl>
                                          </p:spTgt>
                                        </p:tgtEl>
                                        <p:attrNameLst>
                                          <p:attrName>style.visibility</p:attrName>
                                        </p:attrNameLst>
                                      </p:cBhvr>
                                      <p:to>
                                        <p:strVal val="visible"/>
                                      </p:to>
                                    </p:set>
                                    <p:animEffect transition="in" filter="randombar(horizontal)">
                                      <p:cBhvr>
                                        <p:cTn id="12" dur="500"/>
                                        <p:tgtEl>
                                          <p:spTgt spid="1007621">
                                            <p:txEl>
                                              <p:pRg st="0" end="0"/>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07621">
                                            <p:txEl>
                                              <p:pRg st="1" end="1"/>
                                            </p:txEl>
                                          </p:spTgt>
                                        </p:tgtEl>
                                        <p:attrNameLst>
                                          <p:attrName>style.visibility</p:attrName>
                                        </p:attrNameLst>
                                      </p:cBhvr>
                                      <p:to>
                                        <p:strVal val="visible"/>
                                      </p:to>
                                    </p:set>
                                    <p:animEffect transition="in" filter="randombar(horizontal)">
                                      <p:cBhvr>
                                        <p:cTn id="16" dur="500"/>
                                        <p:tgtEl>
                                          <p:spTgt spid="10076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19" grpId="0" build="p" bldLvl="5" autoUpdateAnimBg="0"/>
      <p:bldP spid="1007621"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10" name="Picture 13" descr="j0216560">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5192713"/>
            <a:ext cx="179387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68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19812" name="Picture 3" descr="BD08208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684"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Font typeface="+mj-lt"/>
              <a:buAutoNum type="arabicPeriod"/>
              <a:defRPr/>
            </a:pPr>
            <a:r>
              <a:rPr lang="ru-RU" altLang="en-US" sz="4000" b="1" dirty="0" smtClean="0">
                <a:effectLst>
                  <a:outerShdw blurRad="38100" dist="38100" dir="2700000" algn="tl">
                    <a:srgbClr val="000000"/>
                  </a:outerShdw>
                </a:effectLst>
                <a:latin typeface="Arial" panose="020B0604020202020204" pitchFamily="34" charset="0"/>
              </a:rPr>
              <a:t> Участие в таинствах</a:t>
            </a:r>
          </a:p>
        </p:txBody>
      </p:sp>
      <p:sp>
        <p:nvSpPr>
          <p:cNvPr id="119814" name="AutoShape 5" descr="90%">
            <a:hlinkClick r:id="rId6"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9815" name="AutoShape 6" descr="90%">
            <a:hlinkClick r:id="rId7"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1687"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19817"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19818"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1690" name="Rectangle 10"/>
          <p:cNvSpPr>
            <a:spLocks noGrp="1" noChangeArrowheads="1"/>
          </p:cNvSpPr>
          <p:nvPr>
            <p:ph type="body" sz="half" idx="1"/>
          </p:nvPr>
        </p:nvSpPr>
        <p:spPr>
          <a:xfrm>
            <a:off x="206375" y="2924175"/>
            <a:ext cx="8686800" cy="914400"/>
          </a:xfrm>
        </p:spPr>
        <p:txBody>
          <a:bodyPr/>
          <a:lstStyle/>
          <a:p>
            <a:pPr marL="685800" indent="-685800" algn="ctr" eaLnBrk="1" hangingPunct="1">
              <a:lnSpc>
                <a:spcPct val="80000"/>
              </a:lnSpc>
              <a:buNone/>
              <a:defRPr/>
            </a:pPr>
            <a:r>
              <a:rPr lang="ru-RU" altLang="en-US" sz="3200" i="1" dirty="0" smtClean="0">
                <a:solidFill>
                  <a:srgbClr val="FFCC00"/>
                </a:solidFill>
              </a:rPr>
              <a:t>«</a:t>
            </a:r>
            <a:r>
              <a:rPr lang="ru-RU" altLang="en-US" sz="3200" i="1" dirty="0" smtClean="0"/>
              <a:t>Причащением же это таинство называется потому, что через него мы делаемся причастниками Божества Иисуса. Еще называется оно общением и воистину есть (общение) потому, что через </a:t>
            </a:r>
            <a:r>
              <a:rPr lang="ru-RU" altLang="en-US" sz="3200" i="1" dirty="0"/>
              <a:t>него мы входим в общение со </a:t>
            </a:r>
            <a:r>
              <a:rPr lang="ru-RU" altLang="en-US" sz="3200" i="1" dirty="0" smtClean="0"/>
              <a:t>Христом </a:t>
            </a:r>
            <a:r>
              <a:rPr lang="ru-RU" altLang="en-US" sz="3200" i="1" dirty="0"/>
              <a:t>и </a:t>
            </a:r>
            <a:r>
              <a:rPr lang="ru-RU" altLang="en-US" sz="3200" i="1" dirty="0" smtClean="0"/>
              <a:t>делаемся причастниками Его плоти и Божества</a:t>
            </a:r>
            <a:r>
              <a:rPr lang="ru-RU" altLang="en-US" sz="3200" i="1" dirty="0" smtClean="0">
                <a:solidFill>
                  <a:srgbClr val="FFCC00"/>
                </a:solidFill>
              </a:rPr>
              <a:t>».</a:t>
            </a:r>
            <a:r>
              <a:rPr lang="ru-RU" altLang="en-US" sz="3200" i="1" dirty="0" smtClean="0"/>
              <a:t> </a:t>
            </a:r>
            <a:r>
              <a:rPr lang="ru-RU" altLang="en-US" sz="3200" i="1" dirty="0" smtClean="0">
                <a:solidFill>
                  <a:srgbClr val="FFCC00"/>
                </a:solidFill>
              </a:rPr>
              <a:t>Иоанн Дамаскин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51690">
                                            <p:txEl>
                                              <p:pRg st="0" end="0"/>
                                            </p:txEl>
                                          </p:spTgt>
                                        </p:tgtEl>
                                        <p:attrNameLst>
                                          <p:attrName>style.visibility</p:attrName>
                                        </p:attrNameLst>
                                      </p:cBhvr>
                                      <p:to>
                                        <p:strVal val="visible"/>
                                      </p:to>
                                    </p:set>
                                    <p:animEffect transition="in" filter="randombar(horizontal)">
                                      <p:cBhvr>
                                        <p:cTn id="7" dur="500"/>
                                        <p:tgtEl>
                                          <p:spTgt spid="1351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90"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2185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2"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Font typeface="+mj-lt"/>
              <a:buAutoNum type="arabicPeriod"/>
              <a:defRPr/>
            </a:pPr>
            <a:r>
              <a:rPr lang="ru-RU" altLang="en-US" sz="4000" b="1" dirty="0" smtClean="0">
                <a:effectLst>
                  <a:outerShdw blurRad="38100" dist="38100" dir="2700000" algn="tl">
                    <a:srgbClr val="000000"/>
                  </a:outerShdw>
                </a:effectLst>
                <a:latin typeface="Arial" panose="020B0604020202020204" pitchFamily="34" charset="0"/>
              </a:rPr>
              <a:t> Участие в таинствах</a:t>
            </a:r>
          </a:p>
        </p:txBody>
      </p:sp>
      <p:sp>
        <p:nvSpPr>
          <p:cNvPr id="121861"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6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3735"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2186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186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3742" name="Rectangle 14"/>
          <p:cNvSpPr>
            <a:spLocks noGrp="1" noChangeArrowheads="1"/>
          </p:cNvSpPr>
          <p:nvPr>
            <p:ph type="body" sz="half" idx="1"/>
          </p:nvPr>
        </p:nvSpPr>
        <p:spPr>
          <a:xfrm>
            <a:off x="457200" y="2874963"/>
            <a:ext cx="8686800" cy="914400"/>
          </a:xfrm>
        </p:spPr>
        <p:txBody>
          <a:bodyPr/>
          <a:lstStyle/>
          <a:p>
            <a:pPr marL="1447800" lvl="2" indent="-533400" eaLnBrk="1" hangingPunct="1">
              <a:lnSpc>
                <a:spcPct val="80000"/>
              </a:lnSpc>
              <a:defRPr/>
            </a:pPr>
            <a:r>
              <a:rPr lang="ru-RU" altLang="en-US" dirty="0" smtClean="0"/>
              <a:t>Необходимость Церкви</a:t>
            </a:r>
          </a:p>
          <a:p>
            <a:pPr marL="1828800" lvl="3" indent="-457200" eaLnBrk="1" hangingPunct="1">
              <a:lnSpc>
                <a:spcPct val="80000"/>
              </a:lnSpc>
              <a:buFontTx/>
              <a:buNone/>
              <a:defRPr/>
            </a:pPr>
            <a:r>
              <a:rPr lang="ru-RU" altLang="en-US" sz="3600" dirty="0" smtClean="0"/>
              <a:t>	В Церкви есть «все объективные условия» для обожения </a:t>
            </a:r>
            <a:r>
              <a:rPr lang="ru-RU" altLang="en-US" sz="3600" dirty="0" smtClean="0">
                <a:solidFill>
                  <a:srgbClr val="FFCC00"/>
                </a:solidFill>
              </a:rPr>
              <a:t>В. Лосский</a:t>
            </a:r>
          </a:p>
        </p:txBody>
      </p:sp>
      <p:pic>
        <p:nvPicPr>
          <p:cNvPr id="121867" name="Picture 15" descr="j0216560">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50" y="5192713"/>
            <a:ext cx="179387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53742">
                                            <p:txEl>
                                              <p:pRg st="0" end="0"/>
                                            </p:txEl>
                                          </p:spTgt>
                                        </p:tgtEl>
                                        <p:attrNameLst>
                                          <p:attrName>style.visibility</p:attrName>
                                        </p:attrNameLst>
                                      </p:cBhvr>
                                      <p:to>
                                        <p:strVal val="visible"/>
                                      </p:to>
                                    </p:set>
                                    <p:animEffect transition="in" filter="randombar(horizontal)">
                                      <p:cBhvr>
                                        <p:cTn id="7" dur="500"/>
                                        <p:tgtEl>
                                          <p:spTgt spid="13537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53742">
                                            <p:txEl>
                                              <p:pRg st="1" end="1"/>
                                            </p:txEl>
                                          </p:spTgt>
                                        </p:tgtEl>
                                        <p:attrNameLst>
                                          <p:attrName>style.visibility</p:attrName>
                                        </p:attrNameLst>
                                      </p:cBhvr>
                                      <p:to>
                                        <p:strVal val="visible"/>
                                      </p:to>
                                    </p:set>
                                    <p:animEffect transition="in" filter="randombar(horizontal)">
                                      <p:cBhvr>
                                        <p:cTn id="12" dur="500"/>
                                        <p:tgtEl>
                                          <p:spTgt spid="13537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42"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2390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5780"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Font typeface="+mj-lt"/>
              <a:buAutoNum type="arabicPeriod"/>
              <a:defRPr/>
            </a:pPr>
            <a:r>
              <a:rPr lang="ru-RU" altLang="en-US" sz="4000" b="1" dirty="0" smtClean="0">
                <a:effectLst>
                  <a:outerShdw blurRad="38100" dist="38100" dir="2700000" algn="tl">
                    <a:srgbClr val="000000"/>
                  </a:outerShdw>
                </a:effectLst>
                <a:latin typeface="Arial" panose="020B0604020202020204" pitchFamily="34" charset="0"/>
              </a:rPr>
              <a:t> Участие в таинствах</a:t>
            </a:r>
          </a:p>
        </p:txBody>
      </p:sp>
      <p:sp>
        <p:nvSpPr>
          <p:cNvPr id="12390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391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5783"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2391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391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5787" name="Rectangle 11"/>
          <p:cNvSpPr>
            <a:spLocks noGrp="1" noChangeArrowheads="1"/>
          </p:cNvSpPr>
          <p:nvPr>
            <p:ph type="body" sz="half" idx="1"/>
          </p:nvPr>
        </p:nvSpPr>
        <p:spPr>
          <a:xfrm>
            <a:off x="457200" y="2874963"/>
            <a:ext cx="8686800" cy="914400"/>
          </a:xfrm>
        </p:spPr>
        <p:txBody>
          <a:bodyPr/>
          <a:lstStyle/>
          <a:p>
            <a:pPr marL="1447800" lvl="2" indent="-533400" eaLnBrk="1" hangingPunct="1">
              <a:lnSpc>
                <a:spcPct val="80000"/>
              </a:lnSpc>
              <a:defRPr/>
            </a:pPr>
            <a:r>
              <a:rPr lang="ru-RU" altLang="en-US" dirty="0" smtClean="0"/>
              <a:t>Необходимость Церкви</a:t>
            </a:r>
          </a:p>
          <a:p>
            <a:pPr marL="1828800" lvl="3" indent="-457200" eaLnBrk="1" hangingPunct="1">
              <a:lnSpc>
                <a:spcPct val="80000"/>
              </a:lnSpc>
              <a:buFontTx/>
              <a:buNone/>
              <a:defRPr/>
            </a:pPr>
            <a:endParaRPr lang="ru-RU" altLang="en-US" sz="3600" dirty="0" smtClean="0">
              <a:solidFill>
                <a:srgbClr val="FFCC00"/>
              </a:solidFill>
            </a:endParaRPr>
          </a:p>
        </p:txBody>
      </p:sp>
      <p:sp>
        <p:nvSpPr>
          <p:cNvPr id="1355788" name="Rectangle 12"/>
          <p:cNvSpPr>
            <a:spLocks noChangeArrowheads="1"/>
          </p:cNvSpPr>
          <p:nvPr/>
        </p:nvSpPr>
        <p:spPr bwMode="auto">
          <a:xfrm>
            <a:off x="-36513" y="3500438"/>
            <a:ext cx="89646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90000"/>
              </a:lnSpc>
              <a:spcBef>
                <a:spcPct val="20000"/>
              </a:spcBef>
              <a:defRPr/>
            </a:pPr>
            <a:r>
              <a:rPr lang="ru-RU" altLang="ja-JP" sz="36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600" b="1" i="1" smtClean="0">
                <a:effectLst>
                  <a:outerShdw blurRad="38100" dist="38100" dir="2700000" algn="tl">
                    <a:srgbClr val="000000"/>
                  </a:outerShdw>
                </a:effectLst>
                <a:latin typeface="Arial" panose="020B0604020202020204" pitchFamily="34" charset="0"/>
              </a:rPr>
              <a:t>Обожение совершается в Церкви Духом Святым. Сильнейшим средством обожения являются церковные таинства</a:t>
            </a:r>
            <a:r>
              <a:rPr lang="ru-RU" altLang="ja-JP" sz="36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600" b="1" i="1" smtClean="0">
                <a:effectLst>
                  <a:outerShdw blurRad="38100" dist="38100" dir="2700000" algn="tl">
                    <a:srgbClr val="000000"/>
                  </a:outerShdw>
                </a:effectLst>
                <a:latin typeface="Arial" panose="020B0604020202020204" pitchFamily="34" charset="0"/>
              </a:rPr>
              <a:t> </a:t>
            </a:r>
          </a:p>
          <a:p>
            <a:pPr lvl="1" algn="ctr" eaLnBrk="1" hangingPunct="1">
              <a:lnSpc>
                <a:spcPct val="90000"/>
              </a:lnSpc>
              <a:spcBef>
                <a:spcPct val="20000"/>
              </a:spcBef>
              <a:defRPr/>
            </a:pPr>
            <a:r>
              <a:rPr lang="ru-RU" altLang="ja-JP" sz="3600" b="1" i="1" smtClean="0">
                <a:solidFill>
                  <a:srgbClr val="FFCC00"/>
                </a:solidFill>
                <a:effectLst>
                  <a:outerShdw blurRad="38100" dist="38100" dir="2700000" algn="tl">
                    <a:srgbClr val="000000"/>
                  </a:outerShdw>
                </a:effectLst>
                <a:latin typeface="Arial" panose="020B0604020202020204" pitchFamily="34" charset="0"/>
              </a:rPr>
              <a:t>Слово об обожении</a:t>
            </a:r>
            <a:endParaRPr lang="ru-RU" altLang="en-US" sz="6000" b="1" i="1" smtClean="0">
              <a:solidFill>
                <a:srgbClr val="FFCC00"/>
              </a:solidFill>
              <a:effectLst>
                <a:outerShdw blurRad="38100" dist="38100" dir="2700000" algn="tl">
                  <a:srgbClr val="000000"/>
                </a:outerShdw>
              </a:effectLst>
              <a:latin typeface="Arial" panose="020B0604020202020204" pitchFamily="34" charset="0"/>
            </a:endParaRPr>
          </a:p>
        </p:txBody>
      </p:sp>
      <p:pic>
        <p:nvPicPr>
          <p:cNvPr id="123916" name="Picture 13" descr="j0216560">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50" y="5192713"/>
            <a:ext cx="179387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55788">
                                            <p:txEl>
                                              <p:pRg st="0" end="0"/>
                                            </p:txEl>
                                          </p:spTgt>
                                        </p:tgtEl>
                                        <p:attrNameLst>
                                          <p:attrName>style.visibility</p:attrName>
                                        </p:attrNameLst>
                                      </p:cBhvr>
                                      <p:to>
                                        <p:strVal val="visible"/>
                                      </p:to>
                                    </p:set>
                                    <p:animEffect transition="in" filter="randombar(horizontal)">
                                      <p:cBhvr>
                                        <p:cTn id="7" dur="500"/>
                                        <p:tgtEl>
                                          <p:spTgt spid="1355788">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55788">
                                            <p:txEl>
                                              <p:pRg st="1" end="1"/>
                                            </p:txEl>
                                          </p:spTgt>
                                        </p:tgtEl>
                                        <p:attrNameLst>
                                          <p:attrName>style.visibility</p:attrName>
                                        </p:attrNameLst>
                                      </p:cBhvr>
                                      <p:to>
                                        <p:strVal val="visible"/>
                                      </p:to>
                                    </p:set>
                                    <p:animEffect transition="in" filter="randombar(horizontal)">
                                      <p:cBhvr>
                                        <p:cTn id="11" dur="500"/>
                                        <p:tgtEl>
                                          <p:spTgt spid="1355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8" grpId="0" uiExpand="1" build="p" bldLvl="5"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7859"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30051"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7864" name="Rectangle 8"/>
          <p:cNvSpPr>
            <a:spLocks noChangeArrowheads="1"/>
          </p:cNvSpPr>
          <p:nvPr/>
        </p:nvSpPr>
        <p:spPr bwMode="auto">
          <a:xfrm>
            <a:off x="457200" y="2209800"/>
            <a:ext cx="868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SzPct val="90000"/>
              <a:buFont typeface="+mj-lt"/>
              <a:buAutoNum type="arabicPeriod" startAt="2"/>
              <a:defRPr/>
            </a:pPr>
            <a:r>
              <a:rPr lang="ru-RU" altLang="en-US" sz="4000" b="1" dirty="0" smtClean="0">
                <a:effectLst>
                  <a:outerShdw blurRad="38100" dist="38100" dir="2700000" algn="tl">
                    <a:srgbClr val="000000"/>
                  </a:outerShdw>
                </a:effectLst>
                <a:latin typeface="Arial" panose="020B0604020202020204" pitchFamily="34" charset="0"/>
              </a:rPr>
              <a:t> Почитание святых и креста</a:t>
            </a:r>
          </a:p>
        </p:txBody>
      </p:sp>
      <p:sp>
        <p:nvSpPr>
          <p:cNvPr id="130053"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054"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17867"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30056" name="AutoShape 12"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0057"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017880" name="Picture 24" descr="cross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5281613"/>
            <a:ext cx="8334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7881" name="Picture 2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013325"/>
            <a:ext cx="1090613"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7883" name="Rectangle 27"/>
          <p:cNvSpPr>
            <a:spLocks noChangeArrowheads="1"/>
          </p:cNvSpPr>
          <p:nvPr/>
        </p:nvSpPr>
        <p:spPr bwMode="auto">
          <a:xfrm>
            <a:off x="-252413" y="2924175"/>
            <a:ext cx="91805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90000"/>
              </a:lnSpc>
              <a:spcBef>
                <a:spcPct val="20000"/>
              </a:spcBef>
              <a:defRPr/>
            </a:pPr>
            <a:r>
              <a:rPr lang="ru-RU" altLang="ja-JP" sz="36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600" b="1" i="1" smtClean="0">
                <a:effectLst>
                  <a:outerShdw blurRad="38100" dist="38100" dir="2700000" algn="tl">
                    <a:srgbClr val="000000"/>
                  </a:outerShdw>
                </a:effectLst>
                <a:latin typeface="Arial" panose="020B0604020202020204" pitchFamily="34" charset="0"/>
              </a:rPr>
              <a:t>Крест является символом Самого Христа и наделен чудодейственной силой</a:t>
            </a:r>
            <a:r>
              <a:rPr lang="ru-RU" altLang="ja-JP" sz="36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600" b="1" i="1" smtClean="0">
                <a:effectLst>
                  <a:outerShdw blurRad="38100" dist="38100" dir="2700000" algn="tl">
                    <a:srgbClr val="000000"/>
                  </a:outerShdw>
                </a:effectLst>
                <a:latin typeface="Arial" panose="020B0604020202020204" pitchFamily="34" charset="0"/>
              </a:rPr>
              <a:t> </a:t>
            </a:r>
          </a:p>
          <a:p>
            <a:pPr lvl="1" algn="ctr" eaLnBrk="1" hangingPunct="1">
              <a:lnSpc>
                <a:spcPct val="90000"/>
              </a:lnSpc>
              <a:spcBef>
                <a:spcPct val="20000"/>
              </a:spcBef>
              <a:defRPr/>
            </a:pPr>
            <a:r>
              <a:rPr lang="ru-RU" altLang="ja-JP" sz="3600" b="1" i="1" smtClean="0">
                <a:solidFill>
                  <a:srgbClr val="FFCC00"/>
                </a:solidFill>
                <a:effectLst>
                  <a:outerShdw blurRad="38100" dist="38100" dir="2700000" algn="tl">
                    <a:srgbClr val="000000"/>
                  </a:outerShdw>
                </a:effectLst>
                <a:latin typeface="Arial" panose="020B0604020202020204" pitchFamily="34" charset="0"/>
              </a:rPr>
              <a:t>Иларион</a:t>
            </a:r>
            <a:endParaRPr lang="ru-RU" altLang="en-US" sz="3600" b="1" i="1" smtClean="0">
              <a:solidFill>
                <a:srgbClr val="FFCC00"/>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7864">
                                            <p:txEl>
                                              <p:pRg st="0" end="0"/>
                                            </p:txEl>
                                          </p:spTgt>
                                        </p:tgtEl>
                                        <p:attrNameLst>
                                          <p:attrName>style.visibility</p:attrName>
                                        </p:attrNameLst>
                                      </p:cBhvr>
                                      <p:to>
                                        <p:strVal val="visible"/>
                                      </p:to>
                                    </p:set>
                                    <p:animEffect transition="in" filter="randombar(horizontal)">
                                      <p:cBhvr>
                                        <p:cTn id="7" dur="500"/>
                                        <p:tgtEl>
                                          <p:spTgt spid="1017864">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1017881"/>
                                        </p:tgtEl>
                                        <p:attrNameLst>
                                          <p:attrName>style.visibility</p:attrName>
                                        </p:attrNameLst>
                                      </p:cBhvr>
                                      <p:to>
                                        <p:strVal val="visible"/>
                                      </p:to>
                                    </p:set>
                                    <p:anim calcmode="lin" valueType="num">
                                      <p:cBhvr additive="base">
                                        <p:cTn id="11" dur="500" fill="hold"/>
                                        <p:tgtEl>
                                          <p:spTgt spid="1017881"/>
                                        </p:tgtEl>
                                        <p:attrNameLst>
                                          <p:attrName>ppt_x</p:attrName>
                                        </p:attrNameLst>
                                      </p:cBhvr>
                                      <p:tavLst>
                                        <p:tav tm="0">
                                          <p:val>
                                            <p:strVal val="#ppt_x"/>
                                          </p:val>
                                        </p:tav>
                                        <p:tav tm="100000">
                                          <p:val>
                                            <p:strVal val="#ppt_x"/>
                                          </p:val>
                                        </p:tav>
                                      </p:tavLst>
                                    </p:anim>
                                    <p:anim calcmode="lin" valueType="num">
                                      <p:cBhvr additive="base">
                                        <p:cTn id="12" dur="500" fill="hold"/>
                                        <p:tgtEl>
                                          <p:spTgt spid="101788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1017880"/>
                                        </p:tgtEl>
                                        <p:attrNameLst>
                                          <p:attrName>style.visibility</p:attrName>
                                        </p:attrNameLst>
                                      </p:cBhvr>
                                      <p:to>
                                        <p:strVal val="visible"/>
                                      </p:to>
                                    </p:set>
                                    <p:anim calcmode="lin" valueType="num">
                                      <p:cBhvr additive="base">
                                        <p:cTn id="16" dur="500" fill="hold"/>
                                        <p:tgtEl>
                                          <p:spTgt spid="1017880"/>
                                        </p:tgtEl>
                                        <p:attrNameLst>
                                          <p:attrName>ppt_x</p:attrName>
                                        </p:attrNameLst>
                                      </p:cBhvr>
                                      <p:tavLst>
                                        <p:tav tm="0">
                                          <p:val>
                                            <p:strVal val="#ppt_x"/>
                                          </p:val>
                                        </p:tav>
                                        <p:tav tm="100000">
                                          <p:val>
                                            <p:strVal val="#ppt_x"/>
                                          </p:val>
                                        </p:tav>
                                      </p:tavLst>
                                    </p:anim>
                                    <p:anim calcmode="lin" valueType="num">
                                      <p:cBhvr additive="base">
                                        <p:cTn id="17" dur="500" fill="hold"/>
                                        <p:tgtEl>
                                          <p:spTgt spid="101788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17883">
                                            <p:txEl>
                                              <p:pRg st="0" end="0"/>
                                            </p:txEl>
                                          </p:spTgt>
                                        </p:tgtEl>
                                        <p:attrNameLst>
                                          <p:attrName>style.visibility</p:attrName>
                                        </p:attrNameLst>
                                      </p:cBhvr>
                                      <p:to>
                                        <p:strVal val="visible"/>
                                      </p:to>
                                    </p:set>
                                    <p:animEffect transition="in" filter="randombar(horizontal)">
                                      <p:cBhvr>
                                        <p:cTn id="22" dur="500"/>
                                        <p:tgtEl>
                                          <p:spTgt spid="1017883">
                                            <p:txEl>
                                              <p:pRg st="0" end="0"/>
                                            </p:txEl>
                                          </p:spTgt>
                                        </p:tgtEl>
                                      </p:cBhvr>
                                    </p:animEffect>
                                  </p:childTnLst>
                                </p:cTn>
                              </p:par>
                            </p:childTnLst>
                          </p:cTn>
                        </p:par>
                        <p:par>
                          <p:cTn id="23" fill="hold" nodeType="afterGroup">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017883">
                                            <p:txEl>
                                              <p:pRg st="1" end="1"/>
                                            </p:txEl>
                                          </p:spTgt>
                                        </p:tgtEl>
                                        <p:attrNameLst>
                                          <p:attrName>style.visibility</p:attrName>
                                        </p:attrNameLst>
                                      </p:cBhvr>
                                      <p:to>
                                        <p:strVal val="visible"/>
                                      </p:to>
                                    </p:set>
                                    <p:animEffect transition="in" filter="randombar(horizontal)">
                                      <p:cBhvr>
                                        <p:cTn id="26" dur="500"/>
                                        <p:tgtEl>
                                          <p:spTgt spid="1017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4" grpId="0" build="p" bldLvl="5" autoUpdateAnimBg="0"/>
      <p:bldP spid="1017883" grpId="0" build="p" bldLvl="5"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3209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24" name="Rectangle 4"/>
          <p:cNvSpPr>
            <a:spLocks noChangeArrowheads="1"/>
          </p:cNvSpPr>
          <p:nvPr/>
        </p:nvSpPr>
        <p:spPr bwMode="auto">
          <a:xfrm>
            <a:off x="457200" y="22098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SzPct val="90000"/>
              <a:buFont typeface="+mj-lt"/>
              <a:buAutoNum type="arabicPeriod" startAt="2"/>
              <a:defRPr/>
            </a:pPr>
            <a:r>
              <a:rPr lang="ru-RU" altLang="en-US" sz="4000" b="1" dirty="0" smtClean="0">
                <a:effectLst>
                  <a:outerShdw blurRad="38100" dist="38100" dir="2700000" algn="tl">
                    <a:srgbClr val="000000"/>
                  </a:outerShdw>
                </a:effectLst>
                <a:latin typeface="Arial" panose="020B0604020202020204" pitchFamily="34" charset="0"/>
              </a:rPr>
              <a:t> Почитание </a:t>
            </a:r>
            <a:r>
              <a:rPr lang="ru-RU" altLang="en-US" sz="4000" b="1" dirty="0">
                <a:effectLst>
                  <a:outerShdw blurRad="38100" dist="38100" dir="2700000" algn="tl">
                    <a:srgbClr val="000000"/>
                  </a:outerShdw>
                </a:effectLst>
                <a:latin typeface="Arial" panose="020B0604020202020204" pitchFamily="34" charset="0"/>
              </a:rPr>
              <a:t>святых </a:t>
            </a:r>
            <a:r>
              <a:rPr lang="ru-RU" altLang="en-US" sz="4000" b="1" dirty="0" smtClean="0">
                <a:effectLst>
                  <a:outerShdw blurRad="38100" dist="38100" dir="2700000" algn="tl">
                    <a:srgbClr val="000000"/>
                  </a:outerShdw>
                </a:effectLst>
                <a:latin typeface="Arial" panose="020B0604020202020204" pitchFamily="34" charset="0"/>
              </a:rPr>
              <a:t>и </a:t>
            </a:r>
            <a:r>
              <a:rPr lang="ru-RU" altLang="en-US" sz="4000" b="1" dirty="0">
                <a:effectLst>
                  <a:outerShdw blurRad="38100" dist="38100" dir="2700000" algn="tl">
                    <a:srgbClr val="000000"/>
                  </a:outerShdw>
                </a:effectLst>
                <a:latin typeface="Arial" panose="020B0604020202020204" pitchFamily="34" charset="0"/>
              </a:rPr>
              <a:t>креста</a:t>
            </a:r>
            <a:endParaRPr lang="ru-RU" altLang="en-US" sz="4000" b="1" dirty="0" smtClean="0">
              <a:effectLst>
                <a:outerShdw blurRad="38100" dist="38100" dir="2700000" algn="tl">
                  <a:srgbClr val="000000"/>
                </a:outerShdw>
              </a:effectLst>
              <a:latin typeface="Arial" panose="020B0604020202020204" pitchFamily="34" charset="0"/>
            </a:endParaRPr>
          </a:p>
        </p:txBody>
      </p:sp>
      <p:sp>
        <p:nvSpPr>
          <p:cNvPr id="132101"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10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1927"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3210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210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2106" name="Picture 10" descr="cross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5281613"/>
            <a:ext cx="8334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013325"/>
            <a:ext cx="1090613"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32" name="Rectangle 12"/>
          <p:cNvSpPr>
            <a:spLocks noChangeArrowheads="1"/>
          </p:cNvSpPr>
          <p:nvPr/>
        </p:nvSpPr>
        <p:spPr bwMode="auto">
          <a:xfrm>
            <a:off x="-107950" y="2874963"/>
            <a:ext cx="91805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20000"/>
              </a:spcBef>
              <a:defRPr/>
            </a:pPr>
            <a:r>
              <a:rPr lang="ru-RU" altLang="ja-JP" sz="32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200" b="1" i="1" smtClean="0">
                <a:effectLst>
                  <a:outerShdw blurRad="38100" dist="38100" dir="2700000" algn="tl">
                    <a:srgbClr val="000000"/>
                  </a:outerShdw>
                </a:effectLst>
                <a:latin typeface="Arial" panose="020B0604020202020204" pitchFamily="34" charset="0"/>
              </a:rPr>
              <a:t>Почитание святых мощей основано на связи, которую они имеют с обоживающей благодатью, которая, объединившись со всем человеком, не отходит от тела после смерти, но остается с ним, так же, как…</a:t>
            </a:r>
            <a:r>
              <a:rPr lang="ru-RU" altLang="ja-JP" sz="3200" b="1" i="1" smtClean="0">
                <a:solidFill>
                  <a:srgbClr val="FFCC00"/>
                </a:solidFill>
                <a:effectLst>
                  <a:outerShdw blurRad="38100" dist="38100" dir="2700000" algn="tl">
                    <a:srgbClr val="000000"/>
                  </a:outerShdw>
                </a:effectLst>
                <a:latin typeface="Arial" panose="020B0604020202020204" pitchFamily="34" charset="0"/>
              </a:rPr>
              <a:t>»</a:t>
            </a:r>
            <a:endParaRPr lang="ru-RU" altLang="ja-JP" sz="3200" b="1" i="1" smtClean="0">
              <a:effectLst>
                <a:outerShdw blurRad="38100" dist="38100" dir="2700000" algn="tl">
                  <a:srgbClr val="000000"/>
                </a:outerShdw>
              </a:effectLst>
              <a:latin typeface="Arial" panose="020B0604020202020204" pitchFamily="34" charset="0"/>
            </a:endParaRPr>
          </a:p>
          <a:p>
            <a:pPr lvl="1" algn="ctr" eaLnBrk="1" hangingPunct="1">
              <a:lnSpc>
                <a:spcPct val="90000"/>
              </a:lnSpc>
              <a:spcBef>
                <a:spcPct val="20000"/>
              </a:spcBef>
              <a:defRPr/>
            </a:pPr>
            <a:endParaRPr lang="ru-RU" altLang="en-US" sz="3200" b="1" i="1" smtClean="0">
              <a:solidFill>
                <a:srgbClr val="FFCC00"/>
              </a:solidFill>
              <a:effectLst>
                <a:outerShdw blurRad="38100" dist="38100" dir="2700000" algn="tl">
                  <a:srgbClr val="000000"/>
                </a:outerShdw>
              </a:effectLst>
              <a:latin typeface="Arial" panose="020B0604020202020204" pitchFamily="34" charset="0"/>
            </a:endParaRPr>
          </a:p>
        </p:txBody>
      </p:sp>
      <p:sp>
        <p:nvSpPr>
          <p:cNvPr id="1361933" name="Text Box 13"/>
          <p:cNvSpPr txBox="1">
            <a:spLocks noChangeArrowheads="1"/>
          </p:cNvSpPr>
          <p:nvPr/>
        </p:nvSpPr>
        <p:spPr bwMode="auto">
          <a:xfrm>
            <a:off x="2844800" y="6018213"/>
            <a:ext cx="3743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a:solidFill>
                  <a:srgbClr val="FFCC00"/>
                </a:solidFill>
              </a:rPr>
              <a:t>Дж. Манцаридис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61933">
                                            <p:txEl>
                                              <p:pRg st="0" end="0"/>
                                            </p:txEl>
                                          </p:spTgt>
                                        </p:tgtEl>
                                        <p:attrNameLst>
                                          <p:attrName>style.visibility</p:attrName>
                                        </p:attrNameLst>
                                      </p:cBhvr>
                                      <p:to>
                                        <p:strVal val="visible"/>
                                      </p:to>
                                    </p:set>
                                    <p:animEffect transition="in" filter="fade">
                                      <p:cBhvr>
                                        <p:cTn id="7" dur="2000"/>
                                        <p:tgtEl>
                                          <p:spTgt spid="1361933">
                                            <p:txEl>
                                              <p:pRg st="0" end="0"/>
                                            </p:txEl>
                                          </p:spTgt>
                                        </p:tgtEl>
                                      </p:cBhvr>
                                    </p:animEffect>
                                    <p:anim calcmode="lin" valueType="num">
                                      <p:cBhvr>
                                        <p:cTn id="8" dur="2000" fill="hold"/>
                                        <p:tgtEl>
                                          <p:spTgt spid="136193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6193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6193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61932">
                                            <p:txEl>
                                              <p:pRg st="0" end="0"/>
                                            </p:txEl>
                                          </p:spTgt>
                                        </p:tgtEl>
                                        <p:attrNameLst>
                                          <p:attrName>style.visibility</p:attrName>
                                        </p:attrNameLst>
                                      </p:cBhvr>
                                      <p:to>
                                        <p:strVal val="visible"/>
                                      </p:to>
                                    </p:set>
                                    <p:animEffect transition="in" filter="randombar(horizontal)">
                                      <p:cBhvr>
                                        <p:cTn id="15" dur="500"/>
                                        <p:tgtEl>
                                          <p:spTgt spid="1361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32"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3414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3972" name="Rectangle 4"/>
          <p:cNvSpPr>
            <a:spLocks noChangeArrowheads="1"/>
          </p:cNvSpPr>
          <p:nvPr/>
        </p:nvSpPr>
        <p:spPr bwMode="auto">
          <a:xfrm>
            <a:off x="457199" y="2209800"/>
            <a:ext cx="8615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SzPct val="90000"/>
              <a:buFont typeface="+mj-lt"/>
              <a:buAutoNum type="arabicPeriod" startAt="2"/>
              <a:defRPr/>
            </a:pPr>
            <a:r>
              <a:rPr lang="ru-RU" altLang="en-US" sz="4000" b="1" dirty="0" smtClean="0">
                <a:effectLst>
                  <a:outerShdw blurRad="38100" dist="38100" dir="2700000" algn="tl">
                    <a:srgbClr val="000000"/>
                  </a:outerShdw>
                </a:effectLst>
                <a:latin typeface="Arial" panose="020B0604020202020204" pitchFamily="34" charset="0"/>
              </a:rPr>
              <a:t> Почитание </a:t>
            </a:r>
            <a:r>
              <a:rPr lang="ru-RU" altLang="en-US" sz="4000" b="1" dirty="0">
                <a:effectLst>
                  <a:outerShdw blurRad="38100" dist="38100" dir="2700000" algn="tl">
                    <a:srgbClr val="000000"/>
                  </a:outerShdw>
                </a:effectLst>
                <a:latin typeface="Arial" panose="020B0604020202020204" pitchFamily="34" charset="0"/>
              </a:rPr>
              <a:t>святых </a:t>
            </a:r>
            <a:r>
              <a:rPr lang="ru-RU" altLang="en-US" sz="4000" b="1" dirty="0" smtClean="0">
                <a:effectLst>
                  <a:outerShdw blurRad="38100" dist="38100" dir="2700000" algn="tl">
                    <a:srgbClr val="000000"/>
                  </a:outerShdw>
                </a:effectLst>
                <a:latin typeface="Arial" panose="020B0604020202020204" pitchFamily="34" charset="0"/>
              </a:rPr>
              <a:t>и </a:t>
            </a:r>
            <a:r>
              <a:rPr lang="ru-RU" altLang="en-US" sz="4000" b="1" dirty="0">
                <a:effectLst>
                  <a:outerShdw blurRad="38100" dist="38100" dir="2700000" algn="tl">
                    <a:srgbClr val="000000"/>
                  </a:outerShdw>
                </a:effectLst>
                <a:latin typeface="Arial" panose="020B0604020202020204" pitchFamily="34" charset="0"/>
              </a:rPr>
              <a:t>креста</a:t>
            </a:r>
            <a:endParaRPr lang="ru-RU" altLang="en-US" sz="4000" b="1" dirty="0" smtClean="0">
              <a:effectLst>
                <a:outerShdw blurRad="38100" dist="38100" dir="2700000" algn="tl">
                  <a:srgbClr val="000000"/>
                </a:outerShdw>
              </a:effectLst>
              <a:latin typeface="Arial" panose="020B0604020202020204" pitchFamily="34" charset="0"/>
            </a:endParaRPr>
          </a:p>
        </p:txBody>
      </p:sp>
      <p:sp>
        <p:nvSpPr>
          <p:cNvPr id="13414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5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3975"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3415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15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4154" name="Picture 10" descr="cross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5281613"/>
            <a:ext cx="8334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5" name="Picture 1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013325"/>
            <a:ext cx="1090613"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3980" name="Rectangle 12"/>
          <p:cNvSpPr>
            <a:spLocks noChangeArrowheads="1"/>
          </p:cNvSpPr>
          <p:nvPr/>
        </p:nvSpPr>
        <p:spPr bwMode="auto">
          <a:xfrm>
            <a:off x="-107950" y="2874963"/>
            <a:ext cx="91805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20000"/>
              </a:spcBef>
              <a:defRPr/>
            </a:pPr>
            <a:r>
              <a:rPr lang="ru-RU" altLang="ja-JP" sz="32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200" b="1" i="1" smtClean="0">
                <a:effectLst>
                  <a:outerShdw blurRad="38100" dist="38100" dir="2700000" algn="tl">
                    <a:srgbClr val="000000"/>
                  </a:outerShdw>
                </a:effectLst>
                <a:latin typeface="Arial" panose="020B0604020202020204" pitchFamily="34" charset="0"/>
              </a:rPr>
              <a:t>…божественность Христа не отошла от Его животворящего тела на момент Его смерти на кресте, но продолжал быть соединенным с Ним</a:t>
            </a:r>
            <a:r>
              <a:rPr lang="ru-RU" altLang="ja-JP" sz="3200" b="1" i="1" smtClean="0">
                <a:solidFill>
                  <a:srgbClr val="FFCC00"/>
                </a:solidFill>
                <a:effectLst>
                  <a:outerShdw blurRad="38100" dist="38100" dir="2700000" algn="tl">
                    <a:srgbClr val="000000"/>
                  </a:outerShdw>
                </a:effectLst>
                <a:latin typeface="Arial" panose="020B0604020202020204" pitchFamily="34" charset="0"/>
              </a:rPr>
              <a:t>».</a:t>
            </a:r>
            <a:r>
              <a:rPr lang="ru-RU" altLang="ja-JP" sz="3200" b="1" i="1" smtClean="0">
                <a:effectLst>
                  <a:outerShdw blurRad="38100" dist="38100" dir="2700000" algn="tl">
                    <a:srgbClr val="000000"/>
                  </a:outerShdw>
                </a:effectLst>
                <a:latin typeface="Arial" panose="020B0604020202020204" pitchFamily="34" charset="0"/>
              </a:rPr>
              <a:t> </a:t>
            </a:r>
            <a:endParaRPr lang="ru-RU" altLang="en-US" sz="3200" b="1" i="1" smtClean="0">
              <a:solidFill>
                <a:srgbClr val="FFCC00"/>
              </a:solidFill>
              <a:effectLst>
                <a:outerShdw blurRad="38100" dist="38100" dir="2700000" algn="tl">
                  <a:srgbClr val="000000"/>
                </a:outerShdw>
              </a:effectLst>
              <a:latin typeface="Arial" panose="020B0604020202020204" pitchFamily="34" charset="0"/>
            </a:endParaRPr>
          </a:p>
        </p:txBody>
      </p:sp>
      <p:sp>
        <p:nvSpPr>
          <p:cNvPr id="134157" name="Text Box 13"/>
          <p:cNvSpPr txBox="1">
            <a:spLocks noChangeArrowheads="1"/>
          </p:cNvSpPr>
          <p:nvPr/>
        </p:nvSpPr>
        <p:spPr bwMode="auto">
          <a:xfrm>
            <a:off x="2844800" y="6018213"/>
            <a:ext cx="3743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i="1">
                <a:solidFill>
                  <a:srgbClr val="FFCC00"/>
                </a:solidFill>
              </a:rPr>
              <a:t>Дж. Манцаридис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63980">
                                            <p:txEl>
                                              <p:pRg st="0" end="0"/>
                                            </p:txEl>
                                          </p:spTgt>
                                        </p:tgtEl>
                                        <p:attrNameLst>
                                          <p:attrName>style.visibility</p:attrName>
                                        </p:attrNameLst>
                                      </p:cBhvr>
                                      <p:to>
                                        <p:strVal val="visible"/>
                                      </p:to>
                                    </p:set>
                                    <p:animEffect transition="in" filter="randombar(horizontal)">
                                      <p:cBhvr>
                                        <p:cTn id="7" dur="500"/>
                                        <p:tgtEl>
                                          <p:spTgt spid="1363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980" grpId="0" build="p" bldLvl="5"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2800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9636"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AutoNum type="arabicPeriod" startAt="3"/>
              <a:defRPr/>
            </a:pPr>
            <a:r>
              <a:rPr lang="ru-RU" altLang="en-US" sz="4000" b="1" dirty="0" smtClean="0">
                <a:effectLst>
                  <a:outerShdw blurRad="38100" dist="38100" dir="2700000" algn="tl">
                    <a:srgbClr val="000000"/>
                  </a:outerShdw>
                </a:effectLst>
                <a:latin typeface="Arial" panose="020B0604020202020204" pitchFamily="34" charset="0"/>
              </a:rPr>
              <a:t> Добрые дела</a:t>
            </a:r>
          </a:p>
        </p:txBody>
      </p:sp>
      <p:sp>
        <p:nvSpPr>
          <p:cNvPr id="12800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800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9639"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2800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800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49642" name="Rectangle 10"/>
          <p:cNvSpPr>
            <a:spLocks noGrp="1" noChangeArrowheads="1"/>
          </p:cNvSpPr>
          <p:nvPr>
            <p:ph type="body" sz="half" idx="1"/>
          </p:nvPr>
        </p:nvSpPr>
        <p:spPr>
          <a:xfrm>
            <a:off x="-36513" y="2874963"/>
            <a:ext cx="8964613" cy="914400"/>
          </a:xfrm>
        </p:spPr>
        <p:txBody>
          <a:bodyPr/>
          <a:lstStyle/>
          <a:p>
            <a:pPr marL="685800" indent="-685800" algn="ctr" eaLnBrk="1" hangingPunct="1">
              <a:lnSpc>
                <a:spcPct val="80000"/>
              </a:lnSpc>
              <a:buFont typeface="Wingdings" panose="05000000000000000000" pitchFamily="2" charset="2"/>
              <a:buNone/>
              <a:defRPr/>
            </a:pPr>
            <a:r>
              <a:rPr lang="ru-RU" altLang="en-US" sz="3600" i="1" dirty="0" smtClean="0">
                <a:solidFill>
                  <a:srgbClr val="FFCC00"/>
                </a:solidFill>
              </a:rPr>
              <a:t>«</a:t>
            </a:r>
            <a:r>
              <a:rPr lang="ru-RU" altLang="en-US" sz="3600" i="1" dirty="0" smtClean="0"/>
              <a:t>(Заповеди) делают человека богом через благодать Того, Кто дал (их)</a:t>
            </a:r>
            <a:r>
              <a:rPr lang="ru-RU" altLang="en-US" sz="3600" i="1" dirty="0" smtClean="0">
                <a:solidFill>
                  <a:srgbClr val="FFCC00"/>
                </a:solidFill>
              </a:rPr>
              <a:t>».</a:t>
            </a:r>
          </a:p>
          <a:p>
            <a:pPr marL="1447800" lvl="2" indent="-533400" algn="ctr" eaLnBrk="1" hangingPunct="1">
              <a:lnSpc>
                <a:spcPct val="80000"/>
              </a:lnSpc>
              <a:buFont typeface="Wingdings" panose="05000000000000000000" pitchFamily="2" charset="2"/>
              <a:buNone/>
              <a:defRPr/>
            </a:pPr>
            <a:r>
              <a:rPr lang="ru-RU" altLang="en-US" i="1" dirty="0" smtClean="0">
                <a:solidFill>
                  <a:srgbClr val="FFCC00"/>
                </a:solidFill>
              </a:rPr>
              <a:t>Петр Дамаскин</a:t>
            </a:r>
          </a:p>
          <a:p>
            <a:pPr marL="685800" indent="-685800" algn="ctr" eaLnBrk="1" hangingPunct="1">
              <a:lnSpc>
                <a:spcPct val="80000"/>
              </a:lnSpc>
              <a:buFont typeface="Wingdings" panose="05000000000000000000" pitchFamily="2" charset="2"/>
              <a:buNone/>
              <a:defRPr/>
            </a:pPr>
            <a:r>
              <a:rPr lang="ru-RU" altLang="en-US" sz="3600" i="1" dirty="0" smtClean="0">
                <a:solidFill>
                  <a:srgbClr val="FFCC00"/>
                </a:solidFill>
              </a:rPr>
              <a:t>«</a:t>
            </a:r>
            <a:r>
              <a:rPr lang="ru-RU" altLang="en-US" sz="3600" i="1" dirty="0" smtClean="0"/>
              <a:t>Любовь делает человека богом</a:t>
            </a:r>
            <a:r>
              <a:rPr lang="ru-RU" altLang="en-US" sz="3600" i="1" dirty="0" smtClean="0">
                <a:solidFill>
                  <a:srgbClr val="FFCC00"/>
                </a:solidFill>
              </a:rPr>
              <a:t>».</a:t>
            </a:r>
          </a:p>
          <a:p>
            <a:pPr marL="685800" indent="-685800" algn="ctr" eaLnBrk="1" hangingPunct="1">
              <a:lnSpc>
                <a:spcPct val="80000"/>
              </a:lnSpc>
              <a:buFont typeface="Wingdings" panose="05000000000000000000" pitchFamily="2" charset="2"/>
              <a:buNone/>
              <a:defRPr/>
            </a:pPr>
            <a:r>
              <a:rPr lang="ru-RU" altLang="en-US" sz="3600" i="1" dirty="0" smtClean="0">
                <a:solidFill>
                  <a:srgbClr val="FFCC00"/>
                </a:solidFill>
              </a:rPr>
              <a:t>«</a:t>
            </a:r>
            <a:r>
              <a:rPr lang="ru-RU" altLang="en-US" sz="3600" i="1" dirty="0" smtClean="0"/>
              <a:t>Исполнение заповедей соединяет с Христом</a:t>
            </a:r>
            <a:r>
              <a:rPr lang="ru-RU" altLang="en-US" sz="3600" i="1" dirty="0" smtClean="0">
                <a:solidFill>
                  <a:srgbClr val="FFCC00"/>
                </a:solidFill>
              </a:rPr>
              <a:t>».</a:t>
            </a:r>
          </a:p>
          <a:p>
            <a:pPr marL="1447800" lvl="2" indent="-533400" algn="ctr" eaLnBrk="1" hangingPunct="1">
              <a:lnSpc>
                <a:spcPct val="80000"/>
              </a:lnSpc>
              <a:buFont typeface="Wingdings" panose="05000000000000000000" pitchFamily="2" charset="2"/>
              <a:buNone/>
              <a:defRPr/>
            </a:pPr>
            <a:r>
              <a:rPr lang="ru-RU" altLang="en-US" i="1" dirty="0" smtClean="0">
                <a:solidFill>
                  <a:srgbClr val="FFCC00"/>
                </a:solidFill>
              </a:rPr>
              <a:t>Максим Исповедник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49636">
                                            <p:txEl>
                                              <p:pRg st="0" end="0"/>
                                            </p:txEl>
                                          </p:spTgt>
                                        </p:tgtEl>
                                        <p:attrNameLst>
                                          <p:attrName>style.visibility</p:attrName>
                                        </p:attrNameLst>
                                      </p:cBhvr>
                                      <p:to>
                                        <p:strVal val="visible"/>
                                      </p:to>
                                    </p:set>
                                    <p:animEffect transition="in" filter="randombar(horizontal)">
                                      <p:cBhvr>
                                        <p:cTn id="7" dur="500"/>
                                        <p:tgtEl>
                                          <p:spTgt spid="1349636">
                                            <p:txEl>
                                              <p:pRg st="0" end="0"/>
                                            </p:txEl>
                                          </p:spTgt>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49642">
                                            <p:txEl>
                                              <p:pRg st="1" end="1"/>
                                            </p:txEl>
                                          </p:spTgt>
                                        </p:tgtEl>
                                        <p:attrNameLst>
                                          <p:attrName>style.visibility</p:attrName>
                                        </p:attrNameLst>
                                      </p:cBhvr>
                                      <p:to>
                                        <p:strVal val="visible"/>
                                      </p:to>
                                    </p:set>
                                    <p:animEffect transition="in" filter="randombar(horizontal)">
                                      <p:cBhvr>
                                        <p:cTn id="12" dur="500"/>
                                        <p:tgtEl>
                                          <p:spTgt spid="1349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49642">
                                            <p:txEl>
                                              <p:pRg st="0" end="0"/>
                                            </p:txEl>
                                          </p:spTgt>
                                        </p:tgtEl>
                                        <p:attrNameLst>
                                          <p:attrName>style.visibility</p:attrName>
                                        </p:attrNameLst>
                                      </p:cBhvr>
                                      <p:to>
                                        <p:strVal val="visible"/>
                                      </p:to>
                                    </p:set>
                                    <p:animEffect transition="in" filter="randombar(horizontal)">
                                      <p:cBhvr>
                                        <p:cTn id="17" dur="500"/>
                                        <p:tgtEl>
                                          <p:spTgt spid="1349642">
                                            <p:txEl>
                                              <p:pRg st="0" end="0"/>
                                            </p:txEl>
                                          </p:spTgt>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49642">
                                            <p:txEl>
                                              <p:pRg st="4" end="4"/>
                                            </p:txEl>
                                          </p:spTgt>
                                        </p:tgtEl>
                                        <p:attrNameLst>
                                          <p:attrName>style.visibility</p:attrName>
                                        </p:attrNameLst>
                                      </p:cBhvr>
                                      <p:to>
                                        <p:strVal val="visible"/>
                                      </p:to>
                                    </p:set>
                                    <p:animEffect transition="in" filter="randombar(horizontal)">
                                      <p:cBhvr>
                                        <p:cTn id="22" dur="500"/>
                                        <p:tgtEl>
                                          <p:spTgt spid="13496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49642">
                                            <p:txEl>
                                              <p:pRg st="2" end="2"/>
                                            </p:txEl>
                                          </p:spTgt>
                                        </p:tgtEl>
                                        <p:attrNameLst>
                                          <p:attrName>style.visibility</p:attrName>
                                        </p:attrNameLst>
                                      </p:cBhvr>
                                      <p:to>
                                        <p:strVal val="visible"/>
                                      </p:to>
                                    </p:set>
                                    <p:animEffect transition="in" filter="randombar(horizontal)">
                                      <p:cBhvr>
                                        <p:cTn id="27" dur="500"/>
                                        <p:tgtEl>
                                          <p:spTgt spid="134964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49642">
                                            <p:txEl>
                                              <p:pRg st="3" end="3"/>
                                            </p:txEl>
                                          </p:spTgt>
                                        </p:tgtEl>
                                        <p:attrNameLst>
                                          <p:attrName>style.visibility</p:attrName>
                                        </p:attrNameLst>
                                      </p:cBhvr>
                                      <p:to>
                                        <p:strVal val="visible"/>
                                      </p:to>
                                    </p:set>
                                    <p:animEffect transition="in" filter="randombar(horizontal)">
                                      <p:cBhvr>
                                        <p:cTn id="32" dur="500"/>
                                        <p:tgtEl>
                                          <p:spTgt spid="13496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636" grpId="0" build="p" bldLvl="5" autoUpdateAnimBg="0"/>
      <p:bldP spid="1349642" grpId="0" uiExpand="1" build="p" bldLvl="5"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36195"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9876" name="Rectangle 4"/>
          <p:cNvSpPr>
            <a:spLocks noChangeArrowheads="1"/>
          </p:cNvSpPr>
          <p:nvPr/>
        </p:nvSpPr>
        <p:spPr bwMode="auto">
          <a:xfrm>
            <a:off x="457200" y="22098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1200150" lvl="1" indent="-742950" eaLnBrk="1" hangingPunct="1">
              <a:lnSpc>
                <a:spcPct val="90000"/>
              </a:lnSpc>
              <a:spcBef>
                <a:spcPct val="20000"/>
              </a:spcBef>
              <a:buSzPct val="90000"/>
              <a:buFont typeface="+mj-lt"/>
              <a:buAutoNum type="arabicPeriod" startAt="4"/>
              <a:defRPr/>
            </a:pPr>
            <a:r>
              <a:rPr lang="ru-RU" altLang="en-US" sz="4000" b="1" dirty="0" smtClean="0">
                <a:effectLst>
                  <a:outerShdw blurRad="38100" dist="38100" dir="2700000" algn="tl">
                    <a:srgbClr val="000000"/>
                  </a:outerShdw>
                </a:effectLst>
                <a:latin typeface="Arial" panose="020B0604020202020204" pitchFamily="34" charset="0"/>
              </a:rPr>
              <a:t> Созерцание</a:t>
            </a:r>
          </a:p>
        </p:txBody>
      </p:sp>
      <p:sp>
        <p:nvSpPr>
          <p:cNvPr id="13619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19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59879"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 </a:t>
            </a:r>
          </a:p>
        </p:txBody>
      </p:sp>
      <p:sp>
        <p:nvSpPr>
          <p:cNvPr id="136200"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201"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3598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4508500"/>
            <a:ext cx="146843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9883" name="Rectangle 11"/>
          <p:cNvSpPr>
            <a:spLocks noGrp="1" noChangeArrowheads="1"/>
          </p:cNvSpPr>
          <p:nvPr>
            <p:ph type="body" sz="half" idx="1"/>
          </p:nvPr>
        </p:nvSpPr>
        <p:spPr>
          <a:xfrm>
            <a:off x="457200" y="2874963"/>
            <a:ext cx="8686800" cy="914400"/>
          </a:xfrm>
        </p:spPr>
        <p:txBody>
          <a:bodyPr/>
          <a:lstStyle/>
          <a:p>
            <a:pPr marL="1447800" lvl="2" indent="-533400" eaLnBrk="1" hangingPunct="1">
              <a:lnSpc>
                <a:spcPct val="80000"/>
              </a:lnSpc>
              <a:defRPr/>
            </a:pPr>
            <a:r>
              <a:rPr lang="ru-RU" altLang="en-US" sz="3200" dirty="0" smtClean="0"/>
              <a:t>Монашество желательно</a:t>
            </a:r>
          </a:p>
          <a:p>
            <a:pPr marL="1447800" lvl="2" indent="-533400" eaLnBrk="1" hangingPunct="1">
              <a:lnSpc>
                <a:spcPct val="80000"/>
              </a:lnSpc>
              <a:defRPr/>
            </a:pPr>
            <a:r>
              <a:rPr lang="ru-RU" altLang="en-US" sz="3200" dirty="0" err="1" smtClean="0"/>
              <a:t>Иисусова</a:t>
            </a:r>
            <a:r>
              <a:rPr lang="ru-RU" altLang="en-US" sz="3200" dirty="0" smtClean="0"/>
              <a:t> молитва</a:t>
            </a:r>
          </a:p>
        </p:txBody>
      </p:sp>
      <p:sp>
        <p:nvSpPr>
          <p:cNvPr id="1359886" name="Rectangle 14"/>
          <p:cNvSpPr>
            <a:spLocks noChangeArrowheads="1"/>
          </p:cNvSpPr>
          <p:nvPr/>
        </p:nvSpPr>
        <p:spPr bwMode="auto">
          <a:xfrm>
            <a:off x="1260475" y="4870450"/>
            <a:ext cx="71278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hlink"/>
              </a:buClr>
              <a:buFont typeface="Wingdings" panose="05000000000000000000" pitchFamily="2" charset="2"/>
              <a:buChar char="§"/>
              <a:defRPr sz="44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spcBef>
                <a:spcPct val="20000"/>
              </a:spcBef>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spcBef>
                <a:spcPct val="20000"/>
              </a:spcBef>
              <a:buClr>
                <a:schemeClr val="hlink"/>
              </a:buClr>
              <a:buFont typeface="Wingdings" panose="05000000000000000000" pitchFamily="2" charset="2"/>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spcBef>
                <a:spcPct val="20000"/>
              </a:spcBef>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2" eaLnBrk="1" hangingPunct="1">
              <a:lnSpc>
                <a:spcPct val="80000"/>
              </a:lnSpc>
              <a:buClr>
                <a:schemeClr val="tx1"/>
              </a:buClr>
              <a:buFont typeface="Wingdings" panose="05000000000000000000" pitchFamily="2" charset="2"/>
              <a:buNone/>
              <a:defRPr/>
            </a:pPr>
            <a:r>
              <a:rPr lang="ru-RU" altLang="en-US" sz="3200" dirty="0" smtClean="0"/>
              <a:t>«</a:t>
            </a:r>
            <a:r>
              <a:rPr lang="ru-RU" altLang="en-US" sz="3200" dirty="0" smtClean="0">
                <a:solidFill>
                  <a:srgbClr val="FFCC00"/>
                </a:solidFill>
              </a:rPr>
              <a:t>Господь Иисус Христос, помилуй меня; Сын                        Божий, помилуй меня</a:t>
            </a:r>
            <a:r>
              <a:rPr lang="ru-RU" altLang="en-US" sz="3200" dirty="0" smtClean="0"/>
              <a:t>»</a:t>
            </a:r>
          </a:p>
        </p:txBody>
      </p:sp>
      <p:pic>
        <p:nvPicPr>
          <p:cNvPr id="1359887" name="Picture 15" descr="BD06528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4794250"/>
            <a:ext cx="15351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59876">
                                            <p:txEl>
                                              <p:pRg st="0" end="0"/>
                                            </p:txEl>
                                          </p:spTgt>
                                        </p:tgtEl>
                                        <p:attrNameLst>
                                          <p:attrName>style.visibility</p:attrName>
                                        </p:attrNameLst>
                                      </p:cBhvr>
                                      <p:to>
                                        <p:strVal val="visible"/>
                                      </p:to>
                                    </p:set>
                                    <p:animEffect transition="in" filter="randombar(horizontal)">
                                      <p:cBhvr>
                                        <p:cTn id="7" dur="500"/>
                                        <p:tgtEl>
                                          <p:spTgt spid="1359876">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359882"/>
                                        </p:tgtEl>
                                        <p:attrNameLst>
                                          <p:attrName>style.visibility</p:attrName>
                                        </p:attrNameLst>
                                      </p:cBhvr>
                                      <p:to>
                                        <p:strVal val="visible"/>
                                      </p:to>
                                    </p:set>
                                    <p:animEffect transition="in" filter="checkerboard(across)">
                                      <p:cBhvr>
                                        <p:cTn id="11" dur="500"/>
                                        <p:tgtEl>
                                          <p:spTgt spid="13598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359883">
                                            <p:txEl>
                                              <p:pRg st="0" end="0"/>
                                            </p:txEl>
                                          </p:spTgt>
                                        </p:tgtEl>
                                        <p:attrNameLst>
                                          <p:attrName>style.visibility</p:attrName>
                                        </p:attrNameLst>
                                      </p:cBhvr>
                                      <p:to>
                                        <p:strVal val="visible"/>
                                      </p:to>
                                    </p:set>
                                    <p:animEffect transition="in" filter="randombar(horizontal)">
                                      <p:cBhvr>
                                        <p:cTn id="16" dur="500"/>
                                        <p:tgtEl>
                                          <p:spTgt spid="13598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59883">
                                            <p:txEl>
                                              <p:pRg st="1" end="1"/>
                                            </p:txEl>
                                          </p:spTgt>
                                        </p:tgtEl>
                                        <p:attrNameLst>
                                          <p:attrName>style.visibility</p:attrName>
                                        </p:attrNameLst>
                                      </p:cBhvr>
                                      <p:to>
                                        <p:strVal val="visible"/>
                                      </p:to>
                                    </p:set>
                                    <p:animEffect transition="in" filter="randombar(horizontal)">
                                      <p:cBhvr>
                                        <p:cTn id="21" dur="500"/>
                                        <p:tgtEl>
                                          <p:spTgt spid="135988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xit" presetSubtype="10" fill="hold" nodeType="clickEffect">
                                  <p:stCondLst>
                                    <p:cond delay="0"/>
                                  </p:stCondLst>
                                  <p:childTnLst>
                                    <p:animEffect transition="out" filter="randombar(horizontal)">
                                      <p:cBhvr>
                                        <p:cTn id="25" dur="500"/>
                                        <p:tgtEl>
                                          <p:spTgt spid="1359882"/>
                                        </p:tgtEl>
                                      </p:cBhvr>
                                    </p:animEffect>
                                    <p:set>
                                      <p:cBhvr>
                                        <p:cTn id="26" dur="1" fill="hold">
                                          <p:stCondLst>
                                            <p:cond delay="499"/>
                                          </p:stCondLst>
                                        </p:cTn>
                                        <p:tgtEl>
                                          <p:spTgt spid="1359882"/>
                                        </p:tgtEl>
                                        <p:attrNameLst>
                                          <p:attrName>style.visibility</p:attrName>
                                        </p:attrNameLst>
                                      </p:cBhvr>
                                      <p:to>
                                        <p:strVal val="hidden"/>
                                      </p:to>
                                    </p:set>
                                  </p:childTnLst>
                                </p:cTn>
                              </p:par>
                              <p:par>
                                <p:cTn id="27" presetID="3" presetClass="entr" presetSubtype="10" fill="hold" grpId="0" nodeType="withEffect">
                                  <p:stCondLst>
                                    <p:cond delay="0"/>
                                  </p:stCondLst>
                                  <p:childTnLst>
                                    <p:set>
                                      <p:cBhvr>
                                        <p:cTn id="28" dur="1" fill="hold">
                                          <p:stCondLst>
                                            <p:cond delay="0"/>
                                          </p:stCondLst>
                                        </p:cTn>
                                        <p:tgtEl>
                                          <p:spTgt spid="1359886">
                                            <p:txEl>
                                              <p:pRg st="0" end="0"/>
                                            </p:txEl>
                                          </p:spTgt>
                                        </p:tgtEl>
                                        <p:attrNameLst>
                                          <p:attrName>style.visibility</p:attrName>
                                        </p:attrNameLst>
                                      </p:cBhvr>
                                      <p:to>
                                        <p:strVal val="visible"/>
                                      </p:to>
                                    </p:set>
                                    <p:animEffect transition="in" filter="blinds(horizontal)">
                                      <p:cBhvr>
                                        <p:cTn id="29" dur="500"/>
                                        <p:tgtEl>
                                          <p:spTgt spid="1359886">
                                            <p:txEl>
                                              <p:pRg st="0" end="0"/>
                                            </p:txEl>
                                          </p:spTgt>
                                        </p:tgtEl>
                                      </p:cBhvr>
                                    </p:animEffect>
                                  </p:childTnLst>
                                </p:cTn>
                              </p:par>
                            </p:childTnLst>
                          </p:cTn>
                        </p:par>
                        <p:par>
                          <p:cTn id="30" fill="hold" nodeType="afterGroup">
                            <p:stCondLst>
                              <p:cond delay="500"/>
                            </p:stCondLst>
                            <p:childTnLst>
                              <p:par>
                                <p:cTn id="31" presetID="8" presetClass="entr" presetSubtype="32" fill="hold" nodeType="afterEffect">
                                  <p:stCondLst>
                                    <p:cond delay="0"/>
                                  </p:stCondLst>
                                  <p:childTnLst>
                                    <p:set>
                                      <p:cBhvr>
                                        <p:cTn id="32" dur="1" fill="hold">
                                          <p:stCondLst>
                                            <p:cond delay="0"/>
                                          </p:stCondLst>
                                        </p:cTn>
                                        <p:tgtEl>
                                          <p:spTgt spid="1359887"/>
                                        </p:tgtEl>
                                        <p:attrNameLst>
                                          <p:attrName>style.visibility</p:attrName>
                                        </p:attrNameLst>
                                      </p:cBhvr>
                                      <p:to>
                                        <p:strVal val="visible"/>
                                      </p:to>
                                    </p:set>
                                    <p:animEffect transition="in" filter="diamond(out)">
                                      <p:cBhvr>
                                        <p:cTn id="33" dur="500"/>
                                        <p:tgtEl>
                                          <p:spTgt spid="135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6" grpId="0" build="p" bldLvl="5" autoUpdateAnimBg="0"/>
      <p:bldP spid="1359883" grpId="0" uiExpand="1" build="p" bldLvl="5" autoUpdateAnimBg="0"/>
      <p:bldP spid="1359886"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3850" name="Picture 1034" descr="PE0113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2492375"/>
            <a:ext cx="16652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3844" name="Rectangle 1028"/>
          <p:cNvSpPr>
            <a:spLocks noGrp="1" noChangeArrowheads="1"/>
          </p:cNvSpPr>
          <p:nvPr>
            <p:ph type="body" sz="half" idx="1"/>
          </p:nvPr>
        </p:nvSpPr>
        <p:spPr>
          <a:xfrm>
            <a:off x="457200" y="2209800"/>
            <a:ext cx="8686800" cy="914400"/>
          </a:xfrm>
        </p:spPr>
        <p:txBody>
          <a:bodyPr/>
          <a:lstStyle/>
          <a:p>
            <a:pPr lvl="1" eaLnBrk="1" hangingPunct="1">
              <a:lnSpc>
                <a:spcPct val="80000"/>
              </a:lnSpc>
              <a:defRPr/>
            </a:pPr>
            <a:r>
              <a:rPr lang="ru-RU" altLang="en-US" sz="3600" dirty="0" smtClean="0"/>
              <a:t>Возможно в этой жизни?</a:t>
            </a:r>
          </a:p>
          <a:p>
            <a:pPr lvl="1" eaLnBrk="1" hangingPunct="1">
              <a:lnSpc>
                <a:spcPct val="80000"/>
              </a:lnSpc>
              <a:defRPr/>
            </a:pPr>
            <a:r>
              <a:rPr lang="ru-RU" altLang="en-US" sz="3600" dirty="0" smtClean="0"/>
              <a:t>Продолжение процесса  обожения после смерти </a:t>
            </a:r>
            <a:endParaRPr lang="en-US" altLang="en-US" sz="3600" dirty="0" smtClean="0"/>
          </a:p>
          <a:p>
            <a:pPr lvl="1" eaLnBrk="1" hangingPunct="1">
              <a:lnSpc>
                <a:spcPct val="80000"/>
              </a:lnSpc>
              <a:defRPr/>
            </a:pPr>
            <a:r>
              <a:rPr lang="ru-RU" altLang="en-US" sz="3600" dirty="0" smtClean="0"/>
              <a:t>Окончательное обожение         при пришествии Христа</a:t>
            </a:r>
          </a:p>
        </p:txBody>
      </p:sp>
      <p:sp>
        <p:nvSpPr>
          <p:cNvPr id="803845" name="Rectangle 1029"/>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38245" name="Picture 1030" descr="BD0820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AutoShape 1035"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8247" name="AutoShape 1036"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8248" name="AutoShape 103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8249" name="AutoShape 103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3855" name="Rectangle 103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Достижение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3844">
                                            <p:txEl>
                                              <p:pRg st="0" end="0"/>
                                            </p:txEl>
                                          </p:spTgt>
                                        </p:tgtEl>
                                        <p:attrNameLst>
                                          <p:attrName>style.visibility</p:attrName>
                                        </p:attrNameLst>
                                      </p:cBhvr>
                                      <p:to>
                                        <p:strVal val="visible"/>
                                      </p:to>
                                    </p:set>
                                    <p:animEffect transition="in" filter="randombar(horizontal)">
                                      <p:cBhvr>
                                        <p:cTn id="7" dur="500"/>
                                        <p:tgtEl>
                                          <p:spTgt spid="803844">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03850"/>
                                        </p:tgtEl>
                                        <p:attrNameLst>
                                          <p:attrName>style.visibility</p:attrName>
                                        </p:attrNameLst>
                                      </p:cBhvr>
                                      <p:to>
                                        <p:strVal val="visible"/>
                                      </p:to>
                                    </p:set>
                                    <p:anim calcmode="lin" valueType="num">
                                      <p:cBhvr>
                                        <p:cTn id="11" dur="2000" fill="hold"/>
                                        <p:tgtEl>
                                          <p:spTgt spid="803850"/>
                                        </p:tgtEl>
                                        <p:attrNameLst>
                                          <p:attrName>ppt_w</p:attrName>
                                        </p:attrNameLst>
                                      </p:cBhvr>
                                      <p:tavLst>
                                        <p:tav tm="0">
                                          <p:val>
                                            <p:fltVal val="0"/>
                                          </p:val>
                                        </p:tav>
                                        <p:tav tm="100000">
                                          <p:val>
                                            <p:strVal val="#ppt_w"/>
                                          </p:val>
                                        </p:tav>
                                      </p:tavLst>
                                    </p:anim>
                                    <p:anim calcmode="lin" valueType="num">
                                      <p:cBhvr>
                                        <p:cTn id="12" dur="2000" fill="hold"/>
                                        <p:tgtEl>
                                          <p:spTgt spid="80385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03844">
                                            <p:txEl>
                                              <p:pRg st="1" end="1"/>
                                            </p:txEl>
                                          </p:spTgt>
                                        </p:tgtEl>
                                        <p:attrNameLst>
                                          <p:attrName>style.visibility</p:attrName>
                                        </p:attrNameLst>
                                      </p:cBhvr>
                                      <p:to>
                                        <p:strVal val="visible"/>
                                      </p:to>
                                    </p:set>
                                    <p:animEffect transition="in" filter="randombar(horizontal)">
                                      <p:cBhvr>
                                        <p:cTn id="17" dur="500"/>
                                        <p:tgtEl>
                                          <p:spTgt spid="8038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03844">
                                            <p:txEl>
                                              <p:pRg st="2" end="2"/>
                                            </p:txEl>
                                          </p:spTgt>
                                        </p:tgtEl>
                                        <p:attrNameLst>
                                          <p:attrName>style.visibility</p:attrName>
                                        </p:attrNameLst>
                                      </p:cBhvr>
                                      <p:to>
                                        <p:strVal val="visible"/>
                                      </p:to>
                                    </p:set>
                                    <p:animEffect transition="in" filter="randombar(horizontal)">
                                      <p:cBhvr>
                                        <p:cTn id="22" dur="500"/>
                                        <p:tgtEl>
                                          <p:spTgt spid="80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build="p" bldLvl="5"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40291"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0293"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19915"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0295" name="AutoShape 12"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0296"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19918" name="Rectangle 14"/>
          <p:cNvSpPr>
            <a:spLocks noChangeArrowheads="1"/>
          </p:cNvSpPr>
          <p:nvPr/>
        </p:nvSpPr>
        <p:spPr bwMode="auto">
          <a:xfrm>
            <a:off x="457200" y="2209800"/>
            <a:ext cx="7067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a:p>
            <a:pPr lvl="2" eaLnBrk="1" hangingPunct="1">
              <a:lnSpc>
                <a:spcPct val="90000"/>
              </a:lnSpc>
              <a:defRPr/>
            </a:pPr>
            <a:r>
              <a:rPr lang="ru-RU" altLang="en-US" sz="3600" smtClean="0"/>
              <a:t>Божий образ в человеке</a:t>
            </a:r>
          </a:p>
        </p:txBody>
      </p:sp>
      <p:sp>
        <p:nvSpPr>
          <p:cNvPr id="1019920" name="Rectangle 16"/>
          <p:cNvSpPr>
            <a:spLocks noChangeArrowheads="1"/>
          </p:cNvSpPr>
          <p:nvPr/>
        </p:nvSpPr>
        <p:spPr bwMode="auto">
          <a:xfrm>
            <a:off x="179388" y="3500438"/>
            <a:ext cx="86756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algn="ctr" eaLnBrk="1" hangingPunct="1">
              <a:lnSpc>
                <a:spcPct val="90000"/>
              </a:lnSpc>
              <a:buFontTx/>
              <a:buNone/>
              <a:defRPr/>
            </a:pPr>
            <a:r>
              <a:rPr lang="ru-RU" altLang="en-US" i="1" smtClean="0">
                <a:solidFill>
                  <a:srgbClr val="FFCC00"/>
                </a:solidFill>
              </a:rPr>
              <a:t>«</a:t>
            </a:r>
            <a:r>
              <a:rPr lang="ru-RU" altLang="en-US" i="1" smtClean="0"/>
              <a:t>Сотворим человека по образу Нашему по подобию Нашему</a:t>
            </a:r>
            <a:r>
              <a:rPr lang="ru-RU" altLang="en-US" i="1" smtClean="0">
                <a:solidFill>
                  <a:srgbClr val="FFCC00"/>
                </a:solidFill>
              </a:rPr>
              <a:t>»</a:t>
            </a:r>
            <a:r>
              <a:rPr lang="ru-RU" altLang="en-US" i="1" smtClean="0"/>
              <a:t> </a:t>
            </a:r>
            <a:r>
              <a:rPr lang="ru-RU" altLang="en-US" i="1" smtClean="0">
                <a:solidFill>
                  <a:srgbClr val="FFCC00"/>
                </a:solidFill>
              </a:rPr>
              <a:t>(Быт. 1:26)</a:t>
            </a:r>
            <a:r>
              <a:rPr lang="ru-RU" altLang="en-US" i="1" smtClean="0"/>
              <a:t>.</a:t>
            </a:r>
            <a:r>
              <a:rPr lang="ru-RU" altLang="en-US" sz="4000" i="1" smtClean="0"/>
              <a:t> </a:t>
            </a:r>
          </a:p>
        </p:txBody>
      </p:sp>
      <p:sp>
        <p:nvSpPr>
          <p:cNvPr id="1019921" name="Line 17"/>
          <p:cNvSpPr>
            <a:spLocks noChangeShapeType="1"/>
          </p:cNvSpPr>
          <p:nvPr/>
        </p:nvSpPr>
        <p:spPr bwMode="auto">
          <a:xfrm>
            <a:off x="6877050" y="4005263"/>
            <a:ext cx="1439863" cy="0"/>
          </a:xfrm>
          <a:prstGeom prst="line">
            <a:avLst/>
          </a:prstGeom>
          <a:noFill/>
          <a:ln w="57150" cap="sq">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9922" name="Line 18"/>
          <p:cNvSpPr>
            <a:spLocks noChangeShapeType="1"/>
          </p:cNvSpPr>
          <p:nvPr/>
        </p:nvSpPr>
        <p:spPr bwMode="auto">
          <a:xfrm>
            <a:off x="4140200" y="4508500"/>
            <a:ext cx="1871663" cy="0"/>
          </a:xfrm>
          <a:prstGeom prst="line">
            <a:avLst/>
          </a:prstGeom>
          <a:noFill/>
          <a:ln w="57150" cap="sq">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019923" name="Picture 19"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19915"/>
                                        </p:tgtEl>
                                        <p:attrNameLst>
                                          <p:attrName>style.visibility</p:attrName>
                                        </p:attrNameLst>
                                      </p:cBhvr>
                                      <p:to>
                                        <p:strVal val="visible"/>
                                      </p:to>
                                    </p:set>
                                    <p:animEffect transition="in" filter="fade">
                                      <p:cBhvr>
                                        <p:cTn id="7" dur="800" decel="100000"/>
                                        <p:tgtEl>
                                          <p:spTgt spid="1019915"/>
                                        </p:tgtEl>
                                      </p:cBhvr>
                                    </p:animEffect>
                                    <p:anim calcmode="lin" valueType="num">
                                      <p:cBhvr>
                                        <p:cTn id="8" dur="800" decel="100000" fill="hold"/>
                                        <p:tgtEl>
                                          <p:spTgt spid="1019915"/>
                                        </p:tgtEl>
                                        <p:attrNameLst>
                                          <p:attrName>style.rotation</p:attrName>
                                        </p:attrNameLst>
                                      </p:cBhvr>
                                      <p:tavLst>
                                        <p:tav tm="0">
                                          <p:val>
                                            <p:fltVal val="-90"/>
                                          </p:val>
                                        </p:tav>
                                        <p:tav tm="100000">
                                          <p:val>
                                            <p:fltVal val="0"/>
                                          </p:val>
                                        </p:tav>
                                      </p:tavLst>
                                    </p:anim>
                                    <p:anim calcmode="lin" valueType="num">
                                      <p:cBhvr>
                                        <p:cTn id="9" dur="800" decel="100000" fill="hold"/>
                                        <p:tgtEl>
                                          <p:spTgt spid="1019915"/>
                                        </p:tgtEl>
                                        <p:attrNameLst>
                                          <p:attrName>ppt_x</p:attrName>
                                        </p:attrNameLst>
                                      </p:cBhvr>
                                      <p:tavLst>
                                        <p:tav tm="0">
                                          <p:val>
                                            <p:strVal val="#ppt_x+0.4"/>
                                          </p:val>
                                        </p:tav>
                                        <p:tav tm="100000">
                                          <p:val>
                                            <p:strVal val="#ppt_x-0.05"/>
                                          </p:val>
                                        </p:tav>
                                      </p:tavLst>
                                    </p:anim>
                                    <p:anim calcmode="lin" valueType="num">
                                      <p:cBhvr>
                                        <p:cTn id="10" dur="800" decel="100000" fill="hold"/>
                                        <p:tgtEl>
                                          <p:spTgt spid="10199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199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1991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19918">
                                            <p:txEl>
                                              <p:pRg st="0" end="0"/>
                                            </p:txEl>
                                          </p:spTgt>
                                        </p:tgtEl>
                                        <p:attrNameLst>
                                          <p:attrName>style.visibility</p:attrName>
                                        </p:attrNameLst>
                                      </p:cBhvr>
                                      <p:to>
                                        <p:strVal val="visible"/>
                                      </p:to>
                                    </p:set>
                                    <p:animEffect transition="in" filter="barn(outVertical)">
                                      <p:cBhvr>
                                        <p:cTn id="17" dur="500"/>
                                        <p:tgtEl>
                                          <p:spTgt spid="1019918">
                                            <p:txEl>
                                              <p:pRg st="0" end="0"/>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019923"/>
                                        </p:tgtEl>
                                        <p:attrNameLst>
                                          <p:attrName>style.visibility</p:attrName>
                                        </p:attrNameLst>
                                      </p:cBhvr>
                                      <p:to>
                                        <p:strVal val="visible"/>
                                      </p:to>
                                    </p:set>
                                    <p:animEffect transition="in" filter="dissolve">
                                      <p:cBhvr>
                                        <p:cTn id="21" dur="500"/>
                                        <p:tgtEl>
                                          <p:spTgt spid="10199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019918">
                                            <p:txEl>
                                              <p:pRg st="1" end="1"/>
                                            </p:txEl>
                                          </p:spTgt>
                                        </p:tgtEl>
                                        <p:attrNameLst>
                                          <p:attrName>style.visibility</p:attrName>
                                        </p:attrNameLst>
                                      </p:cBhvr>
                                      <p:to>
                                        <p:strVal val="visible"/>
                                      </p:to>
                                    </p:set>
                                    <p:animEffect transition="in" filter="barn(outVertical)">
                                      <p:cBhvr>
                                        <p:cTn id="26" dur="500"/>
                                        <p:tgtEl>
                                          <p:spTgt spid="1019918">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19920">
                                            <p:txEl>
                                              <p:pRg st="0" end="0"/>
                                            </p:txEl>
                                          </p:spTgt>
                                        </p:tgtEl>
                                        <p:attrNameLst>
                                          <p:attrName>style.visibility</p:attrName>
                                        </p:attrNameLst>
                                      </p:cBhvr>
                                      <p:to>
                                        <p:strVal val="visible"/>
                                      </p:to>
                                    </p:set>
                                    <p:animEffect transition="in" filter="randombar(horizontal)">
                                      <p:cBhvr>
                                        <p:cTn id="31" dur="500"/>
                                        <p:tgtEl>
                                          <p:spTgt spid="101992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19921"/>
                                        </p:tgtEl>
                                        <p:attrNameLst>
                                          <p:attrName>style.visibility</p:attrName>
                                        </p:attrNameLst>
                                      </p:cBhvr>
                                      <p:to>
                                        <p:strVal val="visible"/>
                                      </p:to>
                                    </p:set>
                                    <p:animEffect transition="in" filter="wipe(left)">
                                      <p:cBhvr>
                                        <p:cTn id="36" dur="500"/>
                                        <p:tgtEl>
                                          <p:spTgt spid="10199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19922"/>
                                        </p:tgtEl>
                                        <p:attrNameLst>
                                          <p:attrName>style.visibility</p:attrName>
                                        </p:attrNameLst>
                                      </p:cBhvr>
                                      <p:to>
                                        <p:strVal val="visible"/>
                                      </p:to>
                                    </p:set>
                                    <p:animEffect transition="in" filter="wipe(left)">
                                      <p:cBhvr>
                                        <p:cTn id="41" dur="500"/>
                                        <p:tgtEl>
                                          <p:spTgt spid="101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5" grpId="0"/>
      <p:bldP spid="1019918" grpId="0" build="allAtOnce"/>
      <p:bldP spid="1019920" grpId="0" build="p" bldLvl="5" autoUpdateAnimBg="0"/>
      <p:bldP spid="1019921" grpId="0" animBg="1"/>
      <p:bldP spid="10199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47235" name="Rectangle 3"/>
          <p:cNvSpPr>
            <a:spLocks noGrp="1" noChangeArrowheads="1"/>
          </p:cNvSpPr>
          <p:nvPr>
            <p:ph type="body" sz="half" idx="1"/>
          </p:nvPr>
        </p:nvSpPr>
        <p:spPr>
          <a:xfrm>
            <a:off x="609600" y="1524000"/>
            <a:ext cx="8534400" cy="914400"/>
          </a:xfrm>
        </p:spPr>
        <p:txBody>
          <a:bodyPr/>
          <a:lstStyle/>
          <a:p>
            <a:pPr eaLnBrk="1" hangingPunct="1">
              <a:defRPr/>
            </a:pPr>
            <a:r>
              <a:rPr lang="ru-RU" altLang="en-US" smtClean="0"/>
              <a:t>Центральность</a:t>
            </a:r>
          </a:p>
        </p:txBody>
      </p:sp>
      <p:pic>
        <p:nvPicPr>
          <p:cNvPr id="1536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7237" name="Rectangle 5"/>
          <p:cNvSpPr>
            <a:spLocks noChangeArrowheads="1"/>
          </p:cNvSpPr>
          <p:nvPr/>
        </p:nvSpPr>
        <p:spPr bwMode="auto">
          <a:xfrm>
            <a:off x="-36513" y="2443163"/>
            <a:ext cx="8763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600" b="1" smtClean="0">
                <a:solidFill>
                  <a:srgbClr val="FFCC00"/>
                </a:solidFill>
                <a:effectLst>
                  <a:outerShdw blurRad="38100" dist="38100" dir="2700000" algn="tl">
                    <a:srgbClr val="000000"/>
                  </a:outerShdw>
                </a:effectLst>
                <a:latin typeface="Arial" panose="020B0604020202020204" pitchFamily="34" charset="0"/>
              </a:rPr>
              <a:t>	</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Теозис… является принципиальной чертой православного богословия</a:t>
            </a:r>
            <a:r>
              <a:rPr lang="ru-RU" altLang="en-US" sz="36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600" b="1" i="1" smtClean="0">
                <a:effectLst>
                  <a:outerShdw blurRad="38100" dist="38100" dir="2700000" algn="tl">
                    <a:srgbClr val="000000"/>
                  </a:outerShdw>
                </a:effectLst>
                <a:latin typeface="Arial" panose="020B0604020202020204" pitchFamily="34" charset="0"/>
              </a:rPr>
              <a:t>. </a:t>
            </a:r>
          </a:p>
          <a:p>
            <a:pPr lvl="1" algn="ctr" eaLnBrk="1" hangingPunct="1">
              <a:lnSpc>
                <a:spcPct val="80000"/>
              </a:lnSpc>
              <a:spcBef>
                <a:spcPct val="20000"/>
              </a:spcBef>
              <a:defRPr/>
            </a:pPr>
            <a:r>
              <a:rPr lang="ru-RU" altLang="en-US" sz="3600" b="1" i="1" smtClean="0">
                <a:solidFill>
                  <a:srgbClr val="FFCC00"/>
                </a:solidFill>
                <a:effectLst>
                  <a:outerShdw blurRad="38100" dist="38100" dir="2700000" algn="tl">
                    <a:srgbClr val="000000"/>
                  </a:outerShdw>
                </a:effectLst>
                <a:latin typeface="Arial" panose="020B0604020202020204" pitchFamily="34" charset="0"/>
              </a:rPr>
              <a:t>Зайцев Е. </a:t>
            </a:r>
          </a:p>
        </p:txBody>
      </p:sp>
      <p:sp>
        <p:nvSpPr>
          <p:cNvPr id="15366"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367"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36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36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47237">
                                            <p:txEl>
                                              <p:pRg st="0" end="0"/>
                                            </p:txEl>
                                          </p:spTgt>
                                        </p:tgtEl>
                                        <p:attrNameLst>
                                          <p:attrName>style.visibility</p:attrName>
                                        </p:attrNameLst>
                                      </p:cBhvr>
                                      <p:to>
                                        <p:strVal val="visible"/>
                                      </p:to>
                                    </p:set>
                                    <p:animEffect transition="in" filter="randombar(horizontal)">
                                      <p:cBhvr>
                                        <p:cTn id="7" dur="500"/>
                                        <p:tgtEl>
                                          <p:spTgt spid="1247237">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47237">
                                            <p:txEl>
                                              <p:pRg st="1" end="1"/>
                                            </p:txEl>
                                          </p:spTgt>
                                        </p:tgtEl>
                                        <p:attrNameLst>
                                          <p:attrName>style.visibility</p:attrName>
                                        </p:attrNameLst>
                                      </p:cBhvr>
                                      <p:to>
                                        <p:strVal val="visible"/>
                                      </p:to>
                                    </p:set>
                                    <p:animEffect transition="in" filter="randombar(horizontal)">
                                      <p:cBhvr>
                                        <p:cTn id="11" dur="500"/>
                                        <p:tgtEl>
                                          <p:spTgt spid="12472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7" grpId="0" build="p" bldLvl="5"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4233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341"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6023" name="Rectangle 7"/>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2343"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344"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66026" name="Rectangle 10"/>
          <p:cNvSpPr>
            <a:spLocks noChangeArrowheads="1"/>
          </p:cNvSpPr>
          <p:nvPr/>
        </p:nvSpPr>
        <p:spPr bwMode="auto">
          <a:xfrm>
            <a:off x="457200" y="2209800"/>
            <a:ext cx="7067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a:p>
            <a:pPr lvl="2" eaLnBrk="1" hangingPunct="1">
              <a:lnSpc>
                <a:spcPct val="90000"/>
              </a:lnSpc>
              <a:defRPr/>
            </a:pPr>
            <a:r>
              <a:rPr lang="ru-RU" altLang="en-US" sz="3600" smtClean="0"/>
              <a:t>Божий образ в человеке</a:t>
            </a:r>
          </a:p>
        </p:txBody>
      </p:sp>
      <p:sp>
        <p:nvSpPr>
          <p:cNvPr id="1366027" name="Rectangle 11"/>
          <p:cNvSpPr>
            <a:spLocks noChangeArrowheads="1"/>
          </p:cNvSpPr>
          <p:nvPr/>
        </p:nvSpPr>
        <p:spPr bwMode="auto">
          <a:xfrm>
            <a:off x="34925" y="3429000"/>
            <a:ext cx="8675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algn="ctr" eaLnBrk="1" hangingPunct="1">
              <a:lnSpc>
                <a:spcPct val="90000"/>
              </a:lnSpc>
              <a:buFontTx/>
              <a:buNone/>
              <a:defRPr/>
            </a:pPr>
            <a:r>
              <a:rPr lang="ru-RU" altLang="en-US" sz="3200" i="1" smtClean="0">
                <a:solidFill>
                  <a:srgbClr val="FFCC00"/>
                </a:solidFill>
              </a:rPr>
              <a:t>«</a:t>
            </a:r>
            <a:r>
              <a:rPr lang="ru-RU" altLang="en-US" sz="3200" i="1" smtClean="0"/>
              <a:t>Создавая человека по образу и подобию Своему, Бог творит существо, призванное стать богом. Человек есть богочеловек по своему потенциалу</a:t>
            </a:r>
            <a:r>
              <a:rPr lang="ru-RU" altLang="en-US" sz="3200" i="1" smtClean="0">
                <a:solidFill>
                  <a:srgbClr val="FFCC00"/>
                </a:solidFill>
              </a:rPr>
              <a:t>».</a:t>
            </a:r>
            <a:r>
              <a:rPr lang="ru-RU" altLang="en-US" sz="3200" i="1" smtClean="0"/>
              <a:t> </a:t>
            </a:r>
            <a:r>
              <a:rPr lang="ru-RU" altLang="en-US" sz="3200" i="1" smtClean="0">
                <a:solidFill>
                  <a:srgbClr val="FFCC00"/>
                </a:solidFill>
              </a:rPr>
              <a:t>Иларион</a:t>
            </a:r>
            <a:r>
              <a:rPr lang="ru-RU" altLang="en-US" i="1" smtClean="0"/>
              <a:t> </a:t>
            </a:r>
          </a:p>
        </p:txBody>
      </p:sp>
      <p:pic>
        <p:nvPicPr>
          <p:cNvPr id="142347" name="Picture 14"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66027">
                                            <p:txEl>
                                              <p:pRg st="0" end="0"/>
                                            </p:txEl>
                                          </p:spTgt>
                                        </p:tgtEl>
                                        <p:attrNameLst>
                                          <p:attrName>style.visibility</p:attrName>
                                        </p:attrNameLst>
                                      </p:cBhvr>
                                      <p:to>
                                        <p:strVal val="visible"/>
                                      </p:to>
                                    </p:set>
                                    <p:animEffect transition="in" filter="randombar(horizontal)">
                                      <p:cBhvr>
                                        <p:cTn id="7" dur="500"/>
                                        <p:tgtEl>
                                          <p:spTgt spid="1366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7" grpId="0" build="p" bldLvl="5"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2389" name="Rectangle 5"/>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44387" name="Picture 6"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391" name="Rectangle 7"/>
          <p:cNvSpPr>
            <a:spLocks noChangeArrowheads="1"/>
          </p:cNvSpPr>
          <p:nvPr/>
        </p:nvSpPr>
        <p:spPr bwMode="auto">
          <a:xfrm>
            <a:off x="228600" y="2924175"/>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lvl="1" algn="ctr" eaLnBrk="1" hangingPunct="1">
              <a:lnSpc>
                <a:spcPct val="90000"/>
              </a:lnSpc>
              <a:buFontTx/>
              <a:buNone/>
              <a:defRPr/>
            </a:pPr>
            <a:r>
              <a:rPr lang="ru-RU" altLang="en-US" sz="3600" dirty="0" smtClean="0">
                <a:solidFill>
                  <a:srgbClr val="FFCC00"/>
                </a:solidFill>
                <a:effectLst>
                  <a:outerShdw blurRad="38100" dist="38100" dir="2700000" algn="tl">
                    <a:srgbClr val="000000">
                      <a:alpha val="43137"/>
                    </a:srgbClr>
                  </a:outerShdw>
                </a:effectLst>
              </a:rPr>
              <a:t>Ин. 10:34 (</a:t>
            </a:r>
            <a:r>
              <a:rPr lang="ru-RU" altLang="en-US" sz="3600" dirty="0" err="1" smtClean="0">
                <a:solidFill>
                  <a:srgbClr val="FFCC00"/>
                </a:solidFill>
                <a:effectLst>
                  <a:outerShdw blurRad="38100" dist="38100" dir="2700000" algn="tl">
                    <a:srgbClr val="000000">
                      <a:alpha val="43137"/>
                    </a:srgbClr>
                  </a:outerShdw>
                </a:effectLst>
              </a:rPr>
              <a:t>Пс</a:t>
            </a:r>
            <a:r>
              <a:rPr lang="ru-RU" altLang="en-US" sz="3600" dirty="0" smtClean="0">
                <a:solidFill>
                  <a:srgbClr val="FFCC00"/>
                </a:solidFill>
                <a:effectLst>
                  <a:outerShdw blurRad="38100" dist="38100" dir="2700000" algn="tl">
                    <a:srgbClr val="000000">
                      <a:alpha val="43137"/>
                    </a:srgbClr>
                  </a:outerShdw>
                </a:effectLst>
              </a:rPr>
              <a:t>. 81:6)</a:t>
            </a:r>
          </a:p>
          <a:p>
            <a:pPr lvl="1" algn="ctr" eaLnBrk="1" hangingPunct="1">
              <a:lnSpc>
                <a:spcPct val="90000"/>
              </a:lnSpc>
              <a:buFontTx/>
              <a:buNone/>
              <a:defRPr/>
            </a:pPr>
            <a:r>
              <a:rPr lang="ru-RU" altLang="en-US" sz="3600" dirty="0" smtClean="0">
                <a:effectLst>
                  <a:outerShdw blurRad="38100" dist="38100" dir="2700000" algn="tl">
                    <a:srgbClr val="000000">
                      <a:alpha val="43137"/>
                    </a:srgbClr>
                  </a:outerShdw>
                </a:effectLst>
              </a:rPr>
              <a:t>«</a:t>
            </a:r>
            <a:r>
              <a:rPr lang="ru-RU" altLang="en-US" sz="3600" i="1" dirty="0" smtClean="0">
                <a:effectLst>
                  <a:outerShdw blurRad="38100" dist="38100" dir="2700000" algn="tl">
                    <a:srgbClr val="000000">
                      <a:alpha val="43137"/>
                    </a:srgbClr>
                  </a:outerShdw>
                </a:effectLst>
              </a:rPr>
              <a:t>Иисус отвечал им: не написано ли в законе вашем: Я сказал: </a:t>
            </a:r>
            <a:r>
              <a:rPr lang="ru-RU" altLang="en-US" sz="3600" i="1" dirty="0" smtClean="0">
                <a:solidFill>
                  <a:srgbClr val="FFCC00"/>
                </a:solidFill>
                <a:effectLst>
                  <a:outerShdw blurRad="38100" dist="38100" dir="2700000" algn="tl">
                    <a:srgbClr val="000000">
                      <a:alpha val="43137"/>
                    </a:srgbClr>
                  </a:outerShdw>
                </a:effectLst>
              </a:rPr>
              <a:t>вы боги</a:t>
            </a:r>
            <a:r>
              <a:rPr lang="ru-RU" altLang="en-US" sz="3600" i="1" dirty="0" smtClean="0">
                <a:effectLst>
                  <a:outerShdw blurRad="38100" dist="38100" dir="2700000" algn="tl">
                    <a:srgbClr val="000000">
                      <a:alpha val="43137"/>
                    </a:srgbClr>
                  </a:outerShdw>
                </a:effectLst>
              </a:rPr>
              <a:t>?</a:t>
            </a:r>
            <a:r>
              <a:rPr lang="ru-RU" altLang="en-US" sz="3600" dirty="0" smtClean="0">
                <a:effectLst>
                  <a:outerShdw blurRad="38100" dist="38100" dir="2700000" algn="tl">
                    <a:srgbClr val="000000">
                      <a:alpha val="43137"/>
                    </a:srgbClr>
                  </a:outerShdw>
                </a:effectLst>
              </a:rPr>
              <a:t>»</a:t>
            </a:r>
          </a:p>
        </p:txBody>
      </p:sp>
      <p:sp>
        <p:nvSpPr>
          <p:cNvPr id="144389" name="AutoShape 8"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4390" name="AutoShape 9"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12394"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4392" name="AutoShape 11"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4393" name="AutoShape 1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12398" name="Rectangle 14"/>
          <p:cNvSpPr>
            <a:spLocks noChangeArrowheads="1"/>
          </p:cNvSpPr>
          <p:nvPr/>
        </p:nvSpPr>
        <p:spPr bwMode="auto">
          <a:xfrm>
            <a:off x="457200" y="2209800"/>
            <a:ext cx="4835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p:txBody>
      </p:sp>
      <p:pic>
        <p:nvPicPr>
          <p:cNvPr id="144395" name="Picture 16"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12391">
                                            <p:txEl>
                                              <p:pRg st="0" end="0"/>
                                            </p:txEl>
                                          </p:spTgt>
                                        </p:tgtEl>
                                        <p:attrNameLst>
                                          <p:attrName>style.visibility</p:attrName>
                                        </p:attrNameLst>
                                      </p:cBhvr>
                                      <p:to>
                                        <p:strVal val="visible"/>
                                      </p:to>
                                    </p:set>
                                    <p:animEffect transition="in" filter="blinds(vertical)">
                                      <p:cBhvr>
                                        <p:cTn id="7" dur="500"/>
                                        <p:tgtEl>
                                          <p:spTgt spid="912391">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912391">
                                            <p:txEl>
                                              <p:pRg st="1" end="1"/>
                                            </p:txEl>
                                          </p:spTgt>
                                        </p:tgtEl>
                                        <p:attrNameLst>
                                          <p:attrName>style.visibility</p:attrName>
                                        </p:attrNameLst>
                                      </p:cBhvr>
                                      <p:to>
                                        <p:strVal val="visible"/>
                                      </p:to>
                                    </p:set>
                                    <p:animEffect transition="in" filter="blinds(vertical)">
                                      <p:cBhvr>
                                        <p:cTn id="10" dur="500"/>
                                        <p:tgtEl>
                                          <p:spTgt spid="912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9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60" name="Rectangle 4"/>
          <p:cNvSpPr>
            <a:spLocks noGrp="1" noChangeArrowheads="1"/>
          </p:cNvSpPr>
          <p:nvPr>
            <p:ph type="body" sz="half" idx="1"/>
          </p:nvPr>
        </p:nvSpPr>
        <p:spPr>
          <a:xfrm>
            <a:off x="-107950" y="2924175"/>
            <a:ext cx="8839200" cy="914400"/>
          </a:xfrm>
        </p:spPr>
        <p:txBody>
          <a:bodyPr/>
          <a:lstStyle/>
          <a:p>
            <a:pPr lvl="1" algn="ctr" eaLnBrk="1" hangingPunct="1">
              <a:lnSpc>
                <a:spcPct val="90000"/>
              </a:lnSpc>
              <a:buFontTx/>
              <a:buNone/>
              <a:defRPr/>
            </a:pPr>
            <a:r>
              <a:rPr lang="ru-RU" altLang="en-US" sz="3600" smtClean="0">
                <a:solidFill>
                  <a:srgbClr val="FFCC00"/>
                </a:solidFill>
              </a:rPr>
              <a:t>2 Пет. 1:4 </a:t>
            </a:r>
          </a:p>
          <a:p>
            <a:pPr lvl="1" algn="ctr" eaLnBrk="1" hangingPunct="1">
              <a:lnSpc>
                <a:spcPct val="90000"/>
              </a:lnSpc>
              <a:buFontTx/>
              <a:buNone/>
              <a:defRPr/>
            </a:pPr>
            <a:r>
              <a:rPr lang="ru-RU" altLang="en-US" sz="3600" smtClean="0"/>
              <a:t>«...</a:t>
            </a:r>
            <a:r>
              <a:rPr lang="en-US" altLang="en-US" sz="3600" i="1" smtClean="0"/>
              <a:t>которыми дарованы нам великие и драгоценные обетования, дабы вы через них соделались </a:t>
            </a:r>
            <a:r>
              <a:rPr lang="en-US" altLang="en-US" sz="3600" i="1" smtClean="0">
                <a:solidFill>
                  <a:srgbClr val="FFCC00"/>
                </a:solidFill>
              </a:rPr>
              <a:t>причастниками Божеского естества</a:t>
            </a:r>
            <a:r>
              <a:rPr lang="ru-RU" altLang="en-US" sz="3600" i="1" smtClean="0"/>
              <a:t>...</a:t>
            </a:r>
            <a:r>
              <a:rPr lang="ru-RU" altLang="en-US" sz="3600" smtClean="0"/>
              <a:t>»</a:t>
            </a:r>
          </a:p>
          <a:p>
            <a:pPr lvl="1" algn="ctr" eaLnBrk="1" hangingPunct="1">
              <a:lnSpc>
                <a:spcPct val="90000"/>
              </a:lnSpc>
              <a:buFontTx/>
              <a:buNone/>
              <a:defRPr/>
            </a:pPr>
            <a:endParaRPr lang="ru-RU" altLang="en-US" sz="3600" smtClean="0"/>
          </a:p>
        </p:txBody>
      </p:sp>
      <p:sp>
        <p:nvSpPr>
          <p:cNvPr id="761861" name="Rectangle 5"/>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46436" name="Picture 6"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AutoShape 11"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6438" name="AutoShape 12"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61869" name="Rectangle 13"/>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6440" name="AutoShape 14"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6441"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61872" name="Rectangle 16"/>
          <p:cNvSpPr>
            <a:spLocks noChangeArrowheads="1"/>
          </p:cNvSpPr>
          <p:nvPr/>
        </p:nvSpPr>
        <p:spPr bwMode="auto">
          <a:xfrm>
            <a:off x="457200" y="2209800"/>
            <a:ext cx="4835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p:txBody>
      </p:sp>
      <p:pic>
        <p:nvPicPr>
          <p:cNvPr id="146443" name="Picture 18"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1860"/>
                                        </p:tgtEl>
                                        <p:attrNameLst>
                                          <p:attrName>style.visibility</p:attrName>
                                        </p:attrNameLst>
                                      </p:cBhvr>
                                      <p:to>
                                        <p:strVal val="visible"/>
                                      </p:to>
                                    </p:set>
                                    <p:animEffect transition="in" filter="randombar(horizontal)">
                                      <p:cBhvr>
                                        <p:cTn id="7" dur="500"/>
                                        <p:tgtEl>
                                          <p:spTgt spid="76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195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48483"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1957" name="Rectangle 5"/>
          <p:cNvSpPr>
            <a:spLocks noChangeArrowheads="1"/>
          </p:cNvSpPr>
          <p:nvPr/>
        </p:nvSpPr>
        <p:spPr bwMode="auto">
          <a:xfrm>
            <a:off x="1835696" y="3543300"/>
            <a:ext cx="388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200" b="1" dirty="0" smtClean="0">
                <a:effectLst>
                  <a:outerShdw blurRad="38100" dist="38100" dir="2700000" algn="tl">
                    <a:srgbClr val="000000"/>
                  </a:outerShdw>
                </a:effectLst>
                <a:latin typeface="Arial" panose="020B0604020202020204" pitchFamily="34" charset="0"/>
                <a:hlinkClick r:id="rId4" action="ppaction://hlinksldjump"/>
              </a:rPr>
              <a:t>Исх. 7:1</a:t>
            </a:r>
            <a:endParaRPr lang="ru-RU" altLang="en-US" sz="3200" b="1" dirty="0" smtClean="0">
              <a:effectLst>
                <a:outerShdw blurRad="38100" dist="38100" dir="2700000" algn="tl">
                  <a:srgbClr val="000000"/>
                </a:outerShdw>
              </a:effectLst>
              <a:latin typeface="Arial" panose="020B0604020202020204" pitchFamily="34" charset="0"/>
            </a:endParaRPr>
          </a:p>
          <a:p>
            <a:pPr lvl="1" eaLnBrk="1" hangingPunct="1">
              <a:lnSpc>
                <a:spcPct val="90000"/>
              </a:lnSpc>
              <a:spcBef>
                <a:spcPct val="20000"/>
              </a:spcBef>
              <a:buFontTx/>
              <a:buChar char="–"/>
              <a:defRPr/>
            </a:pPr>
            <a:r>
              <a:rPr lang="ru-RU" altLang="en-US" sz="3200" b="1" dirty="0" smtClean="0">
                <a:effectLst>
                  <a:outerShdw blurRad="38100" dist="38100" dir="2700000" algn="tl">
                    <a:srgbClr val="000000"/>
                  </a:outerShdw>
                </a:effectLst>
                <a:latin typeface="Arial" panose="020B0604020202020204" pitchFamily="34" charset="0"/>
                <a:hlinkClick r:id="rId5" action="ppaction://hlinksldjump"/>
              </a:rPr>
              <a:t>Исх. 21:6</a:t>
            </a:r>
            <a:endParaRPr lang="ru-RU" altLang="en-US" sz="3200" b="1" dirty="0" smtClean="0">
              <a:effectLst>
                <a:outerShdw blurRad="38100" dist="38100" dir="2700000" algn="tl">
                  <a:srgbClr val="000000"/>
                </a:outerShdw>
              </a:effectLst>
              <a:latin typeface="Arial" panose="020B0604020202020204" pitchFamily="34" charset="0"/>
            </a:endParaRPr>
          </a:p>
          <a:p>
            <a:pPr lvl="1" eaLnBrk="1" hangingPunct="1">
              <a:lnSpc>
                <a:spcPct val="90000"/>
              </a:lnSpc>
              <a:spcBef>
                <a:spcPct val="20000"/>
              </a:spcBef>
              <a:buFontTx/>
              <a:buChar char="–"/>
              <a:defRPr/>
            </a:pPr>
            <a:r>
              <a:rPr lang="ru-RU" altLang="en-US" sz="3200" b="1" dirty="0" smtClean="0">
                <a:effectLst>
                  <a:outerShdw blurRad="38100" dist="38100" dir="2700000" algn="tl">
                    <a:srgbClr val="000000"/>
                  </a:outerShdw>
                </a:effectLst>
                <a:latin typeface="Arial" panose="020B0604020202020204" pitchFamily="34" charset="0"/>
                <a:hlinkClick r:id="rId6" action="ppaction://hlinksldjump"/>
              </a:rPr>
              <a:t>Исх. 22:8</a:t>
            </a:r>
            <a:endParaRPr lang="ru-RU" altLang="en-US" sz="3200" b="1" dirty="0" smtClean="0">
              <a:effectLst>
                <a:outerShdw blurRad="38100" dist="38100" dir="2700000" algn="tl">
                  <a:srgbClr val="000000"/>
                </a:outerShdw>
              </a:effectLst>
              <a:latin typeface="Arial" panose="020B0604020202020204" pitchFamily="34" charset="0"/>
            </a:endParaRPr>
          </a:p>
        </p:txBody>
      </p:sp>
      <p:sp>
        <p:nvSpPr>
          <p:cNvPr id="1021958" name="Rectangle 6"/>
          <p:cNvSpPr>
            <a:spLocks noChangeArrowheads="1"/>
          </p:cNvSpPr>
          <p:nvPr/>
        </p:nvSpPr>
        <p:spPr bwMode="auto">
          <a:xfrm>
            <a:off x="5113164" y="3500438"/>
            <a:ext cx="288007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200" b="1" dirty="0">
                <a:effectLst>
                  <a:outerShdw blurRad="38100" dist="38100" dir="2700000" algn="tl">
                    <a:srgbClr val="000000"/>
                  </a:outerShdw>
                </a:effectLst>
                <a:latin typeface="Arial" panose="020B0604020202020204" pitchFamily="34" charset="0"/>
                <a:hlinkClick r:id="rId7" action="ppaction://hlinksldjump"/>
              </a:rPr>
              <a:t>Быт. 6:2</a:t>
            </a:r>
            <a:endParaRPr lang="ru-RU" altLang="en-US" sz="3200" b="1" dirty="0">
              <a:effectLst>
                <a:outerShdw blurRad="38100" dist="38100" dir="2700000" algn="tl">
                  <a:srgbClr val="000000"/>
                </a:outerShdw>
              </a:effectLst>
              <a:latin typeface="Arial" panose="020B0604020202020204" pitchFamily="34" charset="0"/>
            </a:endParaRPr>
          </a:p>
          <a:p>
            <a:pPr lvl="1" eaLnBrk="1" hangingPunct="1">
              <a:lnSpc>
                <a:spcPct val="90000"/>
              </a:lnSpc>
              <a:spcBef>
                <a:spcPct val="20000"/>
              </a:spcBef>
              <a:buFontTx/>
              <a:buChar char="–"/>
              <a:defRPr/>
            </a:pPr>
            <a:r>
              <a:rPr lang="ru-RU" altLang="en-US" sz="3200" b="1" dirty="0" smtClean="0">
                <a:effectLst>
                  <a:outerShdw blurRad="38100" dist="38100" dir="2700000" algn="tl">
                    <a:srgbClr val="000000"/>
                  </a:outerShdw>
                </a:effectLst>
                <a:latin typeface="Arial" panose="020B0604020202020204" pitchFamily="34" charset="0"/>
                <a:hlinkClick r:id="rId8" action="ppaction://hlinksldjump"/>
              </a:rPr>
              <a:t>Пс. 2:7</a:t>
            </a:r>
            <a:endParaRPr lang="ru-RU" altLang="en-US" sz="3200" b="1" dirty="0" smtClean="0">
              <a:effectLst>
                <a:outerShdw blurRad="38100" dist="38100" dir="2700000" algn="tl">
                  <a:srgbClr val="000000"/>
                </a:outerShdw>
              </a:effectLst>
              <a:latin typeface="Arial" panose="020B0604020202020204" pitchFamily="34" charset="0"/>
            </a:endParaRPr>
          </a:p>
          <a:p>
            <a:pPr lvl="1" eaLnBrk="1" hangingPunct="1">
              <a:lnSpc>
                <a:spcPct val="90000"/>
              </a:lnSpc>
              <a:spcBef>
                <a:spcPct val="20000"/>
              </a:spcBef>
              <a:buFontTx/>
              <a:buChar char="–"/>
              <a:defRPr/>
            </a:pPr>
            <a:r>
              <a:rPr lang="ru-RU" altLang="en-US" sz="3200" b="1" dirty="0" smtClean="0">
                <a:effectLst>
                  <a:outerShdw blurRad="38100" dist="38100" dir="2700000" algn="tl">
                    <a:srgbClr val="000000"/>
                  </a:outerShdw>
                </a:effectLst>
                <a:latin typeface="Arial" panose="020B0604020202020204" pitchFamily="34" charset="0"/>
                <a:hlinkClick r:id="rId9" action="ppaction://hlinksldjump"/>
              </a:rPr>
              <a:t>Пс. 44:8</a:t>
            </a:r>
            <a:endParaRPr lang="ru-RU" altLang="en-US" sz="3200" b="1" dirty="0" smtClean="0">
              <a:effectLst>
                <a:outerShdw blurRad="38100" dist="38100" dir="2700000" algn="tl">
                  <a:srgbClr val="000000"/>
                </a:outerShdw>
              </a:effectLst>
              <a:latin typeface="Arial" panose="020B0604020202020204" pitchFamily="34" charset="0"/>
            </a:endParaRPr>
          </a:p>
        </p:txBody>
      </p:sp>
      <p:sp>
        <p:nvSpPr>
          <p:cNvPr id="148487" name="AutoShape 8" descr="90%">
            <a:hlinkClick r:id="rId10"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8488" name="AutoShape 9" descr="90%">
            <a:hlinkClick r:id="rId11"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21962"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8490" name="AutoShape 11"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8491" name="AutoShape 1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21965" name="Rectangle 13"/>
          <p:cNvSpPr>
            <a:spLocks noChangeArrowheads="1"/>
          </p:cNvSpPr>
          <p:nvPr/>
        </p:nvSpPr>
        <p:spPr bwMode="auto">
          <a:xfrm>
            <a:off x="457200" y="2209800"/>
            <a:ext cx="82184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a:p>
            <a:pPr lvl="2" eaLnBrk="1" hangingPunct="1">
              <a:lnSpc>
                <a:spcPct val="90000"/>
              </a:lnSpc>
              <a:defRPr/>
            </a:pPr>
            <a:r>
              <a:rPr lang="ru-RU" altLang="en-US" sz="3600" smtClean="0"/>
              <a:t>Человек как бог, сын Божий</a:t>
            </a:r>
          </a:p>
        </p:txBody>
      </p:sp>
      <p:pic>
        <p:nvPicPr>
          <p:cNvPr id="13" name="Picture 18" descr="j01940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1965">
                                            <p:txEl>
                                              <p:pRg st="1" end="1"/>
                                            </p:txEl>
                                          </p:spTgt>
                                        </p:tgtEl>
                                        <p:attrNameLst>
                                          <p:attrName>style.visibility</p:attrName>
                                        </p:attrNameLst>
                                      </p:cBhvr>
                                      <p:to>
                                        <p:strVal val="visible"/>
                                      </p:to>
                                    </p:set>
                                    <p:animEffect transition="in" filter="randombar(horizontal)">
                                      <p:cBhvr>
                                        <p:cTn id="7" dur="500"/>
                                        <p:tgtEl>
                                          <p:spTgt spid="102196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1957"/>
                                        </p:tgtEl>
                                        <p:attrNameLst>
                                          <p:attrName>style.visibility</p:attrName>
                                        </p:attrNameLst>
                                      </p:cBhvr>
                                      <p:to>
                                        <p:strVal val="visible"/>
                                      </p:to>
                                    </p:set>
                                    <p:animEffect transition="in" filter="wipe(up)">
                                      <p:cBhvr>
                                        <p:cTn id="12" dur="500"/>
                                        <p:tgtEl>
                                          <p:spTgt spid="1021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1958"/>
                                        </p:tgtEl>
                                        <p:attrNameLst>
                                          <p:attrName>style.visibility</p:attrName>
                                        </p:attrNameLst>
                                      </p:cBhvr>
                                      <p:to>
                                        <p:strVal val="visible"/>
                                      </p:to>
                                    </p:set>
                                    <p:animEffect transition="in" filter="wipe(up)">
                                      <p:cBhvr>
                                        <p:cTn id="17" dur="500"/>
                                        <p:tgtEl>
                                          <p:spTgt spid="1021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7" grpId="0" autoUpdateAnimBg="0"/>
      <p:bldP spid="1021958" grpId="0" autoUpdateAnimBg="0"/>
      <p:bldP spid="1021965" grpId="0" build="p" bldLvl="5"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051"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50531"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AutoShape 9"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0535" name="AutoShape 10"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26059" name="Rectangle 11"/>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50537" name="AutoShape 12"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0538" name="AutoShape 13"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26062" name="Rectangle 14"/>
          <p:cNvSpPr>
            <a:spLocks noChangeArrowheads="1"/>
          </p:cNvSpPr>
          <p:nvPr/>
        </p:nvSpPr>
        <p:spPr bwMode="auto">
          <a:xfrm>
            <a:off x="457200" y="2209800"/>
            <a:ext cx="82184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Библейская</a:t>
            </a:r>
          </a:p>
          <a:p>
            <a:pPr lvl="2" eaLnBrk="1" hangingPunct="1">
              <a:lnSpc>
                <a:spcPct val="90000"/>
              </a:lnSpc>
              <a:defRPr/>
            </a:pPr>
            <a:r>
              <a:rPr lang="ru-RU" altLang="en-US" sz="3600" smtClean="0"/>
              <a:t>Смысл «усыновления»</a:t>
            </a:r>
          </a:p>
        </p:txBody>
      </p:sp>
      <p:sp>
        <p:nvSpPr>
          <p:cNvPr id="1026064" name="Rectangle 16"/>
          <p:cNvSpPr>
            <a:spLocks noGrp="1" noChangeArrowheads="1"/>
          </p:cNvSpPr>
          <p:nvPr>
            <p:ph type="body" sz="half" idx="1"/>
          </p:nvPr>
        </p:nvSpPr>
        <p:spPr>
          <a:xfrm>
            <a:off x="0" y="3451225"/>
            <a:ext cx="8893175" cy="914400"/>
          </a:xfrm>
        </p:spPr>
        <p:txBody>
          <a:bodyPr/>
          <a:lstStyle/>
          <a:p>
            <a:pPr lvl="1" algn="ctr" eaLnBrk="1" hangingPunct="1">
              <a:buFontTx/>
              <a:buNone/>
              <a:defRPr/>
            </a:pPr>
            <a:r>
              <a:rPr lang="ru-RU" altLang="en-US" sz="3200" dirty="0" smtClean="0">
                <a:solidFill>
                  <a:srgbClr val="FFCC00"/>
                </a:solidFill>
              </a:rPr>
              <a:t>«</a:t>
            </a:r>
            <a:r>
              <a:rPr lang="ru-RU" altLang="en-US" sz="3200" i="1" dirty="0" smtClean="0"/>
              <a:t>Возлюбленные! мы теперь дети Божии; но еще не открылось, что будем</a:t>
            </a:r>
            <a:r>
              <a:rPr lang="ru-RU" altLang="en-US" sz="3200" dirty="0" smtClean="0">
                <a:solidFill>
                  <a:srgbClr val="FFCC00"/>
                </a:solidFill>
              </a:rPr>
              <a:t>» (1 Ин. 3:2)</a:t>
            </a:r>
          </a:p>
        </p:txBody>
      </p:sp>
      <p:pic>
        <p:nvPicPr>
          <p:cNvPr id="12" name="Picture 18"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6062">
                                            <p:txEl>
                                              <p:pRg st="1" end="1"/>
                                            </p:txEl>
                                          </p:spTgt>
                                        </p:tgtEl>
                                        <p:attrNameLst>
                                          <p:attrName>style.visibility</p:attrName>
                                        </p:attrNameLst>
                                      </p:cBhvr>
                                      <p:to>
                                        <p:strVal val="visible"/>
                                      </p:to>
                                    </p:set>
                                    <p:animEffect transition="in" filter="randombar(horizontal)">
                                      <p:cBhvr>
                                        <p:cTn id="7" dur="500"/>
                                        <p:tgtEl>
                                          <p:spTgt spid="10260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6064">
                                            <p:txEl>
                                              <p:pRg st="0" end="0"/>
                                            </p:txEl>
                                          </p:spTgt>
                                        </p:tgtEl>
                                        <p:attrNameLst>
                                          <p:attrName>style.visibility</p:attrName>
                                        </p:attrNameLst>
                                      </p:cBhvr>
                                      <p:to>
                                        <p:strVal val="visible"/>
                                      </p:to>
                                    </p:set>
                                    <p:animEffect transition="in" filter="randombar(horizontal)">
                                      <p:cBhvr>
                                        <p:cTn id="12" dur="500"/>
                                        <p:tgtEl>
                                          <p:spTgt spid="10260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2" grpId="0" build="p" bldLvl="5" autoUpdateAnimBg="0"/>
      <p:bldP spid="1026064" grpId="0" build="p" bldLvl="5"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8377" name="Rectangle 9"/>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54628" name="Picture 10"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AutoShape 18"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4631" name="AutoShape 19"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98388" name="Rectangle 2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54633" name="AutoShape 21"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4634" name="AutoShape 2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698392" name="Rectangle 24"/>
          <p:cNvSpPr>
            <a:spLocks noChangeArrowheads="1"/>
          </p:cNvSpPr>
          <p:nvPr/>
        </p:nvSpPr>
        <p:spPr bwMode="auto">
          <a:xfrm>
            <a:off x="461963" y="2205038"/>
            <a:ext cx="82184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dirty="0" smtClean="0"/>
              <a:t>Библейская</a:t>
            </a:r>
          </a:p>
        </p:txBody>
      </p:sp>
      <p:sp>
        <p:nvSpPr>
          <p:cNvPr id="698396" name="Rectangle 28"/>
          <p:cNvSpPr>
            <a:spLocks noChangeArrowheads="1"/>
          </p:cNvSpPr>
          <p:nvPr/>
        </p:nvSpPr>
        <p:spPr bwMode="auto">
          <a:xfrm>
            <a:off x="468313" y="2852936"/>
            <a:ext cx="82184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2" eaLnBrk="1" hangingPunct="1">
              <a:lnSpc>
                <a:spcPct val="90000"/>
              </a:lnSpc>
              <a:defRPr/>
            </a:pPr>
            <a:r>
              <a:rPr lang="ru-RU" altLang="en-US" sz="3600" dirty="0" smtClean="0"/>
              <a:t>Один дух с Господом</a:t>
            </a:r>
          </a:p>
        </p:txBody>
      </p:sp>
      <p:sp>
        <p:nvSpPr>
          <p:cNvPr id="698397" name="Rectangle 29"/>
          <p:cNvSpPr>
            <a:spLocks noChangeArrowheads="1"/>
          </p:cNvSpPr>
          <p:nvPr/>
        </p:nvSpPr>
        <p:spPr bwMode="auto">
          <a:xfrm>
            <a:off x="899592" y="3501008"/>
            <a:ext cx="7228408"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457200" lvl="1" indent="0" algn="ctr" eaLnBrk="1" hangingPunct="1">
              <a:lnSpc>
                <a:spcPct val="90000"/>
              </a:lnSpc>
              <a:buNone/>
              <a:defRPr/>
            </a:pPr>
            <a:r>
              <a:rPr lang="ru-RU" altLang="en-US" sz="3200" dirty="0" smtClean="0">
                <a:solidFill>
                  <a:srgbClr val="FFCC00"/>
                </a:solidFill>
              </a:rPr>
              <a:t>«</a:t>
            </a:r>
            <a:r>
              <a:rPr lang="ru-RU" altLang="en-US" sz="3200" i="1" dirty="0" smtClean="0"/>
              <a:t>А </a:t>
            </a:r>
            <a:r>
              <a:rPr lang="ru-RU" altLang="en-US" sz="3200" i="1" dirty="0"/>
              <a:t>соединяющийся с Господом есть один дух с </a:t>
            </a:r>
            <a:r>
              <a:rPr lang="ru-RU" altLang="en-US" sz="3200" i="1" dirty="0" smtClean="0"/>
              <a:t>Господом</a:t>
            </a:r>
            <a:r>
              <a:rPr lang="ru-RU" altLang="en-US" sz="3200" dirty="0" smtClean="0">
                <a:solidFill>
                  <a:srgbClr val="FFCC00"/>
                </a:solidFill>
              </a:rPr>
              <a:t>»       (1 Кор. 6:17)</a:t>
            </a:r>
          </a:p>
        </p:txBody>
      </p:sp>
      <p:pic>
        <p:nvPicPr>
          <p:cNvPr id="12" name="Picture 18" descr="j0194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68863"/>
            <a:ext cx="158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8396"/>
                                        </p:tgtEl>
                                        <p:attrNameLst>
                                          <p:attrName>style.visibility</p:attrName>
                                        </p:attrNameLst>
                                      </p:cBhvr>
                                      <p:to>
                                        <p:strVal val="visible"/>
                                      </p:to>
                                    </p:set>
                                    <p:animEffect transition="in" filter="slide(fromBottom)">
                                      <p:cBhvr>
                                        <p:cTn id="7" dur="500"/>
                                        <p:tgtEl>
                                          <p:spTgt spid="698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8397"/>
                                        </p:tgtEl>
                                        <p:attrNameLst>
                                          <p:attrName>style.visibility</p:attrName>
                                        </p:attrNameLst>
                                      </p:cBhvr>
                                      <p:to>
                                        <p:strVal val="visible"/>
                                      </p:to>
                                    </p:set>
                                    <p:animEffect transition="in" filter="wipe(up)">
                                      <p:cBhvr>
                                        <p:cTn id="12" dur="500"/>
                                        <p:tgtEl>
                                          <p:spTgt spid="698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96" grpId="0"/>
      <p:bldP spid="69839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4" name="Rectangle 4"/>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58723" name="Picture 5"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70" name="Rectangle 10"/>
          <p:cNvSpPr>
            <a:spLocks noChangeArrowheads="1"/>
          </p:cNvSpPr>
          <p:nvPr/>
        </p:nvSpPr>
        <p:spPr bwMode="auto">
          <a:xfrm>
            <a:off x="0" y="2971800"/>
            <a:ext cx="883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600" b="1" dirty="0" smtClean="0">
                <a:effectLst>
                  <a:outerShdw blurRad="38100" dist="38100" dir="2700000" algn="tl">
                    <a:srgbClr val="000000"/>
                  </a:outerShdw>
                </a:effectLst>
                <a:latin typeface="Arial" panose="020B0604020202020204" pitchFamily="34" charset="0"/>
              </a:rPr>
              <a:t>	«Как хлеб и вино Евхаристии предлагаются, то есть изменяются и становятся Телом и Кровью Христа, так и человек, приобщаясь Бога, изменяется и преображается»</a:t>
            </a:r>
          </a:p>
          <a:p>
            <a:pPr lvl="1" algn="ctr" eaLnBrk="1" hangingPunct="1">
              <a:lnSpc>
                <a:spcPct val="80000"/>
              </a:lnSpc>
              <a:spcBef>
                <a:spcPct val="20000"/>
              </a:spcBef>
              <a:defRPr/>
            </a:pPr>
            <a:r>
              <a:rPr lang="ru-RU" altLang="en-US" sz="3600" b="1" i="1" dirty="0" err="1" smtClean="0">
                <a:solidFill>
                  <a:srgbClr val="FFCC00"/>
                </a:solidFill>
                <a:effectLst>
                  <a:outerShdw blurRad="38100" dist="38100" dir="2700000" algn="tl">
                    <a:srgbClr val="000000"/>
                  </a:outerShdw>
                </a:effectLst>
                <a:latin typeface="Arial" panose="020B0604020202020204" pitchFamily="34" charset="0"/>
              </a:rPr>
              <a:t>Иларион</a:t>
            </a:r>
            <a:endParaRPr lang="ru-RU" altLang="en-US" sz="3600" b="1" i="1" dirty="0" smtClean="0">
              <a:solidFill>
                <a:srgbClr val="FFCC00"/>
              </a:solidFill>
              <a:effectLst>
                <a:outerShdw blurRad="38100" dist="38100" dir="2700000" algn="tl">
                  <a:srgbClr val="000000"/>
                </a:outerShdw>
              </a:effectLst>
              <a:latin typeface="Arial" panose="020B0604020202020204" pitchFamily="34" charset="0"/>
            </a:endParaRPr>
          </a:p>
        </p:txBody>
      </p:sp>
      <p:pic>
        <p:nvPicPr>
          <p:cNvPr id="158725" name="Picture 12" descr="j02165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251450"/>
            <a:ext cx="16097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6" name="AutoShape 14"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8727" name="AutoShape 15"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8728" name="AutoShape 1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58729" name="AutoShape 1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8979" name="Rectangle 1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808981" name="Rectangle 21"/>
          <p:cNvSpPr>
            <a:spLocks noChangeArrowheads="1"/>
          </p:cNvSpPr>
          <p:nvPr/>
        </p:nvSpPr>
        <p:spPr bwMode="auto">
          <a:xfrm>
            <a:off x="461963" y="2205038"/>
            <a:ext cx="82184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Сравнение с причастием</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08981"/>
                                        </p:tgtEl>
                                        <p:attrNameLst>
                                          <p:attrName>style.visibility</p:attrName>
                                        </p:attrNameLst>
                                      </p:cBhvr>
                                      <p:to>
                                        <p:strVal val="visible"/>
                                      </p:to>
                                    </p:set>
                                    <p:anim from="(-#ppt_w/2)" to="(#ppt_x)" calcmode="lin" valueType="num">
                                      <p:cBhvr>
                                        <p:cTn id="7" dur="600" fill="hold">
                                          <p:stCondLst>
                                            <p:cond delay="0"/>
                                          </p:stCondLst>
                                        </p:cTn>
                                        <p:tgtEl>
                                          <p:spTgt spid="808981"/>
                                        </p:tgtEl>
                                        <p:attrNameLst>
                                          <p:attrName>ppt_x</p:attrName>
                                        </p:attrNameLst>
                                      </p:cBhvr>
                                    </p:anim>
                                    <p:anim from="0" to="-1.0" calcmode="lin" valueType="num">
                                      <p:cBhvr>
                                        <p:cTn id="8" dur="200" decel="50000" autoRev="1" fill="hold">
                                          <p:stCondLst>
                                            <p:cond delay="600"/>
                                          </p:stCondLst>
                                        </p:cTn>
                                        <p:tgtEl>
                                          <p:spTgt spid="808981"/>
                                        </p:tgtEl>
                                        <p:attrNameLst>
                                          <p:attrName>xshear</p:attrName>
                                        </p:attrNameLst>
                                      </p:cBhvr>
                                    </p:anim>
                                    <p:animScale>
                                      <p:cBhvr>
                                        <p:cTn id="9" dur="200" decel="100000" autoRev="1" fill="hold">
                                          <p:stCondLst>
                                            <p:cond delay="600"/>
                                          </p:stCondLst>
                                        </p:cTn>
                                        <p:tgtEl>
                                          <p:spTgt spid="808981"/>
                                        </p:tgtEl>
                                      </p:cBhvr>
                                      <p:from x="100000" y="100000"/>
                                      <p:to x="80000" y="100000"/>
                                    </p:animScale>
                                    <p:anim by="(#ppt_h/3+#ppt_w*0.1)" calcmode="lin" valueType="num">
                                      <p:cBhvr additive="sum">
                                        <p:cTn id="10" dur="200" decel="100000" autoRev="1" fill="hold">
                                          <p:stCondLst>
                                            <p:cond delay="600"/>
                                          </p:stCondLst>
                                        </p:cTn>
                                        <p:tgtEl>
                                          <p:spTgt spid="808981"/>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08970"/>
                                        </p:tgtEl>
                                        <p:attrNameLst>
                                          <p:attrName>style.visibility</p:attrName>
                                        </p:attrNameLst>
                                      </p:cBhvr>
                                      <p:to>
                                        <p:strVal val="visible"/>
                                      </p:to>
                                    </p:set>
                                    <p:animEffect transition="in" filter="wipe(up)">
                                      <p:cBhvr>
                                        <p:cTn id="15" dur="500"/>
                                        <p:tgtEl>
                                          <p:spTgt spid="80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70" grpId="0" autoUpdateAnimBg="0"/>
      <p:bldP spid="80898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6077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629" name="Rectangle 5"/>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just"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hlinkClick r:id="rId4" action="ppaction://hlinksldjump"/>
              </a:rPr>
              <a:t>Иустин Мученик</a:t>
            </a:r>
            <a:endParaRPr lang="ru-RU" altLang="en-US" sz="36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err="1" smtClean="0">
                <a:effectLst>
                  <a:outerShdw blurRad="38100" dist="38100" dir="2700000" algn="tl">
                    <a:srgbClr val="000000"/>
                  </a:outerShdw>
                </a:effectLst>
                <a:latin typeface="Arial" panose="020B0604020202020204" pitchFamily="34" charset="0"/>
              </a:rPr>
              <a:t>Богоуподобление</a:t>
            </a:r>
            <a:r>
              <a:rPr lang="ru-RU" altLang="en-US" sz="3200" b="1" dirty="0" smtClean="0">
                <a:effectLst>
                  <a:outerShdw blurRad="38100" dist="38100" dir="2700000" algn="tl">
                    <a:srgbClr val="000000"/>
                  </a:outerShdw>
                </a:effectLst>
                <a:latin typeface="Arial" panose="020B0604020202020204" pitchFamily="34" charset="0"/>
              </a:rPr>
              <a:t> как бессмертие</a:t>
            </a:r>
          </a:p>
          <a:p>
            <a:pPr lvl="1"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hlinkClick r:id="rId5" action="ppaction://hlinksldjump"/>
              </a:rPr>
              <a:t>Феофил Антиохийский</a:t>
            </a:r>
            <a:endParaRPr lang="ru-RU" altLang="en-US" sz="36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err="1">
                <a:effectLst>
                  <a:outerShdw blurRad="38100" dist="38100" dir="2700000" algn="tl">
                    <a:srgbClr val="000000"/>
                  </a:outerShdw>
                </a:effectLst>
                <a:latin typeface="Arial" panose="020B0604020202020204" pitchFamily="34" charset="0"/>
              </a:rPr>
              <a:t>Богоуподобление</a:t>
            </a:r>
            <a:r>
              <a:rPr lang="ru-RU" altLang="en-US" sz="3200" b="1" dirty="0">
                <a:effectLst>
                  <a:outerShdw blurRad="38100" dist="38100" dir="2700000" algn="tl">
                    <a:srgbClr val="000000"/>
                  </a:outerShdw>
                </a:effectLst>
                <a:latin typeface="Arial" panose="020B0604020202020204" pitchFamily="34" charset="0"/>
              </a:rPr>
              <a:t> как бессмертие</a:t>
            </a:r>
            <a:endParaRPr lang="ru-RU" altLang="en-US" sz="3200" b="1" dirty="0" smtClean="0">
              <a:effectLst>
                <a:outerShdw blurRad="38100" dist="38100" dir="2700000" algn="tl">
                  <a:srgbClr val="000000"/>
                </a:outerShdw>
              </a:effectLst>
              <a:latin typeface="Arial" panose="020B0604020202020204" pitchFamily="34" charset="0"/>
            </a:endParaRPr>
          </a:p>
          <a:p>
            <a:pPr lvl="1"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hlinkClick r:id="rId6" action="ppaction://hlinksldjump"/>
              </a:rPr>
              <a:t>Ириней Лионский</a:t>
            </a:r>
            <a:endParaRPr lang="ru-RU" altLang="en-US" sz="36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err="1">
                <a:effectLst>
                  <a:outerShdw blurRad="38100" dist="38100" dir="2700000" algn="tl">
                    <a:srgbClr val="000000"/>
                  </a:outerShdw>
                </a:effectLst>
                <a:latin typeface="Arial" panose="020B0604020202020204" pitchFamily="34" charset="0"/>
              </a:rPr>
              <a:t>Богоуподобление</a:t>
            </a:r>
            <a:r>
              <a:rPr lang="ru-RU" altLang="en-US" sz="3200" b="1" dirty="0">
                <a:effectLst>
                  <a:outerShdw blurRad="38100" dist="38100" dir="2700000" algn="tl">
                    <a:srgbClr val="000000"/>
                  </a:outerShdw>
                </a:effectLst>
                <a:latin typeface="Arial" panose="020B0604020202020204" pitchFamily="34" charset="0"/>
              </a:rPr>
              <a:t> как бессмертие</a:t>
            </a:r>
            <a:endParaRPr lang="ru-RU" altLang="en-US" sz="3600" b="1" dirty="0" smtClean="0">
              <a:effectLst>
                <a:outerShdw blurRad="38100" dist="38100" dir="2700000" algn="tl">
                  <a:srgbClr val="000000"/>
                </a:outerShdw>
              </a:effectLst>
              <a:latin typeface="Arial" panose="020B0604020202020204" pitchFamily="34" charset="0"/>
            </a:endParaRPr>
          </a:p>
        </p:txBody>
      </p:sp>
      <p:sp>
        <p:nvSpPr>
          <p:cNvPr id="160773" name="AutoShape 6" descr="90%">
            <a:hlinkClick r:id="rId7"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0774" name="AutoShape 7" descr="90%">
            <a:hlinkClick r:id="rId8"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0632" name="Rectangle 8"/>
          <p:cNvSpPr>
            <a:spLocks noGrp="1" noChangeArrowheads="1"/>
          </p:cNvSpPr>
          <p:nvPr>
            <p:ph type="body" sz="half" idx="1"/>
          </p:nvPr>
        </p:nvSpPr>
        <p:spPr>
          <a:xfrm>
            <a:off x="250825" y="2874963"/>
            <a:ext cx="8382000" cy="914400"/>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II</a:t>
            </a:r>
            <a:r>
              <a:rPr lang="ru-RU" altLang="en-US" sz="3600" smtClean="0">
                <a:solidFill>
                  <a:srgbClr val="FFCC00"/>
                </a:solidFill>
              </a:rPr>
              <a:t> века</a:t>
            </a:r>
          </a:p>
        </p:txBody>
      </p:sp>
      <p:sp>
        <p:nvSpPr>
          <p:cNvPr id="160776"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0777"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0638" name="Rectangle 14"/>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50639" name="Rectangle 15"/>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2" descr="https://upload.wikimedia.org/wikipedia/commons/2/2a/Justin_filozo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07" y="4132366"/>
            <a:ext cx="1222385" cy="1663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aint Irenaeu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245" y="4143596"/>
            <a:ext cx="1244172" cy="1652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50639"/>
                                        </p:tgtEl>
                                        <p:attrNameLst>
                                          <p:attrName>style.visibility</p:attrName>
                                        </p:attrNameLst>
                                      </p:cBhvr>
                                      <p:to>
                                        <p:strVal val="visible"/>
                                      </p:to>
                                    </p:set>
                                    <p:anim from="(-#ppt_w/2)" to="(#ppt_x)" calcmode="lin" valueType="num">
                                      <p:cBhvr>
                                        <p:cTn id="7" dur="600" fill="hold">
                                          <p:stCondLst>
                                            <p:cond delay="0"/>
                                          </p:stCondLst>
                                        </p:cTn>
                                        <p:tgtEl>
                                          <p:spTgt spid="1050639"/>
                                        </p:tgtEl>
                                        <p:attrNameLst>
                                          <p:attrName>ppt_x</p:attrName>
                                        </p:attrNameLst>
                                      </p:cBhvr>
                                    </p:anim>
                                    <p:anim from="0" to="-1.0" calcmode="lin" valueType="num">
                                      <p:cBhvr>
                                        <p:cTn id="8" dur="200" decel="50000" autoRev="1" fill="hold">
                                          <p:stCondLst>
                                            <p:cond delay="600"/>
                                          </p:stCondLst>
                                        </p:cTn>
                                        <p:tgtEl>
                                          <p:spTgt spid="1050639"/>
                                        </p:tgtEl>
                                        <p:attrNameLst>
                                          <p:attrName>xshear</p:attrName>
                                        </p:attrNameLst>
                                      </p:cBhvr>
                                    </p:anim>
                                    <p:animScale>
                                      <p:cBhvr>
                                        <p:cTn id="9" dur="200" decel="100000" autoRev="1" fill="hold">
                                          <p:stCondLst>
                                            <p:cond delay="600"/>
                                          </p:stCondLst>
                                        </p:cTn>
                                        <p:tgtEl>
                                          <p:spTgt spid="1050639"/>
                                        </p:tgtEl>
                                      </p:cBhvr>
                                      <p:from x="100000" y="100000"/>
                                      <p:to x="80000" y="100000"/>
                                    </p:animScale>
                                    <p:anim by="(#ppt_h/3+#ppt_w*0.1)" calcmode="lin" valueType="num">
                                      <p:cBhvr additive="sum">
                                        <p:cTn id="10" dur="200" decel="100000" autoRev="1" fill="hold">
                                          <p:stCondLst>
                                            <p:cond delay="600"/>
                                          </p:stCondLst>
                                        </p:cTn>
                                        <p:tgtEl>
                                          <p:spTgt spid="105063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050632">
                                            <p:txEl>
                                              <p:pRg st="0" end="0"/>
                                            </p:txEl>
                                          </p:spTgt>
                                        </p:tgtEl>
                                        <p:attrNameLst>
                                          <p:attrName>style.visibility</p:attrName>
                                        </p:attrNameLst>
                                      </p:cBhvr>
                                      <p:to>
                                        <p:strVal val="visible"/>
                                      </p:to>
                                    </p:set>
                                    <p:animEffect transition="in" filter="wheel(4)">
                                      <p:cBhvr>
                                        <p:cTn id="15" dur="500"/>
                                        <p:tgtEl>
                                          <p:spTgt spid="105063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50629">
                                            <p:txEl>
                                              <p:pRg st="0" end="0"/>
                                            </p:txEl>
                                          </p:spTgt>
                                        </p:tgtEl>
                                        <p:attrNameLst>
                                          <p:attrName>style.visibility</p:attrName>
                                        </p:attrNameLst>
                                      </p:cBhvr>
                                      <p:to>
                                        <p:strVal val="visible"/>
                                      </p:to>
                                    </p:set>
                                    <p:animEffect transition="in" filter="wipe(up)">
                                      <p:cBhvr>
                                        <p:cTn id="20" dur="500"/>
                                        <p:tgtEl>
                                          <p:spTgt spid="1050629">
                                            <p:txEl>
                                              <p:pRg st="0" end="0"/>
                                            </p:txEl>
                                          </p:spTgt>
                                        </p:tgtEl>
                                      </p:cBhvr>
                                    </p:animEffect>
                                  </p:childTnLst>
                                </p:cTn>
                              </p:par>
                            </p:childTnLst>
                          </p:cTn>
                        </p:par>
                        <p:par>
                          <p:cTn id="21" fill="hold" nodeType="withGroup">
                            <p:stCondLst>
                              <p:cond delay="500"/>
                            </p:stCondLst>
                            <p:childTnLst>
                              <p:par>
                                <p:cTn id="22" presetID="14" presetClass="entr" presetSubtype="1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50629">
                                            <p:txEl>
                                              <p:pRg st="1" end="1"/>
                                            </p:txEl>
                                          </p:spTgt>
                                        </p:tgtEl>
                                        <p:attrNameLst>
                                          <p:attrName>style.visibility</p:attrName>
                                        </p:attrNameLst>
                                      </p:cBhvr>
                                      <p:to>
                                        <p:strVal val="visible"/>
                                      </p:to>
                                    </p:set>
                                    <p:animEffect transition="in" filter="wipe(up)">
                                      <p:cBhvr>
                                        <p:cTn id="29" dur="500"/>
                                        <p:tgtEl>
                                          <p:spTgt spid="105062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50629">
                                            <p:txEl>
                                              <p:pRg st="2" end="2"/>
                                            </p:txEl>
                                          </p:spTgt>
                                        </p:tgtEl>
                                        <p:attrNameLst>
                                          <p:attrName>style.visibility</p:attrName>
                                        </p:attrNameLst>
                                      </p:cBhvr>
                                      <p:to>
                                        <p:strVal val="visible"/>
                                      </p:to>
                                    </p:set>
                                    <p:animEffect transition="in" filter="wipe(up)">
                                      <p:cBhvr>
                                        <p:cTn id="34" dur="500"/>
                                        <p:tgtEl>
                                          <p:spTgt spid="1050629">
                                            <p:txEl>
                                              <p:pRg st="2" end="2"/>
                                            </p:txEl>
                                          </p:spTgt>
                                        </p:tgtEl>
                                      </p:cBhvr>
                                    </p:animEffect>
                                  </p:childTnLst>
                                </p:cTn>
                              </p:par>
                              <p:par>
                                <p:cTn id="35" presetID="14" presetClass="exit" presetSubtype="10" fill="hold" nodeType="with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50629">
                                            <p:txEl>
                                              <p:pRg st="3" end="3"/>
                                            </p:txEl>
                                          </p:spTgt>
                                        </p:tgtEl>
                                        <p:attrNameLst>
                                          <p:attrName>style.visibility</p:attrName>
                                        </p:attrNameLst>
                                      </p:cBhvr>
                                      <p:to>
                                        <p:strVal val="visible"/>
                                      </p:to>
                                    </p:set>
                                    <p:animEffect transition="in" filter="wipe(up)">
                                      <p:cBhvr>
                                        <p:cTn id="42" dur="500"/>
                                        <p:tgtEl>
                                          <p:spTgt spid="105062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50629">
                                            <p:txEl>
                                              <p:pRg st="4" end="4"/>
                                            </p:txEl>
                                          </p:spTgt>
                                        </p:tgtEl>
                                        <p:attrNameLst>
                                          <p:attrName>style.visibility</p:attrName>
                                        </p:attrNameLst>
                                      </p:cBhvr>
                                      <p:to>
                                        <p:strVal val="visible"/>
                                      </p:to>
                                    </p:set>
                                    <p:animEffect transition="in" filter="wipe(up)">
                                      <p:cBhvr>
                                        <p:cTn id="47" dur="500"/>
                                        <p:tgtEl>
                                          <p:spTgt spid="1050629">
                                            <p:txEl>
                                              <p:pRg st="4" end="4"/>
                                            </p:txEl>
                                          </p:spTgt>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050629">
                                            <p:txEl>
                                              <p:pRg st="5" end="5"/>
                                            </p:txEl>
                                          </p:spTgt>
                                        </p:tgtEl>
                                        <p:attrNameLst>
                                          <p:attrName>style.visibility</p:attrName>
                                        </p:attrNameLst>
                                      </p:cBhvr>
                                      <p:to>
                                        <p:strVal val="visible"/>
                                      </p:to>
                                    </p:set>
                                    <p:animEffect transition="in" filter="wipe(up)">
                                      <p:cBhvr>
                                        <p:cTn id="56" dur="500"/>
                                        <p:tgtEl>
                                          <p:spTgt spid="10506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uiExpand="1" build="p" bldLvl="3" autoUpdateAnimBg="0"/>
      <p:bldP spid="1050632" grpId="0" build="p"/>
      <p:bldP spid="10506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62819" name="Picture 6"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2587" name="Rectangle 11"/>
          <p:cNvSpPr>
            <a:spLocks noChangeArrowheads="1"/>
          </p:cNvSpPr>
          <p:nvPr/>
        </p:nvSpPr>
        <p:spPr bwMode="auto">
          <a:xfrm>
            <a:off x="682625" y="3500438"/>
            <a:ext cx="8785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Климент Александрийский</a:t>
            </a:r>
          </a:p>
          <a:p>
            <a:pPr lvl="2" eaLnBrk="1" hangingPunct="1">
              <a:lnSpc>
                <a:spcPct val="90000"/>
              </a:lnSpc>
              <a:spcBef>
                <a:spcPct val="20000"/>
              </a:spcBef>
              <a:buFont typeface="Wingdings" panose="05000000000000000000" pitchFamily="2" charset="2"/>
              <a:buChar char="§"/>
              <a:defRPr/>
            </a:pPr>
            <a:r>
              <a:rPr lang="ru-RU" altLang="en-US" sz="3200" b="1" dirty="0" err="1" smtClean="0">
                <a:effectLst>
                  <a:outerShdw blurRad="38100" dist="38100" dir="2700000" algn="tl">
                    <a:srgbClr val="000000"/>
                  </a:outerShdw>
                </a:effectLst>
                <a:latin typeface="Arial" panose="020B0604020202020204" pitchFamily="34" charset="0"/>
              </a:rPr>
              <a:t>Богоуподобление</a:t>
            </a:r>
            <a:r>
              <a:rPr lang="ru-RU" altLang="en-US" sz="3200" b="1" dirty="0" smtClean="0">
                <a:effectLst>
                  <a:outerShdw blurRad="38100" dist="38100" dir="2700000" algn="tl">
                    <a:srgbClr val="000000"/>
                  </a:outerShdw>
                </a:effectLst>
                <a:latin typeface="Arial" panose="020B0604020202020204" pitchFamily="34" charset="0"/>
              </a:rPr>
              <a:t> как бесстрастие</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«Возможно гностику уже стать богом» (</a:t>
            </a:r>
            <a:r>
              <a:rPr lang="ru-RU" altLang="en-US" sz="3200" b="1" dirty="0" err="1" smtClean="0">
                <a:effectLst>
                  <a:outerShdw blurRad="38100" dist="38100" dir="2700000" algn="tl">
                    <a:srgbClr val="000000"/>
                  </a:outerShdw>
                </a:effectLst>
                <a:latin typeface="Arial" panose="020B0604020202020204" pitchFamily="34" charset="0"/>
              </a:rPr>
              <a:t>Строматы</a:t>
            </a:r>
            <a:r>
              <a:rPr lang="ru-RU" altLang="en-US" sz="3200" b="1" dirty="0" smtClean="0">
                <a:effectLst>
                  <a:outerShdw blurRad="38100" dist="38100" dir="2700000" algn="tl">
                    <a:srgbClr val="000000"/>
                  </a:outerShdw>
                </a:effectLst>
                <a:latin typeface="Arial" panose="020B0604020202020204" pitchFamily="34" charset="0"/>
              </a:rPr>
              <a:t> 4:23)</a:t>
            </a:r>
          </a:p>
        </p:txBody>
      </p:sp>
      <p:sp>
        <p:nvSpPr>
          <p:cNvPr id="162821" name="AutoShape 1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2822" name="AutoShape 1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92596" name="Rectangle 2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III</a:t>
            </a:r>
            <a:r>
              <a:rPr lang="ru-RU" altLang="en-US" sz="3600" smtClean="0">
                <a:solidFill>
                  <a:srgbClr val="FFCC00"/>
                </a:solidFill>
              </a:rPr>
              <a:t> века</a:t>
            </a:r>
          </a:p>
        </p:txBody>
      </p:sp>
      <p:sp>
        <p:nvSpPr>
          <p:cNvPr id="162824" name="AutoShape 21"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2825" name="AutoShape 22"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92601" name="Rectangle 25"/>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792602" name="Rectangle 26"/>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2" descr="https://upload.wikimedia.org/wikipedia/commons/6/66/ClemensVonAlexandri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294" y="4068385"/>
            <a:ext cx="1347133" cy="1875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92596">
                                            <p:txEl>
                                              <p:pRg st="0" end="0"/>
                                            </p:txEl>
                                          </p:spTgt>
                                        </p:tgtEl>
                                        <p:attrNameLst>
                                          <p:attrName>style.visibility</p:attrName>
                                        </p:attrNameLst>
                                      </p:cBhvr>
                                      <p:to>
                                        <p:strVal val="visible"/>
                                      </p:to>
                                    </p:set>
                                    <p:animEffect transition="in" filter="wheel(4)">
                                      <p:cBhvr>
                                        <p:cTn id="7" dur="500"/>
                                        <p:tgtEl>
                                          <p:spTgt spid="7925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2587">
                                            <p:txEl>
                                              <p:pRg st="0" end="0"/>
                                            </p:txEl>
                                          </p:spTgt>
                                        </p:tgtEl>
                                        <p:attrNameLst>
                                          <p:attrName>style.visibility</p:attrName>
                                        </p:attrNameLst>
                                      </p:cBhvr>
                                      <p:to>
                                        <p:strVal val="visible"/>
                                      </p:to>
                                    </p:set>
                                    <p:animEffect transition="in" filter="wipe(up)">
                                      <p:cBhvr>
                                        <p:cTn id="12" dur="500"/>
                                        <p:tgtEl>
                                          <p:spTgt spid="792587">
                                            <p:txEl>
                                              <p:pRg st="0" end="0"/>
                                            </p:txEl>
                                          </p:spTgt>
                                        </p:tgtEl>
                                      </p:cBhvr>
                                    </p:animEffect>
                                  </p:childTnLst>
                                </p:cTn>
                              </p:par>
                            </p:childTnLst>
                          </p:cTn>
                        </p:par>
                        <p:par>
                          <p:cTn id="13" fill="hold" nodeType="withGroup">
                            <p:stCondLst>
                              <p:cond delay="5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92587">
                                            <p:txEl>
                                              <p:pRg st="1" end="1"/>
                                            </p:txEl>
                                          </p:spTgt>
                                        </p:tgtEl>
                                        <p:attrNameLst>
                                          <p:attrName>style.visibility</p:attrName>
                                        </p:attrNameLst>
                                      </p:cBhvr>
                                      <p:to>
                                        <p:strVal val="visible"/>
                                      </p:to>
                                    </p:set>
                                    <p:animEffect transition="in" filter="wipe(up)">
                                      <p:cBhvr>
                                        <p:cTn id="21" dur="500"/>
                                        <p:tgtEl>
                                          <p:spTgt spid="79258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92587">
                                            <p:txEl>
                                              <p:pRg st="2" end="2"/>
                                            </p:txEl>
                                          </p:spTgt>
                                        </p:tgtEl>
                                        <p:attrNameLst>
                                          <p:attrName>style.visibility</p:attrName>
                                        </p:attrNameLst>
                                      </p:cBhvr>
                                      <p:to>
                                        <p:strVal val="visible"/>
                                      </p:to>
                                    </p:set>
                                    <p:animEffect transition="in" filter="wipe(up)">
                                      <p:cBhvr>
                                        <p:cTn id="26" dur="500"/>
                                        <p:tgtEl>
                                          <p:spTgt spid="792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7" grpId="0" uiExpand="1" build="p" bldLvl="2" autoUpdateAnimBg="0"/>
      <p:bldP spid="79259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6486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24" name="Rectangle 4"/>
          <p:cNvSpPr>
            <a:spLocks noChangeArrowheads="1"/>
          </p:cNvSpPr>
          <p:nvPr/>
        </p:nvSpPr>
        <p:spPr bwMode="auto">
          <a:xfrm>
            <a:off x="863600" y="3451225"/>
            <a:ext cx="828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dirty="0">
                <a:effectLst>
                  <a:outerShdw blurRad="38100" dist="38100" dir="2700000" algn="tl">
                    <a:srgbClr val="000000"/>
                  </a:outerShdw>
                </a:effectLst>
                <a:latin typeface="Arial" panose="020B0604020202020204" pitchFamily="34" charset="0"/>
              </a:rPr>
              <a:t>Ориген</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Обожение через </a:t>
            </a:r>
            <a:r>
              <a:rPr lang="ru-RU" altLang="en-US" sz="3600" b="1" dirty="0" smtClean="0">
                <a:effectLst>
                  <a:outerShdw blurRad="38100" dist="38100" dir="2700000" algn="tl">
                    <a:srgbClr val="000000"/>
                  </a:outerShdw>
                </a:effectLst>
                <a:latin typeface="Arial" panose="020B0604020202020204" pitchFamily="34" charset="0"/>
              </a:rPr>
              <a:t>воплощение Иисуса</a:t>
            </a:r>
          </a:p>
        </p:txBody>
      </p:sp>
      <p:sp>
        <p:nvSpPr>
          <p:cNvPr id="16486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487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4871"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4872"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4730"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54732" name="Rectangle 12"/>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III</a:t>
            </a:r>
            <a:r>
              <a:rPr lang="ru-RU" altLang="en-US" sz="3600" smtClean="0">
                <a:solidFill>
                  <a:srgbClr val="FFCC00"/>
                </a:solidFill>
              </a:rPr>
              <a:t> века</a:t>
            </a:r>
          </a:p>
        </p:txBody>
      </p:sp>
      <p:sp>
        <p:nvSpPr>
          <p:cNvPr id="1054733" name="Rectangle 13"/>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054734" name="Picture 14"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744681"/>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upload.wikimedia.org/wikipedia/commons/thumb/2/20/Origen.jpg/640px-Orig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801" y="4095135"/>
            <a:ext cx="1511293" cy="1791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4724">
                                            <p:txEl>
                                              <p:pRg st="0" end="0"/>
                                            </p:txEl>
                                          </p:spTgt>
                                        </p:tgtEl>
                                        <p:attrNameLst>
                                          <p:attrName>style.visibility</p:attrName>
                                        </p:attrNameLst>
                                      </p:cBhvr>
                                      <p:to>
                                        <p:strVal val="visible"/>
                                      </p:to>
                                    </p:set>
                                    <p:animEffect transition="in" filter="wipe(up)">
                                      <p:cBhvr>
                                        <p:cTn id="7" dur="500"/>
                                        <p:tgtEl>
                                          <p:spTgt spid="1054724">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54724">
                                            <p:txEl>
                                              <p:pRg st="1" end="1"/>
                                            </p:txEl>
                                          </p:spTgt>
                                        </p:tgtEl>
                                        <p:attrNameLst>
                                          <p:attrName>style.visibility</p:attrName>
                                        </p:attrNameLst>
                                      </p:cBhvr>
                                      <p:to>
                                        <p:strVal val="visible"/>
                                      </p:to>
                                    </p:set>
                                    <p:animEffect transition="in" filter="wipe(up)">
                                      <p:cBhvr>
                                        <p:cTn id="16" dur="500"/>
                                        <p:tgtEl>
                                          <p:spTgt spid="1054724">
                                            <p:txEl>
                                              <p:pRg st="1" end="1"/>
                                            </p:txEl>
                                          </p:spTgt>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054734"/>
                                        </p:tgtEl>
                                        <p:attrNameLst>
                                          <p:attrName>style.visibility</p:attrName>
                                        </p:attrNameLst>
                                      </p:cBhvr>
                                      <p:to>
                                        <p:strVal val="visible"/>
                                      </p:to>
                                    </p:set>
                                    <p:anim calcmode="lin" valueType="num">
                                      <p:cBhvr>
                                        <p:cTn id="20" dur="500" fill="hold"/>
                                        <p:tgtEl>
                                          <p:spTgt spid="1054734"/>
                                        </p:tgtEl>
                                        <p:attrNameLst>
                                          <p:attrName>ppt_w</p:attrName>
                                        </p:attrNameLst>
                                      </p:cBhvr>
                                      <p:tavLst>
                                        <p:tav tm="0">
                                          <p:val>
                                            <p:fltVal val="0"/>
                                          </p:val>
                                        </p:tav>
                                        <p:tav tm="100000">
                                          <p:val>
                                            <p:strVal val="#ppt_w"/>
                                          </p:val>
                                        </p:tav>
                                      </p:tavLst>
                                    </p:anim>
                                    <p:anim calcmode="lin" valueType="num">
                                      <p:cBhvr>
                                        <p:cTn id="21" dur="500" fill="hold"/>
                                        <p:tgtEl>
                                          <p:spTgt spid="1054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4" grpId="0" uiExpand="1"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741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5188" name="Rectangle 4"/>
          <p:cNvSpPr>
            <a:spLocks noChangeArrowheads="1"/>
          </p:cNvSpPr>
          <p:nvPr/>
        </p:nvSpPr>
        <p:spPr bwMode="auto">
          <a:xfrm>
            <a:off x="-684213" y="2349500"/>
            <a:ext cx="98282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gn="ctr" eaLnBrk="1" hangingPunct="1">
              <a:lnSpc>
                <a:spcPct val="80000"/>
              </a:lnSpc>
              <a:spcBef>
                <a:spcPct val="20000"/>
              </a:spcBef>
              <a:defRPr/>
            </a:pPr>
            <a:r>
              <a:rPr lang="ru-RU" altLang="en-US" sz="3200" b="1" smtClean="0">
                <a:effectLst>
                  <a:outerShdw blurRad="38100" dist="38100" dir="2700000" algn="tl">
                    <a:srgbClr val="000000"/>
                  </a:outerShdw>
                </a:effectLst>
                <a:latin typeface="Arial" panose="020B0604020202020204" pitchFamily="34" charset="0"/>
              </a:rPr>
              <a:t>	</a:t>
            </a:r>
            <a:r>
              <a:rPr lang="ru-RU" altLang="en-US" sz="3200" b="1" smtClean="0">
                <a:solidFill>
                  <a:srgbClr val="FFCC00"/>
                </a:solidFill>
                <a:effectLst>
                  <a:outerShdw blurRad="38100" dist="38100" dir="2700000" algn="tl">
                    <a:srgbClr val="000000"/>
                  </a:outerShdw>
                </a:effectLst>
                <a:latin typeface="Arial" panose="020B0604020202020204" pitchFamily="34" charset="0"/>
              </a:rPr>
              <a:t>«</a:t>
            </a:r>
            <a:r>
              <a:rPr lang="ru-RU" altLang="en-US" sz="3200" b="1" i="1" smtClean="0">
                <a:effectLst>
                  <a:outerShdw blurRad="38100" dist="38100" dir="2700000" algn="tl">
                    <a:srgbClr val="000000"/>
                  </a:outerShdw>
                </a:effectLst>
                <a:latin typeface="Arial" panose="020B0604020202020204" pitchFamily="34" charset="0"/>
              </a:rPr>
              <a:t>Обожение, как доктрина, не только касается конечной цели, но принимается как всеобъемлющая доктрина, охватывающая все домостроительство спасения… Оно включает в себя: определенный взгляд на творение мира, особо человека; сотериологию, включая значение Воплощения; понимание христианской жизни как освящения, связанной с Церковью и таинствами; и конечную цель единения с Богом</a:t>
            </a:r>
            <a:r>
              <a:rPr lang="ru-RU" altLang="en-US" sz="3200" b="1" smtClean="0">
                <a:solidFill>
                  <a:srgbClr val="FFCC00"/>
                </a:solidFill>
                <a:effectLst>
                  <a:outerShdw blurRad="38100" dist="38100" dir="2700000" algn="tl">
                    <a:srgbClr val="000000"/>
                  </a:outerShdw>
                </a:effectLst>
                <a:latin typeface="Arial" panose="020B0604020202020204" pitchFamily="34" charset="0"/>
              </a:rPr>
              <a:t>»</a:t>
            </a:r>
          </a:p>
        </p:txBody>
      </p:sp>
      <p:sp>
        <p:nvSpPr>
          <p:cNvPr id="1741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41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41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41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45193" name="Rectangle 9"/>
          <p:cNvSpPr>
            <a:spLocks noGrp="1" noChangeArrowheads="1"/>
          </p:cNvSpPr>
          <p:nvPr>
            <p:ph type="body" sz="half" idx="1"/>
          </p:nvPr>
        </p:nvSpPr>
        <p:spPr>
          <a:xfrm>
            <a:off x="609600" y="1524000"/>
            <a:ext cx="8534400" cy="914400"/>
          </a:xfrm>
        </p:spPr>
        <p:txBody>
          <a:bodyPr/>
          <a:lstStyle/>
          <a:p>
            <a:pPr eaLnBrk="1" hangingPunct="1">
              <a:defRPr/>
            </a:pPr>
            <a:r>
              <a:rPr lang="ru-RU" altLang="en-US" smtClean="0"/>
              <a:t>Центральность</a:t>
            </a:r>
          </a:p>
        </p:txBody>
      </p:sp>
      <p:sp>
        <p:nvSpPr>
          <p:cNvPr id="1245194" name="Text Box 10"/>
          <p:cNvSpPr txBox="1">
            <a:spLocks noChangeArrowheads="1"/>
          </p:cNvSpPr>
          <p:nvPr/>
        </p:nvSpPr>
        <p:spPr bwMode="auto">
          <a:xfrm>
            <a:off x="5795963" y="1628775"/>
            <a:ext cx="25923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ru-RU" altLang="en-US" sz="3200">
                <a:solidFill>
                  <a:srgbClr val="FFCC00"/>
                </a:solidFill>
              </a:rPr>
              <a:t>Халлонстен</a:t>
            </a:r>
            <a:r>
              <a:rPr lang="ru-RU" altLang="en-US" sz="1800" b="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45188">
                                            <p:txEl>
                                              <p:pRg st="0" end="0"/>
                                            </p:txEl>
                                          </p:spTgt>
                                        </p:tgtEl>
                                        <p:attrNameLst>
                                          <p:attrName>style.visibility</p:attrName>
                                        </p:attrNameLst>
                                      </p:cBhvr>
                                      <p:to>
                                        <p:strVal val="visible"/>
                                      </p:to>
                                    </p:set>
                                    <p:animEffect transition="in" filter="randombar(horizontal)">
                                      <p:cBhvr>
                                        <p:cTn id="7" dur="500"/>
                                        <p:tgtEl>
                                          <p:spTgt spid="1245188">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45194"/>
                                        </p:tgtEl>
                                        <p:attrNameLst>
                                          <p:attrName>style.visibility</p:attrName>
                                        </p:attrNameLst>
                                      </p:cBhvr>
                                      <p:to>
                                        <p:strVal val="visible"/>
                                      </p:to>
                                    </p:set>
                                    <p:animEffect transition="in" filter="wipe(down)">
                                      <p:cBhvr>
                                        <p:cTn id="11" dur="500"/>
                                        <p:tgtEl>
                                          <p:spTgt spid="1245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8" grpId="0" build="p" bldLvl="5" autoUpdateAnimBg="0"/>
      <p:bldP spid="124519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66915"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772" name="Rectangle 4"/>
          <p:cNvSpPr>
            <a:spLocks noChangeArrowheads="1"/>
          </p:cNvSpPr>
          <p:nvPr/>
        </p:nvSpPr>
        <p:spPr bwMode="auto">
          <a:xfrm>
            <a:off x="828675" y="3451225"/>
            <a:ext cx="806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Ориген</a:t>
            </a:r>
          </a:p>
          <a:p>
            <a:pPr lvl="2" eaLnBrk="1" hangingPunct="1">
              <a:lnSpc>
                <a:spcPct val="90000"/>
              </a:lnSpc>
              <a:spcBef>
                <a:spcPct val="20000"/>
              </a:spcBef>
              <a:buFont typeface="Wingdings" panose="05000000000000000000" pitchFamily="2" charset="2"/>
              <a:buChar char="§"/>
              <a:defRPr/>
            </a:pPr>
            <a:r>
              <a:rPr lang="ru-RU" altLang="en-US" sz="3200" b="1" i="1" smtClean="0">
                <a:solidFill>
                  <a:srgbClr val="FFCC00"/>
                </a:solidFill>
                <a:effectLst>
                  <a:outerShdw blurRad="38100" dist="38100" dir="2700000" algn="tl">
                    <a:srgbClr val="000000"/>
                  </a:outerShdw>
                </a:effectLst>
                <a:latin typeface="Arial" panose="020B0604020202020204" pitchFamily="34" charset="0"/>
              </a:rPr>
              <a:t>«</a:t>
            </a:r>
            <a:r>
              <a:rPr lang="ru-RU" altLang="en-US" sz="3200" b="1" i="1" smtClean="0">
                <a:effectLst>
                  <a:outerShdw blurRad="38100" dist="38100" dir="2700000" algn="tl">
                    <a:srgbClr val="000000"/>
                  </a:outerShdw>
                </a:effectLst>
                <a:latin typeface="Arial" panose="020B0604020202020204" pitchFamily="34" charset="0"/>
              </a:rPr>
              <a:t>Итак, начиная с Оригена идея теозиса утверждается как полностью разработанная категория христианского богословия</a:t>
            </a:r>
            <a:r>
              <a:rPr lang="ru-RU" altLang="en-US" sz="3200" b="1" i="1" smtClean="0">
                <a:solidFill>
                  <a:srgbClr val="FFCC00"/>
                </a:solidFill>
                <a:effectLst>
                  <a:outerShdw blurRad="38100" dist="38100" dir="2700000" algn="tl">
                    <a:srgbClr val="000000"/>
                  </a:outerShdw>
                </a:effectLst>
                <a:latin typeface="Arial" panose="020B0604020202020204" pitchFamily="34" charset="0"/>
              </a:rPr>
              <a:t>». Е. Зайцев</a:t>
            </a:r>
          </a:p>
        </p:txBody>
      </p:sp>
      <p:sp>
        <p:nvSpPr>
          <p:cNvPr id="16691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691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6919"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6920"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6781" name="Rectangle 13"/>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56782" name="Rectangle 14"/>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III</a:t>
            </a:r>
            <a:r>
              <a:rPr lang="ru-RU" altLang="en-US" sz="3600" smtClean="0">
                <a:solidFill>
                  <a:srgbClr val="FFCC00"/>
                </a:solidFill>
              </a:rPr>
              <a:t> века</a:t>
            </a:r>
          </a:p>
        </p:txBody>
      </p:sp>
      <p:sp>
        <p:nvSpPr>
          <p:cNvPr id="1056783" name="Rectangle 15"/>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2" descr="https://upload.wikimedia.org/wikipedia/commons/thumb/2/20/Origen.jpg/640px-Orig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801" y="4095135"/>
            <a:ext cx="1511293" cy="1791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6772">
                                            <p:txEl>
                                              <p:pRg st="1" end="1"/>
                                            </p:txEl>
                                          </p:spTgt>
                                        </p:tgtEl>
                                        <p:attrNameLst>
                                          <p:attrName>style.visibility</p:attrName>
                                        </p:attrNameLst>
                                      </p:cBhvr>
                                      <p:to>
                                        <p:strVal val="visible"/>
                                      </p:to>
                                    </p:set>
                                    <p:animEffect transition="in" filter="wipe(up)">
                                      <p:cBhvr>
                                        <p:cTn id="7" dur="500"/>
                                        <p:tgtEl>
                                          <p:spTgt spid="1056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2"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6896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677" name="Rectangle 5"/>
          <p:cNvSpPr>
            <a:spLocks noChangeArrowheads="1"/>
          </p:cNvSpPr>
          <p:nvPr/>
        </p:nvSpPr>
        <p:spPr bwMode="auto">
          <a:xfrm>
            <a:off x="884238" y="3522663"/>
            <a:ext cx="82597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Афанасий</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Обожение - сосредоточие его учения</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Обожение через воплощение</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Соединение не с сущностью Бога</a:t>
            </a:r>
          </a:p>
        </p:txBody>
      </p:sp>
      <p:sp>
        <p:nvSpPr>
          <p:cNvPr id="168965"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8966"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8967" name="AutoShape 10"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68968" name="AutoShape 11"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052692" name="Picture 20"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52212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694" name="Rectangle 22"/>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52695" name="Rectangle 23"/>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IV</a:t>
            </a:r>
            <a:r>
              <a:rPr lang="ru-RU" altLang="en-US" sz="3600" smtClean="0">
                <a:solidFill>
                  <a:srgbClr val="FFCC00"/>
                </a:solidFill>
              </a:rPr>
              <a:t> века</a:t>
            </a:r>
          </a:p>
        </p:txBody>
      </p:sp>
      <p:sp>
        <p:nvSpPr>
          <p:cNvPr id="1052696" name="Rectangle 24"/>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3" name="Picture 37" descr="https://upload.wikimedia.org/wikipedia/commons/2/26/Ikone_Athanasius_von_Alexandr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988" y="4170363"/>
            <a:ext cx="1252214" cy="1681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52695">
                                            <p:txEl>
                                              <p:pRg st="0" end="0"/>
                                            </p:txEl>
                                          </p:spTgt>
                                        </p:tgtEl>
                                        <p:attrNameLst>
                                          <p:attrName>style.visibility</p:attrName>
                                        </p:attrNameLst>
                                      </p:cBhvr>
                                      <p:to>
                                        <p:strVal val="visible"/>
                                      </p:to>
                                    </p:set>
                                    <p:animEffect transition="in" filter="fade">
                                      <p:cBhvr>
                                        <p:cTn id="7" dur="1000"/>
                                        <p:tgtEl>
                                          <p:spTgt spid="1052695">
                                            <p:txEl>
                                              <p:pRg st="0" end="0"/>
                                            </p:txEl>
                                          </p:spTgt>
                                        </p:tgtEl>
                                      </p:cBhvr>
                                    </p:animEffect>
                                    <p:anim calcmode="lin" valueType="num">
                                      <p:cBhvr>
                                        <p:cTn id="8" dur="1000" fill="hold"/>
                                        <p:tgtEl>
                                          <p:spTgt spid="10526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26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52677">
                                            <p:txEl>
                                              <p:pRg st="0" end="0"/>
                                            </p:txEl>
                                          </p:spTgt>
                                        </p:tgtEl>
                                        <p:attrNameLst>
                                          <p:attrName>style.visibility</p:attrName>
                                        </p:attrNameLst>
                                      </p:cBhvr>
                                      <p:to>
                                        <p:strVal val="visible"/>
                                      </p:to>
                                    </p:set>
                                    <p:animEffect transition="in" filter="wipe(up)">
                                      <p:cBhvr>
                                        <p:cTn id="14" dur="500"/>
                                        <p:tgtEl>
                                          <p:spTgt spid="1052677">
                                            <p:txEl>
                                              <p:pRg st="0" end="0"/>
                                            </p:txEl>
                                          </p:spTgt>
                                        </p:tgtEl>
                                      </p:cBhvr>
                                    </p:animEffect>
                                  </p:childTnLst>
                                </p:cTn>
                              </p:par>
                            </p:childTnLst>
                          </p:cTn>
                        </p:par>
                        <p:par>
                          <p:cTn id="15" fill="hold" nodeType="withGroup">
                            <p:stCondLst>
                              <p:cond delay="5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52677">
                                            <p:txEl>
                                              <p:pRg st="1" end="1"/>
                                            </p:txEl>
                                          </p:spTgt>
                                        </p:tgtEl>
                                        <p:attrNameLst>
                                          <p:attrName>style.visibility</p:attrName>
                                        </p:attrNameLst>
                                      </p:cBhvr>
                                      <p:to>
                                        <p:strVal val="visible"/>
                                      </p:to>
                                    </p:set>
                                    <p:animEffect transition="in" filter="wipe(up)">
                                      <p:cBhvr>
                                        <p:cTn id="23" dur="500"/>
                                        <p:tgtEl>
                                          <p:spTgt spid="105267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52677">
                                            <p:txEl>
                                              <p:pRg st="2" end="2"/>
                                            </p:txEl>
                                          </p:spTgt>
                                        </p:tgtEl>
                                        <p:attrNameLst>
                                          <p:attrName>style.visibility</p:attrName>
                                        </p:attrNameLst>
                                      </p:cBhvr>
                                      <p:to>
                                        <p:strVal val="visible"/>
                                      </p:to>
                                    </p:set>
                                    <p:animEffect transition="in" filter="wipe(up)">
                                      <p:cBhvr>
                                        <p:cTn id="28" dur="500"/>
                                        <p:tgtEl>
                                          <p:spTgt spid="1052677">
                                            <p:txEl>
                                              <p:pRg st="2" end="2"/>
                                            </p:txEl>
                                          </p:spTgt>
                                        </p:tgtEl>
                                      </p:cBhvr>
                                    </p:animEffect>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1052692"/>
                                        </p:tgtEl>
                                        <p:attrNameLst>
                                          <p:attrName>style.visibility</p:attrName>
                                        </p:attrNameLst>
                                      </p:cBhvr>
                                      <p:to>
                                        <p:strVal val="visible"/>
                                      </p:to>
                                    </p:set>
                                    <p:anim calcmode="lin" valueType="num">
                                      <p:cBhvr>
                                        <p:cTn id="32" dur="500" fill="hold"/>
                                        <p:tgtEl>
                                          <p:spTgt spid="1052692"/>
                                        </p:tgtEl>
                                        <p:attrNameLst>
                                          <p:attrName>ppt_w</p:attrName>
                                        </p:attrNameLst>
                                      </p:cBhvr>
                                      <p:tavLst>
                                        <p:tav tm="0">
                                          <p:val>
                                            <p:fltVal val="0"/>
                                          </p:val>
                                        </p:tav>
                                        <p:tav tm="100000">
                                          <p:val>
                                            <p:strVal val="#ppt_w"/>
                                          </p:val>
                                        </p:tav>
                                      </p:tavLst>
                                    </p:anim>
                                    <p:anim calcmode="lin" valueType="num">
                                      <p:cBhvr>
                                        <p:cTn id="33" dur="500" fill="hold"/>
                                        <p:tgtEl>
                                          <p:spTgt spid="105269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52677">
                                            <p:txEl>
                                              <p:pRg st="3" end="3"/>
                                            </p:txEl>
                                          </p:spTgt>
                                        </p:tgtEl>
                                        <p:attrNameLst>
                                          <p:attrName>style.visibility</p:attrName>
                                        </p:attrNameLst>
                                      </p:cBhvr>
                                      <p:to>
                                        <p:strVal val="visible"/>
                                      </p:to>
                                    </p:set>
                                    <p:animEffect transition="in" filter="wipe(up)">
                                      <p:cBhvr>
                                        <p:cTn id="38" dur="500"/>
                                        <p:tgtEl>
                                          <p:spTgt spid="10526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uiExpand="1" build="p" bldLvl="3" autoUpdateAnimBg="0"/>
      <p:bldP spid="10526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7101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917" name="Rectangle 5"/>
          <p:cNvSpPr>
            <a:spLocks noChangeArrowheads="1"/>
          </p:cNvSpPr>
          <p:nvPr/>
        </p:nvSpPr>
        <p:spPr bwMode="auto">
          <a:xfrm>
            <a:off x="611560" y="3522663"/>
            <a:ext cx="858532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dirty="0" err="1" smtClean="0">
                <a:effectLst>
                  <a:outerShdw blurRad="38100" dist="38100" dir="2700000" algn="tl">
                    <a:srgbClr val="000000"/>
                  </a:outerShdw>
                </a:effectLst>
                <a:latin typeface="Arial" panose="020B0604020202020204" pitchFamily="34" charset="0"/>
              </a:rPr>
              <a:t>Каппадокийцы</a:t>
            </a:r>
            <a:endParaRPr lang="ru-RU" altLang="en-US" sz="36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hlinkClick r:id="rId4" action="ppaction://hlinksldjump"/>
              </a:rPr>
              <a:t>Василий Великий</a:t>
            </a:r>
            <a:r>
              <a:rPr lang="ru-RU" altLang="en-US" sz="3200" b="1" dirty="0" smtClean="0">
                <a:effectLst>
                  <a:outerShdw blurRad="38100" dist="38100" dir="2700000" algn="tl">
                    <a:srgbClr val="000000"/>
                  </a:outerShdw>
                </a:effectLst>
                <a:latin typeface="Arial" panose="020B0604020202020204" pitchFamily="34" charset="0"/>
              </a:rPr>
              <a:t>: железо в огне</a:t>
            </a:r>
            <a:endParaRPr lang="en-US" altLang="en-US" sz="32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Григорий Богослов: «дабы и мне быть богом, поскольку Он стал человеком» (Слово 29) </a:t>
            </a:r>
          </a:p>
          <a:p>
            <a:pPr lvl="2" eaLnBrk="1" hangingPunct="1">
              <a:lnSpc>
                <a:spcPct val="90000"/>
              </a:lnSpc>
              <a:spcBef>
                <a:spcPct val="20000"/>
              </a:spcBef>
              <a:buFont typeface="Wingdings" panose="05000000000000000000" pitchFamily="2" charset="2"/>
              <a:buChar char="§"/>
              <a:defRPr/>
            </a:pPr>
            <a:r>
              <a:rPr lang="ru-RU" altLang="en-US" sz="3200" b="1" dirty="0">
                <a:effectLst>
                  <a:outerShdw blurRad="38100" dist="38100" dir="2700000" algn="tl">
                    <a:srgbClr val="000000"/>
                  </a:outerShdw>
                </a:effectLst>
                <a:latin typeface="Arial" panose="020B0604020202020204" pitchFamily="34" charset="0"/>
                <a:hlinkClick r:id="rId5" action="ppaction://hlinksldjump"/>
              </a:rPr>
              <a:t>Григорий Нисский</a:t>
            </a:r>
            <a:r>
              <a:rPr lang="ru-RU" altLang="en-US" sz="3200" b="1" dirty="0">
                <a:effectLst>
                  <a:outerShdw blurRad="38100" dist="38100" dir="2700000" algn="tl">
                    <a:srgbClr val="000000"/>
                  </a:outerShdw>
                </a:effectLst>
                <a:latin typeface="Arial" panose="020B0604020202020204" pitchFamily="34" charset="0"/>
              </a:rPr>
              <a:t>: вечный процесс</a:t>
            </a:r>
            <a:endParaRPr lang="ru-RU" altLang="en-US" sz="3200" b="1" dirty="0" smtClean="0">
              <a:effectLst>
                <a:outerShdw blurRad="38100" dist="38100" dir="2700000" algn="tl">
                  <a:srgbClr val="000000"/>
                </a:outerShdw>
              </a:effectLst>
              <a:latin typeface="Arial" panose="020B0604020202020204" pitchFamily="34" charset="0"/>
            </a:endParaRPr>
          </a:p>
        </p:txBody>
      </p:sp>
      <p:sp>
        <p:nvSpPr>
          <p:cNvPr id="171013" name="AutoShape 6" descr="90%">
            <a:hlinkClick r:id="rId6"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1014" name="AutoShape 7" descr="90%">
            <a:hlinkClick r:id="rId7"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1015"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1016"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62927" name="Rectangle 15"/>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62928" name="Rectangle 16"/>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IV</a:t>
            </a:r>
            <a:r>
              <a:rPr lang="ru-RU" altLang="en-US" sz="3600" smtClean="0">
                <a:solidFill>
                  <a:srgbClr val="FFCC00"/>
                </a:solidFill>
              </a:rPr>
              <a:t> века</a:t>
            </a:r>
          </a:p>
        </p:txBody>
      </p:sp>
      <p:sp>
        <p:nvSpPr>
          <p:cNvPr id="1062929" name="Rectangle 17"/>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2" descr="https://upload.wikimedia.org/wikipedia/commons/5/53/Sv_Gr_Bogoslov_Simonopetra_kr18v.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777" y="4558737"/>
            <a:ext cx="1289174" cy="1616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load.wikimedia.org/wikipedia/commons/thumb/6/6c/Basil_of_Caesarea_icon.jpg/640px-Basil_of_Caesarea_ic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276" y="4365104"/>
            <a:ext cx="1319675" cy="18822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upload.wikimedia.org/wikipedia/commons/f/fe/St._Gregory_of_Nyss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111" y="4365105"/>
            <a:ext cx="1333847" cy="1809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2917">
                                            <p:txEl>
                                              <p:pRg st="0" end="0"/>
                                            </p:txEl>
                                          </p:spTgt>
                                        </p:tgtEl>
                                        <p:attrNameLst>
                                          <p:attrName>style.visibility</p:attrName>
                                        </p:attrNameLst>
                                      </p:cBhvr>
                                      <p:to>
                                        <p:strVal val="visible"/>
                                      </p:to>
                                    </p:set>
                                    <p:animEffect transition="in" filter="wipe(up)">
                                      <p:cBhvr>
                                        <p:cTn id="7" dur="500"/>
                                        <p:tgtEl>
                                          <p:spTgt spid="1062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62917">
                                            <p:txEl>
                                              <p:pRg st="1" end="1"/>
                                            </p:txEl>
                                          </p:spTgt>
                                        </p:tgtEl>
                                        <p:attrNameLst>
                                          <p:attrName>style.visibility</p:attrName>
                                        </p:attrNameLst>
                                      </p:cBhvr>
                                      <p:to>
                                        <p:strVal val="visible"/>
                                      </p:to>
                                    </p:set>
                                    <p:animEffect transition="in" filter="wipe(up)">
                                      <p:cBhvr>
                                        <p:cTn id="12" dur="500"/>
                                        <p:tgtEl>
                                          <p:spTgt spid="1062917">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62917">
                                            <p:txEl>
                                              <p:pRg st="2" end="2"/>
                                            </p:txEl>
                                          </p:spTgt>
                                        </p:tgtEl>
                                        <p:attrNameLst>
                                          <p:attrName>style.visibility</p:attrName>
                                        </p:attrNameLst>
                                      </p:cBhvr>
                                      <p:to>
                                        <p:strVal val="visible"/>
                                      </p:to>
                                    </p:set>
                                    <p:animEffect transition="in" filter="wipe(up)">
                                      <p:cBhvr>
                                        <p:cTn id="21" dur="500"/>
                                        <p:tgtEl>
                                          <p:spTgt spid="1062917">
                                            <p:txEl>
                                              <p:pRg st="2" end="2"/>
                                            </p:txEl>
                                          </p:spTgt>
                                        </p:tgtEl>
                                      </p:cBhvr>
                                    </p:animEffect>
                                  </p:childTnLst>
                                </p:cTn>
                              </p:par>
                              <p:par>
                                <p:cTn id="22" presetID="14" presetClass="exit" presetSubtype="10" fill="hold" nodeType="withEffect">
                                  <p:stCondLst>
                                    <p:cond delay="0"/>
                                  </p:stCondLst>
                                  <p:childTnLst>
                                    <p:animEffect transition="out" filter="randombar(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62917">
                                            <p:txEl>
                                              <p:pRg st="3" end="3"/>
                                            </p:txEl>
                                          </p:spTgt>
                                        </p:tgtEl>
                                        <p:attrNameLst>
                                          <p:attrName>style.visibility</p:attrName>
                                        </p:attrNameLst>
                                      </p:cBhvr>
                                      <p:to>
                                        <p:strVal val="visible"/>
                                      </p:to>
                                    </p:set>
                                    <p:animEffect transition="in" filter="wipe(up)">
                                      <p:cBhvr>
                                        <p:cTn id="33" dur="500"/>
                                        <p:tgtEl>
                                          <p:spTgt spid="1062917">
                                            <p:txEl>
                                              <p:pRg st="3" end="3"/>
                                            </p:txEl>
                                          </p:spTgt>
                                        </p:tgtEl>
                                      </p:cBhvr>
                                    </p:animEffect>
                                  </p:childTnLst>
                                </p:cTn>
                              </p:par>
                              <p:par>
                                <p:cTn id="34" presetID="14" presetClass="exit" presetSubtype="10" fill="hold" nodeType="withEffect">
                                  <p:stCondLst>
                                    <p:cond delay="0"/>
                                  </p:stCondLst>
                                  <p:childTnLst>
                                    <p:animEffect transition="out" filter="randombar(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7" grpId="0" uiExpand="1"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7510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4692" name="Rectangle 4"/>
          <p:cNvSpPr>
            <a:spLocks noChangeArrowheads="1"/>
          </p:cNvSpPr>
          <p:nvPr/>
        </p:nvSpPr>
        <p:spPr bwMode="auto">
          <a:xfrm>
            <a:off x="811213" y="3522663"/>
            <a:ext cx="83327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Кирилл Александрийский</a:t>
            </a:r>
          </a:p>
          <a:p>
            <a:pPr lvl="2" eaLnBrk="1" hangingPunct="1">
              <a:lnSpc>
                <a:spcPct val="8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Роль Духа Святого </a:t>
            </a:r>
          </a:p>
        </p:txBody>
      </p:sp>
      <p:sp>
        <p:nvSpPr>
          <p:cNvPr id="17510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511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5111"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511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394697"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394698"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IV</a:t>
            </a:r>
            <a:r>
              <a:rPr lang="ru-RU" altLang="en-US" sz="3600" smtClean="0">
                <a:solidFill>
                  <a:srgbClr val="FFCC00"/>
                </a:solidFill>
              </a:rPr>
              <a:t> века</a:t>
            </a:r>
          </a:p>
        </p:txBody>
      </p:sp>
      <p:sp>
        <p:nvSpPr>
          <p:cNvPr id="1394699"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394700" name="Picture 12"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192689"/>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94692">
                                            <p:txEl>
                                              <p:pRg st="0" end="0"/>
                                            </p:txEl>
                                          </p:spTgt>
                                        </p:tgtEl>
                                        <p:attrNameLst>
                                          <p:attrName>style.visibility</p:attrName>
                                        </p:attrNameLst>
                                      </p:cBhvr>
                                      <p:to>
                                        <p:strVal val="visible"/>
                                      </p:to>
                                    </p:set>
                                    <p:animEffect transition="in" filter="wipe(up)">
                                      <p:cBhvr>
                                        <p:cTn id="7" dur="500"/>
                                        <p:tgtEl>
                                          <p:spTgt spid="13946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94692">
                                            <p:txEl>
                                              <p:pRg st="1" end="1"/>
                                            </p:txEl>
                                          </p:spTgt>
                                        </p:tgtEl>
                                        <p:attrNameLst>
                                          <p:attrName>style.visibility</p:attrName>
                                        </p:attrNameLst>
                                      </p:cBhvr>
                                      <p:to>
                                        <p:strVal val="visible"/>
                                      </p:to>
                                    </p:set>
                                    <p:animEffect transition="in" filter="wipe(up)">
                                      <p:cBhvr>
                                        <p:cTn id="12" dur="500"/>
                                        <p:tgtEl>
                                          <p:spTgt spid="1394692">
                                            <p:txEl>
                                              <p:pRg st="1" end="1"/>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1394700"/>
                                        </p:tgtEl>
                                        <p:attrNameLst>
                                          <p:attrName>style.visibility</p:attrName>
                                        </p:attrNameLst>
                                      </p:cBhvr>
                                      <p:to>
                                        <p:strVal val="visible"/>
                                      </p:to>
                                    </p:set>
                                    <p:anim calcmode="lin" valueType="num">
                                      <p:cBhvr>
                                        <p:cTn id="16" dur="500" fill="hold"/>
                                        <p:tgtEl>
                                          <p:spTgt spid="1394700"/>
                                        </p:tgtEl>
                                        <p:attrNameLst>
                                          <p:attrName>ppt_w</p:attrName>
                                        </p:attrNameLst>
                                      </p:cBhvr>
                                      <p:tavLst>
                                        <p:tav tm="0">
                                          <p:val>
                                            <p:fltVal val="0"/>
                                          </p:val>
                                        </p:tav>
                                        <p:tav tm="100000">
                                          <p:val>
                                            <p:strVal val="#ppt_w"/>
                                          </p:val>
                                        </p:tav>
                                      </p:tavLst>
                                    </p:anim>
                                    <p:anim calcmode="lin" valueType="num">
                                      <p:cBhvr>
                                        <p:cTn id="17" dur="500" fill="hold"/>
                                        <p:tgtEl>
                                          <p:spTgt spid="13947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692" grpId="0" build="p" bldLvl="3"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77155"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060" name="Rectangle 4"/>
          <p:cNvSpPr>
            <a:spLocks noChangeArrowheads="1"/>
          </p:cNvSpPr>
          <p:nvPr/>
        </p:nvSpPr>
        <p:spPr bwMode="auto">
          <a:xfrm>
            <a:off x="828675" y="3357563"/>
            <a:ext cx="8315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hlinkClick r:id="rId4" action="ppaction://hlinksldjump"/>
              </a:rPr>
              <a:t>Псевдо-Дионисий</a:t>
            </a:r>
            <a:endParaRPr lang="ru-RU" altLang="en-US" sz="3600" b="1" dirty="0" smtClean="0">
              <a:effectLst>
                <a:outerShdw blurRad="38100" dist="38100" dir="2700000" algn="tl">
                  <a:srgbClr val="000000"/>
                </a:outerShdw>
              </a:effectLst>
              <a:latin typeface="Arial" panose="020B0604020202020204" pitchFamily="34" charset="0"/>
            </a:endParaRP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Обожение = </a:t>
            </a:r>
            <a:r>
              <a:rPr lang="ru-RU" altLang="en-US" sz="32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200" b="1" i="1" dirty="0" smtClean="0">
                <a:effectLst>
                  <a:outerShdw blurRad="38100" dist="38100" dir="2700000" algn="tl">
                    <a:srgbClr val="000000"/>
                  </a:outerShdw>
                </a:effectLst>
                <a:latin typeface="Arial" panose="020B0604020202020204" pitchFamily="34" charset="0"/>
              </a:rPr>
              <a:t>уподобление Богу и соединение с ним настолько, насколько это возможно</a:t>
            </a:r>
            <a:r>
              <a:rPr lang="ru-RU" altLang="en-US" sz="3200" b="1" i="1" dirty="0" smtClean="0">
                <a:solidFill>
                  <a:srgbClr val="FFCC00"/>
                </a:solidFill>
                <a:effectLst>
                  <a:outerShdw blurRad="38100" dist="38100" dir="2700000" algn="tl">
                    <a:srgbClr val="000000"/>
                  </a:outerShdw>
                </a:effectLst>
                <a:latin typeface="Arial" panose="020B0604020202020204" pitchFamily="34" charset="0"/>
              </a:rPr>
              <a:t>»</a:t>
            </a:r>
            <a:r>
              <a:rPr lang="ru-RU" altLang="en-US" sz="3200" b="1" i="1" dirty="0" smtClean="0">
                <a:effectLst>
                  <a:outerShdw blurRad="38100" dist="38100" dir="2700000" algn="tl">
                    <a:srgbClr val="000000"/>
                  </a:outerShdw>
                </a:effectLst>
                <a:latin typeface="Arial" panose="020B0604020202020204" pitchFamily="34" charset="0"/>
              </a:rPr>
              <a:t>               </a:t>
            </a:r>
            <a:r>
              <a:rPr lang="ru-RU" altLang="en-US" sz="3200" b="1" i="1" dirty="0" smtClean="0">
                <a:solidFill>
                  <a:srgbClr val="FFCC00"/>
                </a:solidFill>
                <a:effectLst>
                  <a:outerShdw blurRad="38100" dist="38100" dir="2700000" algn="tl">
                    <a:srgbClr val="000000"/>
                  </a:outerShdw>
                </a:effectLst>
                <a:latin typeface="Arial" panose="020B0604020202020204" pitchFamily="34" charset="0"/>
              </a:rPr>
              <a:t>Церковная иерархия 1.4</a:t>
            </a:r>
          </a:p>
        </p:txBody>
      </p:sp>
      <p:sp>
        <p:nvSpPr>
          <p:cNvPr id="177157"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7158"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7159"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7160"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69075" name="Rectangle 1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69076" name="Rectangle 20"/>
          <p:cNvSpPr>
            <a:spLocks noGrp="1" noChangeArrowheads="1"/>
          </p:cNvSpPr>
          <p:nvPr>
            <p:ph type="body" sz="half" idx="1"/>
          </p:nvPr>
        </p:nvSpPr>
        <p:spPr>
          <a:xfrm>
            <a:off x="250825" y="2852738"/>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a:t>
            </a:r>
            <a:r>
              <a:rPr lang="en-US" altLang="en-US" sz="3600" smtClean="0">
                <a:solidFill>
                  <a:srgbClr val="FFCC00"/>
                </a:solidFill>
              </a:rPr>
              <a:t>VI</a:t>
            </a:r>
            <a:r>
              <a:rPr lang="ru-RU" altLang="en-US" sz="3600" smtClean="0">
                <a:solidFill>
                  <a:srgbClr val="FFCC00"/>
                </a:solidFill>
              </a:rPr>
              <a:t>-</a:t>
            </a:r>
            <a:r>
              <a:rPr lang="en-US" altLang="en-US" sz="3600" smtClean="0">
                <a:solidFill>
                  <a:srgbClr val="FFCC00"/>
                </a:solidFill>
              </a:rPr>
              <a:t>VIII</a:t>
            </a:r>
            <a:r>
              <a:rPr lang="ru-RU" altLang="en-US" sz="3600" smtClean="0">
                <a:solidFill>
                  <a:srgbClr val="FFCC00"/>
                </a:solidFill>
              </a:rPr>
              <a:t> века</a:t>
            </a:r>
          </a:p>
        </p:txBody>
      </p:sp>
      <p:sp>
        <p:nvSpPr>
          <p:cNvPr id="1069077" name="Rectangle 2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69076">
                                            <p:txEl>
                                              <p:pRg st="0" end="0"/>
                                            </p:txEl>
                                          </p:spTgt>
                                        </p:tgtEl>
                                        <p:attrNameLst>
                                          <p:attrName>style.visibility</p:attrName>
                                        </p:attrNameLst>
                                      </p:cBhvr>
                                      <p:to>
                                        <p:strVal val="visible"/>
                                      </p:to>
                                    </p:set>
                                    <p:animEffect transition="in" filter="fade">
                                      <p:cBhvr>
                                        <p:cTn id="7" dur="1000"/>
                                        <p:tgtEl>
                                          <p:spTgt spid="1069076">
                                            <p:txEl>
                                              <p:pRg st="0" end="0"/>
                                            </p:txEl>
                                          </p:spTgt>
                                        </p:tgtEl>
                                      </p:cBhvr>
                                    </p:animEffect>
                                    <p:anim calcmode="lin" valueType="num">
                                      <p:cBhvr>
                                        <p:cTn id="8" dur="1000" fill="hold"/>
                                        <p:tgtEl>
                                          <p:spTgt spid="10690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90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69060">
                                            <p:txEl>
                                              <p:pRg st="0" end="0"/>
                                            </p:txEl>
                                          </p:spTgt>
                                        </p:tgtEl>
                                        <p:attrNameLst>
                                          <p:attrName>style.visibility</p:attrName>
                                        </p:attrNameLst>
                                      </p:cBhvr>
                                      <p:to>
                                        <p:strVal val="visible"/>
                                      </p:to>
                                    </p:set>
                                    <p:animEffect transition="in" filter="wipe(up)">
                                      <p:cBhvr>
                                        <p:cTn id="14" dur="500"/>
                                        <p:tgtEl>
                                          <p:spTgt spid="106906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69060">
                                            <p:txEl>
                                              <p:pRg st="1" end="1"/>
                                            </p:txEl>
                                          </p:spTgt>
                                        </p:tgtEl>
                                        <p:attrNameLst>
                                          <p:attrName>style.visibility</p:attrName>
                                        </p:attrNameLst>
                                      </p:cBhvr>
                                      <p:to>
                                        <p:strVal val="visible"/>
                                      </p:to>
                                    </p:set>
                                    <p:animEffect transition="in" filter="wipe(up)">
                                      <p:cBhvr>
                                        <p:cTn id="19" dur="500"/>
                                        <p:tgtEl>
                                          <p:spTgt spid="10690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60" grpId="0" build="p" bldLvl="3" autoUpdateAnimBg="0"/>
      <p:bldP spid="106907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7920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1108" name="Rectangle 4"/>
          <p:cNvSpPr>
            <a:spLocks noChangeArrowheads="1"/>
          </p:cNvSpPr>
          <p:nvPr/>
        </p:nvSpPr>
        <p:spPr bwMode="auto">
          <a:xfrm>
            <a:off x="684213" y="3451225"/>
            <a:ext cx="84597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Максим Исповедник</a:t>
            </a:r>
          </a:p>
          <a:p>
            <a:pPr lvl="2" eaLnBrk="1" hangingPunct="1">
              <a:lnSpc>
                <a:spcPct val="90000"/>
              </a:lnSpc>
              <a:spcBef>
                <a:spcPct val="20000"/>
              </a:spcBef>
              <a:buFont typeface="Wingdings" panose="05000000000000000000" pitchFamily="2" charset="2"/>
              <a:buChar char="§"/>
              <a:defRPr/>
            </a:pPr>
            <a:r>
              <a:rPr lang="ru-RU" altLang="en-US" sz="3200" b="1" i="1" smtClean="0">
                <a:effectLst>
                  <a:outerShdw blurRad="38100" dist="38100" dir="2700000" algn="tl">
                    <a:srgbClr val="000000"/>
                  </a:outerShdw>
                </a:effectLst>
                <a:latin typeface="Arial" panose="020B0604020202020204" pitchFamily="34" charset="0"/>
              </a:rPr>
              <a:t>«Когда кто-нибудь обоживается по благодати, он становится един с Богом, кроме тождества с Ним в сущности»</a:t>
            </a:r>
            <a:r>
              <a:rPr lang="ru-RU" altLang="en-US" sz="3200" b="1" smtClean="0">
                <a:effectLst>
                  <a:outerShdw blurRad="38100" dist="38100" dir="2700000" algn="tl">
                    <a:srgbClr val="000000"/>
                  </a:outerShdw>
                </a:effectLst>
                <a:latin typeface="Arial" panose="020B0604020202020204" pitchFamily="34" charset="0"/>
              </a:rPr>
              <a:t> </a:t>
            </a:r>
            <a:r>
              <a:rPr lang="ru-RU" altLang="en-US" sz="3200" b="1" i="1" smtClean="0">
                <a:solidFill>
                  <a:srgbClr val="FFCC00"/>
                </a:solidFill>
                <a:effectLst>
                  <a:outerShdw blurRad="38100" dist="38100" dir="2700000" algn="tl">
                    <a:srgbClr val="000000"/>
                  </a:outerShdw>
                </a:effectLst>
                <a:latin typeface="Arial" panose="020B0604020202020204" pitchFamily="34" charset="0"/>
              </a:rPr>
              <a:t>Амбигвы к Фоме, 41</a:t>
            </a:r>
          </a:p>
        </p:txBody>
      </p:sp>
      <p:sp>
        <p:nvSpPr>
          <p:cNvPr id="17920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920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9207"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79208"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71123" name="Rectangle 1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71124" name="Rectangle 20"/>
          <p:cNvSpPr>
            <a:spLocks noGrp="1" noChangeArrowheads="1"/>
          </p:cNvSpPr>
          <p:nvPr>
            <p:ph type="body" sz="half" idx="1"/>
          </p:nvPr>
        </p:nvSpPr>
        <p:spPr>
          <a:xfrm>
            <a:off x="250825" y="2874963"/>
            <a:ext cx="8382000" cy="625475"/>
          </a:xfrm>
        </p:spPr>
        <p:txBody>
          <a:bodyPr/>
          <a:lstStyle/>
          <a:p>
            <a:pPr lvl="1" algn="ctr" eaLnBrk="1" hangingPunct="1">
              <a:buFontTx/>
              <a:buNone/>
              <a:defRPr/>
            </a:pPr>
            <a:r>
              <a:rPr lang="ru-RU" altLang="en-US" sz="3600" smtClean="0">
                <a:solidFill>
                  <a:srgbClr val="FFCC00"/>
                </a:solidFill>
              </a:rPr>
              <a:t>Отцы Церкви </a:t>
            </a:r>
            <a:r>
              <a:rPr lang="en-US" altLang="en-US" sz="3600" smtClean="0">
                <a:solidFill>
                  <a:srgbClr val="FFCC00"/>
                </a:solidFill>
              </a:rPr>
              <a:t>VI</a:t>
            </a:r>
            <a:r>
              <a:rPr lang="ru-RU" altLang="en-US" sz="3600" smtClean="0">
                <a:solidFill>
                  <a:srgbClr val="FFCC00"/>
                </a:solidFill>
              </a:rPr>
              <a:t>-</a:t>
            </a:r>
            <a:r>
              <a:rPr lang="en-US" altLang="en-US" sz="3600" smtClean="0">
                <a:solidFill>
                  <a:srgbClr val="FFCC00"/>
                </a:solidFill>
              </a:rPr>
              <a:t>VIII</a:t>
            </a:r>
            <a:r>
              <a:rPr lang="ru-RU" altLang="en-US" sz="3600" smtClean="0">
                <a:solidFill>
                  <a:srgbClr val="FFCC00"/>
                </a:solidFill>
              </a:rPr>
              <a:t> века</a:t>
            </a:r>
          </a:p>
        </p:txBody>
      </p:sp>
      <p:sp>
        <p:nvSpPr>
          <p:cNvPr id="1071125" name="Rectangle 2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4" descr="File:Icon of Saint Maxim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1" y="4098925"/>
            <a:ext cx="1357164" cy="190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71108">
                                            <p:txEl>
                                              <p:pRg st="0" end="0"/>
                                            </p:txEl>
                                          </p:spTgt>
                                        </p:tgtEl>
                                        <p:attrNameLst>
                                          <p:attrName>style.visibility</p:attrName>
                                        </p:attrNameLst>
                                      </p:cBhvr>
                                      <p:to>
                                        <p:strVal val="visible"/>
                                      </p:to>
                                    </p:set>
                                    <p:animEffect transition="in" filter="wipe(up)">
                                      <p:cBhvr>
                                        <p:cTn id="7" dur="500"/>
                                        <p:tgtEl>
                                          <p:spTgt spid="1071108">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71108">
                                            <p:txEl>
                                              <p:pRg st="1" end="1"/>
                                            </p:txEl>
                                          </p:spTgt>
                                        </p:tgtEl>
                                        <p:attrNameLst>
                                          <p:attrName>style.visibility</p:attrName>
                                        </p:attrNameLst>
                                      </p:cBhvr>
                                      <p:to>
                                        <p:strVal val="visible"/>
                                      </p:to>
                                    </p:set>
                                    <p:animEffect transition="in" filter="wipe(up)">
                                      <p:cBhvr>
                                        <p:cTn id="16" dur="500"/>
                                        <p:tgtEl>
                                          <p:spTgt spid="1071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8" grpId="0" uiExpand="1"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8125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0836" name="Rectangle 4"/>
          <p:cNvSpPr>
            <a:spLocks noChangeArrowheads="1"/>
          </p:cNvSpPr>
          <p:nvPr/>
        </p:nvSpPr>
        <p:spPr bwMode="auto">
          <a:xfrm>
            <a:off x="684213" y="3451225"/>
            <a:ext cx="84597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Максим Исповедник</a:t>
            </a:r>
          </a:p>
          <a:p>
            <a:pPr lvl="2" eaLnBrk="1" hangingPunct="1">
              <a:lnSpc>
                <a:spcPct val="90000"/>
              </a:lnSpc>
              <a:spcBef>
                <a:spcPct val="20000"/>
              </a:spcBef>
              <a:buFont typeface="Wingdings" panose="05000000000000000000" pitchFamily="2" charset="2"/>
              <a:buChar char="§"/>
              <a:defRPr/>
            </a:pPr>
            <a:r>
              <a:rPr lang="ru-RU" altLang="en-US" sz="3200" b="1" i="1" dirty="0" smtClean="0">
                <a:effectLst>
                  <a:outerShdw blurRad="38100" dist="38100" dir="2700000" algn="tl">
                    <a:srgbClr val="000000"/>
                  </a:outerShdw>
                </a:effectLst>
                <a:latin typeface="Arial" panose="020B0604020202020204" pitchFamily="34" charset="0"/>
              </a:rPr>
              <a:t>Божий план состоит в том, чтобы «человека сделать через соединение с Собою богом»</a:t>
            </a:r>
            <a:endParaRPr lang="ru-RU" altLang="en-US" sz="3200" b="1" i="1" dirty="0" smtClean="0">
              <a:solidFill>
                <a:srgbClr val="FFCC00"/>
              </a:solidFill>
              <a:effectLst>
                <a:outerShdw blurRad="38100" dist="38100" dir="2700000" algn="tl">
                  <a:srgbClr val="000000"/>
                </a:outerShdw>
              </a:effectLst>
              <a:latin typeface="Arial" panose="020B0604020202020204" pitchFamily="34" charset="0"/>
            </a:endParaRPr>
          </a:p>
        </p:txBody>
      </p:sp>
      <p:sp>
        <p:nvSpPr>
          <p:cNvPr id="18125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125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125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125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00841"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00842" name="Rectangle 10"/>
          <p:cNvSpPr>
            <a:spLocks noGrp="1" noChangeArrowheads="1"/>
          </p:cNvSpPr>
          <p:nvPr>
            <p:ph type="body" sz="half" idx="1"/>
          </p:nvPr>
        </p:nvSpPr>
        <p:spPr>
          <a:xfrm>
            <a:off x="250825" y="2874963"/>
            <a:ext cx="8382000" cy="625475"/>
          </a:xfrm>
        </p:spPr>
        <p:txBody>
          <a:bodyPr/>
          <a:lstStyle/>
          <a:p>
            <a:pPr lvl="1" algn="ctr" eaLnBrk="1" hangingPunct="1">
              <a:buFontTx/>
              <a:buNone/>
              <a:defRPr/>
            </a:pPr>
            <a:r>
              <a:rPr lang="ru-RU" altLang="en-US" sz="3600" smtClean="0">
                <a:solidFill>
                  <a:srgbClr val="FFCC00"/>
                </a:solidFill>
              </a:rPr>
              <a:t>Отцы Церкви </a:t>
            </a:r>
            <a:r>
              <a:rPr lang="en-US" altLang="en-US" sz="3600" smtClean="0">
                <a:solidFill>
                  <a:srgbClr val="FFCC00"/>
                </a:solidFill>
              </a:rPr>
              <a:t>VI</a:t>
            </a:r>
            <a:r>
              <a:rPr lang="ru-RU" altLang="en-US" sz="3600" smtClean="0">
                <a:solidFill>
                  <a:srgbClr val="FFCC00"/>
                </a:solidFill>
              </a:rPr>
              <a:t>-</a:t>
            </a:r>
            <a:r>
              <a:rPr lang="en-US" altLang="en-US" sz="3600" smtClean="0">
                <a:solidFill>
                  <a:srgbClr val="FFCC00"/>
                </a:solidFill>
              </a:rPr>
              <a:t>VIII</a:t>
            </a:r>
            <a:r>
              <a:rPr lang="ru-RU" altLang="en-US" sz="3600" smtClean="0">
                <a:solidFill>
                  <a:srgbClr val="FFCC00"/>
                </a:solidFill>
              </a:rPr>
              <a:t> века</a:t>
            </a:r>
          </a:p>
        </p:txBody>
      </p:sp>
      <p:sp>
        <p:nvSpPr>
          <p:cNvPr id="1400843"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4" descr="File:Icon of Saint Maxim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1" y="4098925"/>
            <a:ext cx="1357164" cy="190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0836">
                                            <p:txEl>
                                              <p:pRg st="1" end="1"/>
                                            </p:txEl>
                                          </p:spTgt>
                                        </p:tgtEl>
                                        <p:attrNameLst>
                                          <p:attrName>style.visibility</p:attrName>
                                        </p:attrNameLst>
                                      </p:cBhvr>
                                      <p:to>
                                        <p:strVal val="visible"/>
                                      </p:to>
                                    </p:set>
                                    <p:animEffect transition="in" filter="wipe(up)">
                                      <p:cBhvr>
                                        <p:cTn id="7" dur="500"/>
                                        <p:tgtEl>
                                          <p:spTgt spid="14008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6" grpId="0" build="p" bldLvl="3"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8534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ChangeArrowheads="1"/>
          </p:cNvSpPr>
          <p:nvPr/>
        </p:nvSpPr>
        <p:spPr bwMode="auto">
          <a:xfrm>
            <a:off x="1044575" y="3522663"/>
            <a:ext cx="8099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Иоанн Дамаскин</a:t>
            </a:r>
          </a:p>
          <a:p>
            <a:pPr lvl="2" eaLnBrk="1" hangingPunct="1">
              <a:lnSpc>
                <a:spcPct val="90000"/>
              </a:lnSpc>
              <a:spcBef>
                <a:spcPct val="20000"/>
              </a:spcBef>
              <a:buFont typeface="Wingdings" panose="05000000000000000000" pitchFamily="2" charset="2"/>
              <a:buChar char="§"/>
              <a:defRPr/>
            </a:pPr>
            <a:r>
              <a:rPr lang="ru-RU" altLang="en-US" sz="3200" b="1" dirty="0" smtClean="0">
                <a:effectLst>
                  <a:outerShdw blurRad="38100" dist="38100" dir="2700000" algn="tl">
                    <a:srgbClr val="000000"/>
                  </a:outerShdw>
                </a:effectLst>
                <a:latin typeface="Arial" panose="020B0604020202020204" pitchFamily="34" charset="0"/>
              </a:rPr>
              <a:t>Уподобление Богу «насколько это возможно», но не по сущности</a:t>
            </a:r>
          </a:p>
        </p:txBody>
      </p:sp>
      <p:sp>
        <p:nvSpPr>
          <p:cNvPr id="18534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535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5351"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5352"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75217" name="Rectangle 17"/>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75218" name="Rectangle 18"/>
          <p:cNvSpPr>
            <a:spLocks noGrp="1" noChangeArrowheads="1"/>
          </p:cNvSpPr>
          <p:nvPr>
            <p:ph type="body" sz="half" idx="1"/>
          </p:nvPr>
        </p:nvSpPr>
        <p:spPr>
          <a:xfrm>
            <a:off x="250825" y="2874963"/>
            <a:ext cx="8382000" cy="625475"/>
          </a:xfrm>
        </p:spPr>
        <p:txBody>
          <a:bodyPr/>
          <a:lstStyle/>
          <a:p>
            <a:pPr lvl="1" algn="ctr" eaLnBrk="1" hangingPunct="1">
              <a:buFontTx/>
              <a:buNone/>
              <a:defRPr/>
            </a:pPr>
            <a:r>
              <a:rPr lang="ru-RU" altLang="en-US" sz="3600" smtClean="0">
                <a:solidFill>
                  <a:srgbClr val="FFCC00"/>
                </a:solidFill>
              </a:rPr>
              <a:t>Отцы Церкви </a:t>
            </a:r>
            <a:r>
              <a:rPr lang="en-US" altLang="en-US" sz="3600" smtClean="0">
                <a:solidFill>
                  <a:srgbClr val="FFCC00"/>
                </a:solidFill>
              </a:rPr>
              <a:t>VI</a:t>
            </a:r>
            <a:r>
              <a:rPr lang="ru-RU" altLang="en-US" sz="3600" smtClean="0">
                <a:solidFill>
                  <a:srgbClr val="FFCC00"/>
                </a:solidFill>
              </a:rPr>
              <a:t>-</a:t>
            </a:r>
            <a:r>
              <a:rPr lang="en-US" altLang="en-US" sz="3600" smtClean="0">
                <a:solidFill>
                  <a:srgbClr val="FFCC00"/>
                </a:solidFill>
              </a:rPr>
              <a:t>VIII</a:t>
            </a:r>
            <a:r>
              <a:rPr lang="ru-RU" altLang="en-US" sz="3600" smtClean="0">
                <a:solidFill>
                  <a:srgbClr val="FFCC00"/>
                </a:solidFill>
              </a:rPr>
              <a:t> века</a:t>
            </a:r>
          </a:p>
        </p:txBody>
      </p:sp>
      <p:sp>
        <p:nvSpPr>
          <p:cNvPr id="1075219" name="Rectangle 19"/>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075222" name="Picture 22"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371633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upload.wikimedia.org/wikipedia/commons/2/24/Ioann_Damaskin_ikon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963" y="4144626"/>
            <a:ext cx="1346441" cy="1832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75204">
                                            <p:txEl>
                                              <p:pRg st="0" end="0"/>
                                            </p:txEl>
                                          </p:spTgt>
                                        </p:tgtEl>
                                        <p:attrNameLst>
                                          <p:attrName>style.visibility</p:attrName>
                                        </p:attrNameLst>
                                      </p:cBhvr>
                                      <p:to>
                                        <p:strVal val="visible"/>
                                      </p:to>
                                    </p:set>
                                    <p:animEffect transition="in" filter="wipe(up)">
                                      <p:cBhvr>
                                        <p:cTn id="7" dur="500"/>
                                        <p:tgtEl>
                                          <p:spTgt spid="1075204">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75204">
                                            <p:txEl>
                                              <p:pRg st="1" end="1"/>
                                            </p:txEl>
                                          </p:spTgt>
                                        </p:tgtEl>
                                        <p:attrNameLst>
                                          <p:attrName>style.visibility</p:attrName>
                                        </p:attrNameLst>
                                      </p:cBhvr>
                                      <p:to>
                                        <p:strVal val="visible"/>
                                      </p:to>
                                    </p:set>
                                    <p:animEffect transition="in" filter="wipe(up)">
                                      <p:cBhvr>
                                        <p:cTn id="16" dur="500"/>
                                        <p:tgtEl>
                                          <p:spTgt spid="1075204">
                                            <p:txEl>
                                              <p:pRg st="1" end="1"/>
                                            </p:txEl>
                                          </p:spTgt>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075222"/>
                                        </p:tgtEl>
                                        <p:attrNameLst>
                                          <p:attrName>style.visibility</p:attrName>
                                        </p:attrNameLst>
                                      </p:cBhvr>
                                      <p:to>
                                        <p:strVal val="visible"/>
                                      </p:to>
                                    </p:set>
                                    <p:anim calcmode="lin" valueType="num">
                                      <p:cBhvr>
                                        <p:cTn id="20" dur="500" fill="hold"/>
                                        <p:tgtEl>
                                          <p:spTgt spid="1075222"/>
                                        </p:tgtEl>
                                        <p:attrNameLst>
                                          <p:attrName>ppt_w</p:attrName>
                                        </p:attrNameLst>
                                      </p:cBhvr>
                                      <p:tavLst>
                                        <p:tav tm="0">
                                          <p:val>
                                            <p:fltVal val="0"/>
                                          </p:val>
                                        </p:tav>
                                        <p:tav tm="100000">
                                          <p:val>
                                            <p:strVal val="#ppt_w"/>
                                          </p:val>
                                        </p:tav>
                                      </p:tavLst>
                                    </p:anim>
                                    <p:anim calcmode="lin" valueType="num">
                                      <p:cBhvr>
                                        <p:cTn id="21" dur="500" fill="hold"/>
                                        <p:tgtEl>
                                          <p:spTgt spid="1075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4" grpId="0" uiExpand="1" build="p" bldLvl="3"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8944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6980"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Григорий Палама</a:t>
            </a:r>
          </a:p>
          <a:p>
            <a:pPr lvl="2" eaLnBrk="1" hangingPunct="1">
              <a:lnSpc>
                <a:spcPct val="90000"/>
              </a:lnSpc>
              <a:spcBef>
                <a:spcPct val="20000"/>
              </a:spcBef>
              <a:buFont typeface="Wingdings" panose="05000000000000000000" pitchFamily="2" charset="2"/>
              <a:buChar char="§"/>
              <a:defRPr/>
            </a:pPr>
            <a:r>
              <a:rPr lang="ru-RU" altLang="en-US" sz="3200" b="1" smtClean="0">
                <a:effectLst>
                  <a:outerShdw blurRad="38100" dist="38100" dir="2700000" algn="tl">
                    <a:srgbClr val="000000"/>
                  </a:outerShdw>
                </a:effectLst>
                <a:latin typeface="Arial" panose="020B0604020202020204" pitchFamily="34" charset="0"/>
              </a:rPr>
              <a:t>Различение сущности и энергий</a:t>
            </a:r>
          </a:p>
          <a:p>
            <a:pPr lvl="2" eaLnBrk="1" hangingPunct="1">
              <a:lnSpc>
                <a:spcPct val="90000"/>
              </a:lnSpc>
              <a:spcBef>
                <a:spcPct val="20000"/>
              </a:spcBef>
              <a:buFont typeface="Wingdings" panose="05000000000000000000" pitchFamily="2" charset="2"/>
              <a:buNone/>
              <a:defRPr/>
            </a:pPr>
            <a:r>
              <a:rPr lang="ru-RU" altLang="en-US" sz="3200" b="1" i="1" smtClean="0">
                <a:effectLst>
                  <a:outerShdw blurRad="38100" dist="38100" dir="2700000" algn="tl">
                    <a:srgbClr val="000000"/>
                  </a:outerShdw>
                </a:effectLst>
                <a:latin typeface="Arial" panose="020B0604020202020204" pitchFamily="34" charset="0"/>
              </a:rPr>
              <a:t>«Обоживающий дар Духа не есть сверхсущностная Божья усия, но ее обоживающая энергия»                     (Триады 3.1.34).</a:t>
            </a:r>
          </a:p>
        </p:txBody>
      </p:sp>
      <p:sp>
        <p:nvSpPr>
          <p:cNvPr id="18944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944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9447"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8944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06985"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06986"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Х-Х</a:t>
            </a:r>
            <a:r>
              <a:rPr lang="en-US" altLang="en-US" sz="3600" smtClean="0">
                <a:solidFill>
                  <a:srgbClr val="FFCC00"/>
                </a:solidFill>
              </a:rPr>
              <a:t>IV</a:t>
            </a:r>
            <a:r>
              <a:rPr lang="ru-RU" altLang="en-US" sz="3600" smtClean="0">
                <a:solidFill>
                  <a:srgbClr val="FFCC00"/>
                </a:solidFill>
              </a:rPr>
              <a:t> века</a:t>
            </a:r>
          </a:p>
        </p:txBody>
      </p:sp>
      <p:sp>
        <p:nvSpPr>
          <p:cNvPr id="1406987"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2" name="Picture 2" descr="https://upload.wikimedia.org/wikipedia/commons/thumb/7/73/Gregor_Palamas_by_North_Greece_anonym_%2815th_c.%2C_Pushkin_museum%29.jpg/640px-Gregor_Palamas_by_North_Greece_anonym_%2815th_c.%2C_Pushkin_museum%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137589"/>
            <a:ext cx="1434866" cy="1918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6980">
                                            <p:txEl>
                                              <p:pRg st="0" end="0"/>
                                            </p:txEl>
                                          </p:spTgt>
                                        </p:tgtEl>
                                        <p:attrNameLst>
                                          <p:attrName>style.visibility</p:attrName>
                                        </p:attrNameLst>
                                      </p:cBhvr>
                                      <p:to>
                                        <p:strVal val="visible"/>
                                      </p:to>
                                    </p:set>
                                    <p:animEffect transition="in" filter="wipe(up)">
                                      <p:cBhvr>
                                        <p:cTn id="7" dur="500"/>
                                        <p:tgtEl>
                                          <p:spTgt spid="1406980">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06980">
                                            <p:txEl>
                                              <p:pRg st="1" end="1"/>
                                            </p:txEl>
                                          </p:spTgt>
                                        </p:tgtEl>
                                        <p:attrNameLst>
                                          <p:attrName>style.visibility</p:attrName>
                                        </p:attrNameLst>
                                      </p:cBhvr>
                                      <p:to>
                                        <p:strVal val="visible"/>
                                      </p:to>
                                    </p:set>
                                    <p:animEffect transition="in" filter="wipe(up)">
                                      <p:cBhvr>
                                        <p:cTn id="16" dur="500"/>
                                        <p:tgtEl>
                                          <p:spTgt spid="140698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06980">
                                            <p:txEl>
                                              <p:pRg st="2" end="2"/>
                                            </p:txEl>
                                          </p:spTgt>
                                        </p:tgtEl>
                                        <p:attrNameLst>
                                          <p:attrName>style.visibility</p:attrName>
                                        </p:attrNameLst>
                                      </p:cBhvr>
                                      <p:to>
                                        <p:strVal val="visible"/>
                                      </p:to>
                                    </p:set>
                                    <p:animEffect transition="in" filter="wipe(up)">
                                      <p:cBhvr>
                                        <p:cTn id="21" dur="500"/>
                                        <p:tgtEl>
                                          <p:spTgt spid="140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uiExpand="1"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9149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9028"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Григорий Палама</a:t>
            </a:r>
          </a:p>
          <a:p>
            <a:pPr lvl="2" eaLnBrk="1" hangingPunct="1">
              <a:lnSpc>
                <a:spcPct val="90000"/>
              </a:lnSpc>
              <a:spcBef>
                <a:spcPct val="20000"/>
              </a:spcBef>
              <a:buFont typeface="Wingdings" panose="05000000000000000000" pitchFamily="2" charset="2"/>
              <a:buChar char="§"/>
              <a:defRPr/>
            </a:pPr>
            <a:r>
              <a:rPr lang="ru-RU" altLang="en-US" sz="3200" b="1" smtClean="0">
                <a:effectLst>
                  <a:outerShdw blurRad="38100" dist="38100" dir="2700000" algn="tl">
                    <a:srgbClr val="000000"/>
                  </a:outerShdw>
                </a:effectLst>
                <a:latin typeface="Arial" panose="020B0604020202020204" pitchFamily="34" charset="0"/>
              </a:rPr>
              <a:t>Мистическое соединение – Фаворский свет</a:t>
            </a:r>
          </a:p>
        </p:txBody>
      </p:sp>
      <p:sp>
        <p:nvSpPr>
          <p:cNvPr id="19149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149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149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149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09033"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09034"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Х-Х</a:t>
            </a:r>
            <a:r>
              <a:rPr lang="en-US" altLang="en-US" sz="3600" smtClean="0">
                <a:solidFill>
                  <a:srgbClr val="FFCC00"/>
                </a:solidFill>
              </a:rPr>
              <a:t>IV</a:t>
            </a:r>
            <a:r>
              <a:rPr lang="ru-RU" altLang="en-US" sz="3600" smtClean="0">
                <a:solidFill>
                  <a:srgbClr val="FFCC00"/>
                </a:solidFill>
              </a:rPr>
              <a:t> века</a:t>
            </a:r>
          </a:p>
        </p:txBody>
      </p:sp>
      <p:sp>
        <p:nvSpPr>
          <p:cNvPr id="1409035"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pic>
        <p:nvPicPr>
          <p:cNvPr id="1409036" name="Picture 12" descr="buttonclick[1]">
            <a:hlinkClick r:id="rId6" action="ppaction://hlinksldjump" tooltip="Щелчок здесь открывает дополнительную информацию об этом моменте."/>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472440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upload.wikimedia.org/wikipedia/commons/thumb/7/73/Gregor_Palamas_by_North_Greece_anonym_%2815th_c.%2C_Pushkin_museum%29.jpg/640px-Gregor_Palamas_by_North_Greece_anonym_%2815th_c.%2C_Pushkin_museum%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4137589"/>
            <a:ext cx="1434866" cy="1918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09028">
                                            <p:txEl>
                                              <p:pRg st="1" end="1"/>
                                            </p:txEl>
                                          </p:spTgt>
                                        </p:tgtEl>
                                        <p:attrNameLst>
                                          <p:attrName>style.visibility</p:attrName>
                                        </p:attrNameLst>
                                      </p:cBhvr>
                                      <p:to>
                                        <p:strVal val="visible"/>
                                      </p:to>
                                    </p:set>
                                    <p:animEffect transition="in" filter="barn(inHorizontal)">
                                      <p:cBhvr>
                                        <p:cTn id="7" dur="500"/>
                                        <p:tgtEl>
                                          <p:spTgt spid="1409028">
                                            <p:txEl>
                                              <p:pRg st="1" end="1"/>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409036"/>
                                        </p:tgtEl>
                                        <p:attrNameLst>
                                          <p:attrName>style.visibility</p:attrName>
                                        </p:attrNameLst>
                                      </p:cBhvr>
                                      <p:to>
                                        <p:strVal val="visible"/>
                                      </p:to>
                                    </p:set>
                                    <p:anim calcmode="lin" valueType="num">
                                      <p:cBhvr>
                                        <p:cTn id="11" dur="500" fill="hold"/>
                                        <p:tgtEl>
                                          <p:spTgt spid="1409036"/>
                                        </p:tgtEl>
                                        <p:attrNameLst>
                                          <p:attrName>ppt_w</p:attrName>
                                        </p:attrNameLst>
                                      </p:cBhvr>
                                      <p:tavLst>
                                        <p:tav tm="0">
                                          <p:val>
                                            <p:fltVal val="0"/>
                                          </p:val>
                                        </p:tav>
                                        <p:tav tm="100000">
                                          <p:val>
                                            <p:strVal val="#ppt_w"/>
                                          </p:val>
                                        </p:tav>
                                      </p:tavLst>
                                    </p:anim>
                                    <p:anim calcmode="lin" valueType="num">
                                      <p:cBhvr>
                                        <p:cTn id="12" dur="500" fill="hold"/>
                                        <p:tgtEl>
                                          <p:spTgt spid="1409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28"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800773" name="Rectangle 5"/>
          <p:cNvSpPr>
            <a:spLocks noGrp="1" noChangeArrowheads="1"/>
          </p:cNvSpPr>
          <p:nvPr>
            <p:ph type="body" sz="half" idx="1"/>
          </p:nvPr>
        </p:nvSpPr>
        <p:spPr>
          <a:xfrm>
            <a:off x="179388" y="3789363"/>
            <a:ext cx="8659812" cy="914400"/>
          </a:xfrm>
        </p:spPr>
        <p:txBody>
          <a:bodyPr/>
          <a:lstStyle/>
          <a:p>
            <a:pPr lvl="1" algn="ctr" eaLnBrk="1" hangingPunct="1">
              <a:lnSpc>
                <a:spcPct val="80000"/>
              </a:lnSpc>
              <a:buFontTx/>
              <a:buNone/>
              <a:defRPr/>
            </a:pPr>
            <a:r>
              <a:rPr lang="ru-RU" altLang="en-US" sz="3600" dirty="0" smtClean="0"/>
              <a:t>	Человек </a:t>
            </a:r>
            <a:r>
              <a:rPr lang="ru-RU" altLang="en-US" sz="3600" dirty="0" err="1" smtClean="0"/>
              <a:t>обоживается</a:t>
            </a:r>
            <a:r>
              <a:rPr lang="ru-RU" altLang="en-US" sz="3600" dirty="0" smtClean="0"/>
              <a:t> </a:t>
            </a:r>
            <a:r>
              <a:rPr lang="ru-RU" altLang="en-US" sz="3600" i="1" dirty="0" smtClean="0">
                <a:solidFill>
                  <a:srgbClr val="FFCC00"/>
                </a:solidFill>
              </a:rPr>
              <a:t>«</a:t>
            </a:r>
            <a:r>
              <a:rPr lang="ru-RU" altLang="en-US" sz="3600" i="1" dirty="0" smtClean="0"/>
              <a:t>путем участия в божественной славе, не путем превращения в божественного существа</a:t>
            </a:r>
            <a:r>
              <a:rPr lang="ru-RU" altLang="en-US" sz="3600" i="1" dirty="0" smtClean="0">
                <a:solidFill>
                  <a:srgbClr val="FFCC00"/>
                </a:solidFill>
              </a:rPr>
              <a:t>»</a:t>
            </a:r>
          </a:p>
          <a:p>
            <a:pPr lvl="2" algn="ctr" eaLnBrk="1" hangingPunct="1">
              <a:lnSpc>
                <a:spcPct val="80000"/>
              </a:lnSpc>
              <a:buFont typeface="Wingdings" panose="05000000000000000000" pitchFamily="2" charset="2"/>
              <a:buNone/>
              <a:defRPr/>
            </a:pPr>
            <a:r>
              <a:rPr lang="ru-RU" altLang="en-US" i="1" dirty="0" smtClean="0">
                <a:solidFill>
                  <a:srgbClr val="FFCC00"/>
                </a:solidFill>
              </a:rPr>
              <a:t>Иоанн Дамаскин</a:t>
            </a:r>
            <a:endParaRPr lang="en-US" altLang="en-US" i="1" dirty="0" smtClean="0">
              <a:solidFill>
                <a:srgbClr val="FFCC00"/>
              </a:solidFill>
            </a:endParaRPr>
          </a:p>
        </p:txBody>
      </p:sp>
      <p:pic>
        <p:nvPicPr>
          <p:cNvPr id="19460" name="Picture 6"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8" name="Rectangle 10"/>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dirty="0" smtClean="0">
                <a:effectLst>
                  <a:outerShdw blurRad="38100" dist="38100" dir="2700000" algn="tl">
                    <a:srgbClr val="000000"/>
                  </a:outerShdw>
                </a:effectLst>
                <a:latin typeface="Arial" panose="020B0604020202020204" pitchFamily="34" charset="0"/>
              </a:rPr>
              <a:t>Не абсолютное, а относительное соединение с Богом </a:t>
            </a:r>
            <a:endParaRPr lang="en-US" altLang="en-US" sz="4000" b="1" dirty="0" smtClean="0">
              <a:effectLst>
                <a:outerShdw blurRad="38100" dist="38100" dir="2700000" algn="tl">
                  <a:srgbClr val="000000"/>
                </a:outerShdw>
              </a:effectLst>
              <a:latin typeface="Arial" panose="020B0604020202020204" pitchFamily="34" charset="0"/>
            </a:endParaRPr>
          </a:p>
        </p:txBody>
      </p:sp>
      <p:sp>
        <p:nvSpPr>
          <p:cNvPr id="19462" name="AutoShape 11"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463" name="AutoShape 12"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464" name="AutoShape 14"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465" name="AutoShape 15"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800784" name="Rectangle 16"/>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dirty="0" smtClean="0"/>
              <a:t>Уточнение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0784"/>
                                        </p:tgtEl>
                                        <p:attrNameLst>
                                          <p:attrName>style.visibility</p:attrName>
                                        </p:attrNameLst>
                                      </p:cBhvr>
                                      <p:to>
                                        <p:strVal val="visible"/>
                                      </p:to>
                                    </p:set>
                                    <p:animEffect transition="in" filter="wipe(left)">
                                      <p:cBhvr>
                                        <p:cTn id="7" dur="500"/>
                                        <p:tgtEl>
                                          <p:spTgt spid="8007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0778"/>
                                        </p:tgtEl>
                                        <p:attrNameLst>
                                          <p:attrName>style.visibility</p:attrName>
                                        </p:attrNameLst>
                                      </p:cBhvr>
                                      <p:to>
                                        <p:strVal val="visible"/>
                                      </p:to>
                                    </p:set>
                                    <p:animEffect transition="in" filter="wipe(left)">
                                      <p:cBhvr>
                                        <p:cTn id="12" dur="500"/>
                                        <p:tgtEl>
                                          <p:spTgt spid="800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00773">
                                            <p:txEl>
                                              <p:pRg st="0" end="0"/>
                                            </p:txEl>
                                          </p:spTgt>
                                        </p:tgtEl>
                                        <p:attrNameLst>
                                          <p:attrName>style.visibility</p:attrName>
                                        </p:attrNameLst>
                                      </p:cBhvr>
                                      <p:to>
                                        <p:strVal val="visible"/>
                                      </p:to>
                                    </p:set>
                                    <p:animEffect transition="in" filter="randombar(horizontal)">
                                      <p:cBhvr>
                                        <p:cTn id="17" dur="500"/>
                                        <p:tgtEl>
                                          <p:spTgt spid="800773">
                                            <p:txEl>
                                              <p:pRg st="0" end="0"/>
                                            </p:txEl>
                                          </p:spTgt>
                                        </p:tgtEl>
                                      </p:cBhvr>
                                    </p:animEffect>
                                  </p:childTnLst>
                                </p:cTn>
                              </p:par>
                            </p:childTnLst>
                          </p:cTn>
                        </p:par>
                        <p:par>
                          <p:cTn id="18" fill="hold" nodeType="afterGroup">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800773">
                                            <p:txEl>
                                              <p:pRg st="1" end="1"/>
                                            </p:txEl>
                                          </p:spTgt>
                                        </p:tgtEl>
                                        <p:attrNameLst>
                                          <p:attrName>style.visibility</p:attrName>
                                        </p:attrNameLst>
                                      </p:cBhvr>
                                      <p:to>
                                        <p:strVal val="visible"/>
                                      </p:to>
                                    </p:set>
                                    <p:animEffect transition="in" filter="randombar(horizontal)">
                                      <p:cBhvr>
                                        <p:cTn id="21" dur="500"/>
                                        <p:tgtEl>
                                          <p:spTgt spid="800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3" grpId="0" build="p" bldLvl="5" autoUpdateAnimBg="0"/>
      <p:bldP spid="800778" grpId="0"/>
      <p:bldP spid="80078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9353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3541"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354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354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91597" name="Rectangle 13"/>
          <p:cNvSpPr>
            <a:spLocks noChangeArrowheads="1"/>
          </p:cNvSpPr>
          <p:nvPr/>
        </p:nvSpPr>
        <p:spPr bwMode="auto">
          <a:xfrm>
            <a:off x="1620838" y="5157788"/>
            <a:ext cx="71278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hlink"/>
              </a:buClr>
              <a:buFont typeface="Wingdings" panose="05000000000000000000" pitchFamily="2" charset="2"/>
              <a:buChar char="§"/>
              <a:defRPr sz="44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spcBef>
                <a:spcPct val="20000"/>
              </a:spcBef>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spcBef>
                <a:spcPct val="20000"/>
              </a:spcBef>
              <a:buClr>
                <a:schemeClr val="hlink"/>
              </a:buClr>
              <a:buFont typeface="Wingdings" panose="05000000000000000000" pitchFamily="2" charset="2"/>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spcBef>
                <a:spcPct val="20000"/>
              </a:spcBef>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2" eaLnBrk="1" hangingPunct="1">
              <a:lnSpc>
                <a:spcPct val="80000"/>
              </a:lnSpc>
              <a:buClr>
                <a:schemeClr val="tx1"/>
              </a:buClr>
              <a:buFont typeface="Wingdings" panose="05000000000000000000" pitchFamily="2" charset="2"/>
              <a:buNone/>
              <a:defRPr/>
            </a:pPr>
            <a:r>
              <a:rPr lang="ru-RU" altLang="en-US" sz="3200" smtClean="0"/>
              <a:t>«</a:t>
            </a:r>
            <a:r>
              <a:rPr lang="ru-RU" altLang="en-US" sz="3200" smtClean="0">
                <a:solidFill>
                  <a:srgbClr val="FFCC00"/>
                </a:solidFill>
              </a:rPr>
              <a:t>Господь Иисус Христос, помилуй меня; Сын                        Божий, помилуй меня</a:t>
            </a:r>
            <a:r>
              <a:rPr lang="ru-RU" altLang="en-US" sz="3200" smtClean="0"/>
              <a:t>»</a:t>
            </a:r>
          </a:p>
        </p:txBody>
      </p:sp>
      <p:pic>
        <p:nvPicPr>
          <p:cNvPr id="1091598" name="Picture 14" descr="BD06528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724400"/>
            <a:ext cx="15351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603" name="Rectangle 1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091604" name="Rectangle 2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Отцы Церкви Х-Х</a:t>
            </a:r>
            <a:r>
              <a:rPr lang="en-US" altLang="en-US" sz="3600" smtClean="0">
                <a:solidFill>
                  <a:srgbClr val="FFCC00"/>
                </a:solidFill>
              </a:rPr>
              <a:t>IV</a:t>
            </a:r>
            <a:r>
              <a:rPr lang="ru-RU" altLang="en-US" sz="3600" smtClean="0">
                <a:solidFill>
                  <a:srgbClr val="FFCC00"/>
                </a:solidFill>
              </a:rPr>
              <a:t> века</a:t>
            </a:r>
          </a:p>
        </p:txBody>
      </p:sp>
      <p:sp>
        <p:nvSpPr>
          <p:cNvPr id="1091605" name="Rectangle 2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091606" name="Rectangle 22"/>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Григорий Палама</a:t>
            </a:r>
          </a:p>
          <a:p>
            <a:pPr lvl="2" eaLnBrk="1" hangingPunct="1">
              <a:lnSpc>
                <a:spcPct val="90000"/>
              </a:lnSpc>
              <a:spcBef>
                <a:spcPct val="20000"/>
              </a:spcBef>
              <a:buFont typeface="Wingdings" panose="05000000000000000000" pitchFamily="2" charset="2"/>
              <a:buChar char="§"/>
              <a:defRPr/>
            </a:pPr>
            <a:r>
              <a:rPr lang="ru-RU" altLang="en-US" sz="3200" b="1" smtClean="0">
                <a:effectLst>
                  <a:outerShdw blurRad="38100" dist="38100" dir="2700000" algn="tl">
                    <a:srgbClr val="000000"/>
                  </a:outerShdw>
                </a:effectLst>
                <a:latin typeface="Arial" panose="020B0604020202020204" pitchFamily="34" charset="0"/>
              </a:rPr>
              <a:t>Практика исихазма, Иисусова молитва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1606">
                                            <p:txEl>
                                              <p:pRg st="1" end="1"/>
                                            </p:txEl>
                                          </p:spTgt>
                                        </p:tgtEl>
                                        <p:attrNameLst>
                                          <p:attrName>style.visibility</p:attrName>
                                        </p:attrNameLst>
                                      </p:cBhvr>
                                      <p:to>
                                        <p:strVal val="visible"/>
                                      </p:to>
                                    </p:set>
                                    <p:animEffect transition="in" filter="barn(inHorizontal)">
                                      <p:cBhvr>
                                        <p:cTn id="7" dur="500"/>
                                        <p:tgtEl>
                                          <p:spTgt spid="10916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1597">
                                            <p:txEl>
                                              <p:pRg st="0" end="0"/>
                                            </p:txEl>
                                          </p:spTgt>
                                        </p:tgtEl>
                                        <p:attrNameLst>
                                          <p:attrName>style.visibility</p:attrName>
                                        </p:attrNameLst>
                                      </p:cBhvr>
                                      <p:to>
                                        <p:strVal val="visible"/>
                                      </p:to>
                                    </p:set>
                                    <p:animEffect transition="in" filter="blinds(horizontal)">
                                      <p:cBhvr>
                                        <p:cTn id="12" dur="500"/>
                                        <p:tgtEl>
                                          <p:spTgt spid="1091597">
                                            <p:txEl>
                                              <p:pRg st="0" end="0"/>
                                            </p:txEl>
                                          </p:spTgt>
                                        </p:tgtEl>
                                      </p:cBhvr>
                                    </p:animEffect>
                                  </p:childTnLst>
                                </p:cTn>
                              </p:par>
                            </p:childTnLst>
                          </p:cTn>
                        </p:par>
                        <p:par>
                          <p:cTn id="13" fill="hold" nodeType="afterGroup">
                            <p:stCondLst>
                              <p:cond delay="500"/>
                            </p:stCondLst>
                            <p:childTnLst>
                              <p:par>
                                <p:cTn id="14" presetID="8" presetClass="entr" presetSubtype="32" fill="hold" nodeType="afterEffect">
                                  <p:stCondLst>
                                    <p:cond delay="0"/>
                                  </p:stCondLst>
                                  <p:childTnLst>
                                    <p:set>
                                      <p:cBhvr>
                                        <p:cTn id="15" dur="1" fill="hold">
                                          <p:stCondLst>
                                            <p:cond delay="0"/>
                                          </p:stCondLst>
                                        </p:cTn>
                                        <p:tgtEl>
                                          <p:spTgt spid="1091598"/>
                                        </p:tgtEl>
                                        <p:attrNameLst>
                                          <p:attrName>style.visibility</p:attrName>
                                        </p:attrNameLst>
                                      </p:cBhvr>
                                      <p:to>
                                        <p:strVal val="visible"/>
                                      </p:to>
                                    </p:set>
                                    <p:animEffect transition="in" filter="diamond(out)">
                                      <p:cBhvr>
                                        <p:cTn id="16" dur="500"/>
                                        <p:tgtEl>
                                          <p:spTgt spid="1091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97" grpId="0" build="p" bldLvl="3" autoUpdateAnimBg="0"/>
      <p:bldP spid="1091606" grpId="0"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9558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7220"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Августин</a:t>
            </a:r>
          </a:p>
        </p:txBody>
      </p:sp>
      <p:sp>
        <p:nvSpPr>
          <p:cNvPr id="19558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559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5591"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559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17225"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17226"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17227"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17228" name="Text Box 12"/>
          <p:cNvSpPr txBox="1">
            <a:spLocks noChangeArrowheads="1"/>
          </p:cNvSpPr>
          <p:nvPr/>
        </p:nvSpPr>
        <p:spPr bwMode="auto">
          <a:xfrm>
            <a:off x="1331640" y="4221163"/>
            <a:ext cx="748851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85000"/>
              </a:lnSpc>
              <a:defRPr/>
            </a:pP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Тот, Кто был Богом, стал человеком, для того, чтобы сделать тех, кто были людьми, богами</a:t>
            </a:r>
            <a:r>
              <a:rPr lang="ru-RU" altLang="en-US" sz="3200" b="1" i="1" dirty="0">
                <a:solidFill>
                  <a:srgbClr val="FFCC00"/>
                </a:solidFill>
                <a:effectLst>
                  <a:outerShdw blurRad="38100" dist="38100" dir="2700000" algn="tl">
                    <a:srgbClr val="000000"/>
                  </a:outerShdw>
                </a:effectLst>
              </a:rPr>
              <a:t>».</a:t>
            </a:r>
          </a:p>
          <a:p>
            <a:pPr algn="ctr" eaLnBrk="1" hangingPunct="1">
              <a:lnSpc>
                <a:spcPct val="85000"/>
              </a:lnSpc>
              <a:defRPr/>
            </a:pPr>
            <a:r>
              <a:rPr lang="ru-RU" altLang="en-US" sz="3200" b="1" i="1" dirty="0">
                <a:solidFill>
                  <a:srgbClr val="FFCC00"/>
                </a:solidFill>
                <a:effectLst>
                  <a:outerShdw blurRad="38100" dist="38100" dir="2700000" algn="tl">
                    <a:srgbClr val="000000"/>
                  </a:outerShdw>
                </a:effectLst>
              </a:rPr>
              <a:t>Проповедь 192.7</a:t>
            </a:r>
            <a:r>
              <a:rPr lang="en-US" altLang="ja-JP" sz="2800" b="1" dirty="0">
                <a:solidFill>
                  <a:srgbClr val="FFCC00"/>
                </a:solidFill>
                <a:effectLst>
                  <a:outerShdw blurRad="38100" dist="38100" dir="2700000" algn="tl">
                    <a:srgbClr val="000000"/>
                  </a:outerShdw>
                </a:effectLst>
                <a:ea typeface="MS PGothic" panose="020B0600070205080204" pitchFamily="34" charset="-128"/>
              </a:rPr>
              <a:t> </a:t>
            </a:r>
            <a:endParaRPr lang="ru-RU" altLang="en-US" sz="2800" b="1" dirty="0">
              <a:solidFill>
                <a:srgbClr val="FFCC00"/>
              </a:solidFill>
              <a:effectLst>
                <a:outerShdw blurRad="38100" dist="38100" dir="2700000" algn="tl">
                  <a:srgbClr val="000000"/>
                </a:outerShdw>
              </a:effectLst>
              <a:ea typeface="MS PGothic" panose="020B0600070205080204" pitchFamily="34" charset="-128"/>
            </a:endParaRPr>
          </a:p>
        </p:txBody>
      </p:sp>
      <p:pic>
        <p:nvPicPr>
          <p:cNvPr id="13" name="Picture 12" descr="https://upload.wikimedia.org/wikipedia/commons/a/ac/Saint_Augustine_Portra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908" y="4207798"/>
            <a:ext cx="1492409" cy="203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17226">
                                            <p:txEl>
                                              <p:pRg st="0" end="0"/>
                                            </p:txEl>
                                          </p:spTgt>
                                        </p:tgtEl>
                                        <p:attrNameLst>
                                          <p:attrName>style.visibility</p:attrName>
                                        </p:attrNameLst>
                                      </p:cBhvr>
                                      <p:to>
                                        <p:strVal val="visible"/>
                                      </p:to>
                                    </p:set>
                                    <p:animEffect transition="in" filter="fade">
                                      <p:cBhvr>
                                        <p:cTn id="7" dur="1000"/>
                                        <p:tgtEl>
                                          <p:spTgt spid="1417226">
                                            <p:txEl>
                                              <p:pRg st="0" end="0"/>
                                            </p:txEl>
                                          </p:spTgt>
                                        </p:tgtEl>
                                      </p:cBhvr>
                                    </p:animEffect>
                                    <p:anim calcmode="lin" valueType="num">
                                      <p:cBhvr>
                                        <p:cTn id="8" dur="1000" fill="hold"/>
                                        <p:tgtEl>
                                          <p:spTgt spid="14172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172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17220">
                                            <p:txEl>
                                              <p:pRg st="0" end="0"/>
                                            </p:txEl>
                                          </p:spTgt>
                                        </p:tgtEl>
                                        <p:attrNameLst>
                                          <p:attrName>style.visibility</p:attrName>
                                        </p:attrNameLst>
                                      </p:cBhvr>
                                      <p:to>
                                        <p:strVal val="visible"/>
                                      </p:to>
                                    </p:set>
                                    <p:animEffect transition="in" filter="wipe(up)">
                                      <p:cBhvr>
                                        <p:cTn id="14" dur="500"/>
                                        <p:tgtEl>
                                          <p:spTgt spid="1417220">
                                            <p:txEl>
                                              <p:pRg st="0" end="0"/>
                                            </p:txEl>
                                          </p:spTgt>
                                        </p:tgtEl>
                                      </p:cBhvr>
                                    </p:animEffect>
                                  </p:childTnLst>
                                </p:cTn>
                              </p:par>
                            </p:childTnLst>
                          </p:cTn>
                        </p:par>
                        <p:par>
                          <p:cTn id="15" fill="hold" nodeType="withGroup">
                            <p:stCondLst>
                              <p:cond delay="5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17228"/>
                                        </p:tgtEl>
                                        <p:attrNameLst>
                                          <p:attrName>style.visibility</p:attrName>
                                        </p:attrNameLst>
                                      </p:cBhvr>
                                      <p:to>
                                        <p:strVal val="visible"/>
                                      </p:to>
                                    </p:set>
                                    <p:animEffect transition="in" filter="dissolve">
                                      <p:cBhvr>
                                        <p:cTn id="23" dur="500"/>
                                        <p:tgtEl>
                                          <p:spTgt spid="1417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20" grpId="0" build="p" bldLvl="3" autoUpdateAnimBg="0"/>
      <p:bldP spid="1417226" grpId="0" build="p"/>
      <p:bldP spid="141722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97635"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9268"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Августин</a:t>
            </a:r>
          </a:p>
        </p:txBody>
      </p:sp>
      <p:sp>
        <p:nvSpPr>
          <p:cNvPr id="19763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763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7639"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764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19273"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19274"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19275"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19276" name="Text Box 12"/>
          <p:cNvSpPr txBox="1">
            <a:spLocks noChangeArrowheads="1"/>
          </p:cNvSpPr>
          <p:nvPr/>
        </p:nvSpPr>
        <p:spPr bwMode="auto">
          <a:xfrm>
            <a:off x="1979712" y="4221163"/>
            <a:ext cx="684043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85000"/>
              </a:lnSpc>
              <a:defRPr/>
            </a:pPr>
            <a:r>
              <a:rPr lang="ru-RU" altLang="en-US" sz="3200" b="1" i="1" dirty="0">
                <a:solidFill>
                  <a:srgbClr val="FFCC00"/>
                </a:solidFill>
                <a:effectLst>
                  <a:outerShdw blurRad="38100" dist="38100" dir="2700000" algn="tl">
                    <a:srgbClr val="000000"/>
                  </a:outerShdw>
                </a:effectLst>
              </a:rPr>
              <a:t>«</a:t>
            </a:r>
            <a:r>
              <a:rPr lang="ru-RU" altLang="en-US" sz="3200" b="1" i="1" dirty="0">
                <a:effectLst>
                  <a:outerShdw blurRad="38100" dist="38100" dir="2700000" algn="tl">
                    <a:srgbClr val="000000"/>
                  </a:outerShdw>
                </a:effectLst>
              </a:rPr>
              <a:t>Став причастником нашей смертности, Он сделал нас причастниками Его божественности</a:t>
            </a:r>
            <a:r>
              <a:rPr lang="ru-RU" altLang="en-US" sz="3200" b="1" i="1" dirty="0">
                <a:solidFill>
                  <a:srgbClr val="FFCC00"/>
                </a:solidFill>
                <a:effectLst>
                  <a:outerShdw blurRad="38100" dist="38100" dir="2700000" algn="tl">
                    <a:srgbClr val="000000"/>
                  </a:outerShdw>
                </a:effectLst>
              </a:rPr>
              <a:t>».</a:t>
            </a:r>
          </a:p>
          <a:p>
            <a:pPr algn="ctr" eaLnBrk="1" hangingPunct="1">
              <a:lnSpc>
                <a:spcPct val="85000"/>
              </a:lnSpc>
              <a:defRPr/>
            </a:pPr>
            <a:r>
              <a:rPr lang="ru-RU" altLang="en-US" sz="3200" b="1" i="1" dirty="0">
                <a:solidFill>
                  <a:srgbClr val="FFCC00"/>
                </a:solidFill>
                <a:effectLst>
                  <a:outerShdw blurRad="38100" dist="38100" dir="2700000" algn="tl">
                    <a:srgbClr val="000000"/>
                  </a:outerShdw>
                </a:effectLst>
              </a:rPr>
              <a:t>О Троице, 4.2</a:t>
            </a:r>
          </a:p>
        </p:txBody>
      </p:sp>
      <p:pic>
        <p:nvPicPr>
          <p:cNvPr id="13" name="Picture 12" descr="https://upload.wikimedia.org/wikipedia/commons/a/ac/Saint_Augustine_Portra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908" y="4207798"/>
            <a:ext cx="1492409" cy="203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9276"/>
                                        </p:tgtEl>
                                        <p:attrNameLst>
                                          <p:attrName>style.visibility</p:attrName>
                                        </p:attrNameLst>
                                      </p:cBhvr>
                                      <p:to>
                                        <p:strVal val="visible"/>
                                      </p:to>
                                    </p:set>
                                    <p:animEffect transition="in" filter="dissolve">
                                      <p:cBhvr>
                                        <p:cTn id="7" dur="500"/>
                                        <p:tgtEl>
                                          <p:spTgt spid="1419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7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19968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64"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Фома Аквинский</a:t>
            </a:r>
          </a:p>
        </p:txBody>
      </p:sp>
      <p:sp>
        <p:nvSpPr>
          <p:cNvPr id="19968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968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9687"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9968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3369"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23370"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23371"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23372" name="Text Box 12"/>
          <p:cNvSpPr txBox="1">
            <a:spLocks noChangeArrowheads="1"/>
          </p:cNvSpPr>
          <p:nvPr/>
        </p:nvSpPr>
        <p:spPr bwMode="auto">
          <a:xfrm>
            <a:off x="323850" y="4149725"/>
            <a:ext cx="84963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u-RU" altLang="en-US" sz="2800" b="1" i="1" dirty="0">
                <a:solidFill>
                  <a:srgbClr val="FFCC00"/>
                </a:solidFill>
                <a:effectLst>
                  <a:outerShdw blurRad="38100" dist="38100" dir="2700000" algn="tl">
                    <a:srgbClr val="000000"/>
                  </a:outerShdw>
                </a:effectLst>
              </a:rPr>
              <a:t>«</a:t>
            </a:r>
            <a:r>
              <a:rPr lang="ru-RU" altLang="en-US" sz="2800" b="1" i="1" dirty="0">
                <a:effectLst>
                  <a:outerShdw blurRad="38100" dist="38100" dir="2700000" algn="tl">
                    <a:srgbClr val="000000"/>
                  </a:outerShdw>
                </a:effectLst>
              </a:rPr>
              <a:t>Единородный Сын Божий, желая сделать нас причастникам Своей божественной природы, взял на Себя нашу природу, так что, сделавшись человеком, Он мог бы сделать людей богами</a:t>
            </a:r>
            <a:r>
              <a:rPr lang="ru-RU" altLang="en-US" sz="2800" b="1" i="1" dirty="0">
                <a:solidFill>
                  <a:srgbClr val="FFCC00"/>
                </a:solidFill>
                <a:effectLst>
                  <a:outerShdw blurRad="38100" dist="38100" dir="2700000" algn="tl">
                    <a:srgbClr val="000000"/>
                  </a:outerShdw>
                </a:effectLst>
              </a:rPr>
              <a:t>».</a:t>
            </a:r>
          </a:p>
          <a:p>
            <a:pPr algn="ctr" eaLnBrk="1" hangingPunct="1">
              <a:defRPr/>
            </a:pPr>
            <a:r>
              <a:rPr lang="ru-RU" altLang="en-US" sz="2800" b="1" i="1" dirty="0" err="1">
                <a:solidFill>
                  <a:srgbClr val="FFCC00"/>
                </a:solidFill>
                <a:effectLst>
                  <a:outerShdw blurRad="38100" dist="38100" dir="2700000" algn="tl">
                    <a:srgbClr val="000000"/>
                  </a:outerShdw>
                </a:effectLst>
              </a:rPr>
              <a:t>Opuscula</a:t>
            </a:r>
            <a:r>
              <a:rPr lang="ru-RU" altLang="en-US" sz="2800" b="1" i="1" dirty="0">
                <a:solidFill>
                  <a:srgbClr val="FFCC00"/>
                </a:solidFill>
                <a:effectLst>
                  <a:outerShdw blurRad="38100" dist="38100" dir="2700000" algn="tl">
                    <a:srgbClr val="000000"/>
                  </a:outerShdw>
                </a:effectLst>
              </a:rPr>
              <a:t>, 57</a:t>
            </a:r>
            <a:r>
              <a:rPr lang="en-US" altLang="ja-JP" sz="2400" b="1" dirty="0">
                <a:solidFill>
                  <a:srgbClr val="FFCC00"/>
                </a:solidFill>
                <a:effectLst>
                  <a:outerShdw blurRad="38100" dist="38100" dir="2700000" algn="tl">
                    <a:srgbClr val="000000"/>
                  </a:outerShdw>
                </a:effectLst>
                <a:ea typeface="MS PGothic" panose="020B0600070205080204" pitchFamily="34" charset="-128"/>
              </a:rPr>
              <a:t> </a:t>
            </a:r>
            <a:endParaRPr lang="ru-RU" altLang="en-US" sz="2400" b="1" dirty="0">
              <a:solidFill>
                <a:srgbClr val="FFCC00"/>
              </a:solidFill>
              <a:effectLst>
                <a:outerShdw blurRad="38100" dist="38100" dir="2700000" algn="tl">
                  <a:srgbClr val="000000"/>
                </a:outerShdw>
              </a:effectLst>
            </a:endParaRPr>
          </a:p>
        </p:txBody>
      </p:sp>
      <p:pic>
        <p:nvPicPr>
          <p:cNvPr id="13" name="Picture 2" descr="https://upload.wikimedia.org/wikipedia/commons/thumb/e/e3/St-thomas-aquinas.jpg/640px-St-thomas-aquin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117725"/>
            <a:ext cx="1307617" cy="196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3364">
                                            <p:txEl>
                                              <p:pRg st="0" end="0"/>
                                            </p:txEl>
                                          </p:spTgt>
                                        </p:tgtEl>
                                        <p:attrNameLst>
                                          <p:attrName>style.visibility</p:attrName>
                                        </p:attrNameLst>
                                      </p:cBhvr>
                                      <p:to>
                                        <p:strVal val="visible"/>
                                      </p:to>
                                    </p:set>
                                    <p:animEffect transition="in" filter="wipe(up)">
                                      <p:cBhvr>
                                        <p:cTn id="7" dur="500"/>
                                        <p:tgtEl>
                                          <p:spTgt spid="1423364">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23372"/>
                                        </p:tgtEl>
                                        <p:attrNameLst>
                                          <p:attrName>style.visibility</p:attrName>
                                        </p:attrNameLst>
                                      </p:cBhvr>
                                      <p:to>
                                        <p:strVal val="visible"/>
                                      </p:to>
                                    </p:set>
                                    <p:animEffect transition="in" filter="dissolve">
                                      <p:cBhvr>
                                        <p:cTn id="16" dur="500"/>
                                        <p:tgtEl>
                                          <p:spTgt spid="1423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4" grpId="0" build="p" bldLvl="3" autoUpdateAnimBg="0"/>
      <p:bldP spid="142337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0173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5412"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Фома Аквинский</a:t>
            </a:r>
          </a:p>
        </p:txBody>
      </p:sp>
      <p:sp>
        <p:nvSpPr>
          <p:cNvPr id="20173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173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173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173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5417"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25418"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25419"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25420" name="Text Box 12"/>
          <p:cNvSpPr txBox="1">
            <a:spLocks noChangeArrowheads="1"/>
          </p:cNvSpPr>
          <p:nvPr/>
        </p:nvSpPr>
        <p:spPr bwMode="auto">
          <a:xfrm>
            <a:off x="0" y="4149725"/>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2800" b="1" i="1">
                <a:solidFill>
                  <a:srgbClr val="FFCC00"/>
                </a:solidFill>
                <a:effectLst>
                  <a:outerShdw blurRad="38100" dist="38100" dir="2700000" algn="tl">
                    <a:srgbClr val="000000"/>
                  </a:outerShdw>
                </a:effectLst>
              </a:rPr>
              <a:t>«</a:t>
            </a:r>
            <a:r>
              <a:rPr lang="ru-RU" altLang="en-US" sz="2800" b="1" i="1">
                <a:effectLst>
                  <a:outerShdw blurRad="38100" dist="38100" dir="2700000" algn="tl">
                    <a:srgbClr val="000000"/>
                  </a:outerShdw>
                </a:effectLst>
              </a:rPr>
              <a:t>Человеческий разум и воля никогда не могли представить, понять или просить, чтобы Бог стал человеком, и что человек стал Богом и причастником божественной природы. Но Он сделал это в нас Своей силой, и в воплощении Сына</a:t>
            </a:r>
            <a:r>
              <a:rPr lang="ru-RU" altLang="en-US" sz="2800" b="1" i="1">
                <a:solidFill>
                  <a:srgbClr val="FFCC00"/>
                </a:solidFill>
                <a:effectLst>
                  <a:outerShdw blurRad="38100" dist="38100" dir="2700000" algn="tl">
                    <a:srgbClr val="000000"/>
                  </a:outerShdw>
                </a:effectLst>
              </a:rPr>
              <a:t>».</a:t>
            </a:r>
          </a:p>
          <a:p>
            <a:pPr algn="ctr" eaLnBrk="1" hangingPunct="1">
              <a:lnSpc>
                <a:spcPct val="90000"/>
              </a:lnSpc>
              <a:defRPr/>
            </a:pPr>
            <a:r>
              <a:rPr lang="ru-RU" altLang="en-US" sz="2800" b="1" i="1">
                <a:solidFill>
                  <a:srgbClr val="FFCC00"/>
                </a:solidFill>
                <a:effectLst>
                  <a:outerShdw blurRad="38100" dist="38100" dir="2700000" algn="tl">
                    <a:srgbClr val="000000"/>
                  </a:outerShdw>
                </a:effectLst>
              </a:rPr>
              <a:t>Комментарий на Еф. 3:19</a:t>
            </a:r>
          </a:p>
        </p:txBody>
      </p:sp>
      <p:pic>
        <p:nvPicPr>
          <p:cNvPr id="13" name="Picture 2" descr="https://upload.wikimedia.org/wikipedia/commons/thumb/e/e3/St-thomas-aquinas.jpg/640px-St-thomas-aquin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117725"/>
            <a:ext cx="1307617" cy="196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5420"/>
                                        </p:tgtEl>
                                        <p:attrNameLst>
                                          <p:attrName>style.visibility</p:attrName>
                                        </p:attrNameLst>
                                      </p:cBhvr>
                                      <p:to>
                                        <p:strVal val="visible"/>
                                      </p:to>
                                    </p:set>
                                    <p:animEffect transition="in" filter="dissolve">
                                      <p:cBhvr>
                                        <p:cTn id="7" dur="500"/>
                                        <p:tgtEl>
                                          <p:spTgt spid="142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2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0377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7460"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Катехизисе РКЦ, № 460</a:t>
            </a:r>
          </a:p>
        </p:txBody>
      </p:sp>
      <p:sp>
        <p:nvSpPr>
          <p:cNvPr id="203781"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3782"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3783"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3784"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7465"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27466"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27467"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27468" name="Text Box 12"/>
          <p:cNvSpPr txBox="1">
            <a:spLocks noChangeArrowheads="1"/>
          </p:cNvSpPr>
          <p:nvPr/>
        </p:nvSpPr>
        <p:spPr bwMode="auto">
          <a:xfrm>
            <a:off x="0" y="4149725"/>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2800" b="1" i="1">
                <a:solidFill>
                  <a:srgbClr val="FFCC00"/>
                </a:solidFill>
                <a:effectLst>
                  <a:outerShdw blurRad="38100" dist="38100" dir="2700000" algn="tl">
                    <a:srgbClr val="000000"/>
                  </a:outerShdw>
                </a:effectLst>
              </a:rPr>
              <a:t>«</a:t>
            </a:r>
            <a:r>
              <a:rPr lang="ru-RU" altLang="en-US" sz="2800" b="1" i="1">
                <a:effectLst>
                  <a:outerShdw blurRad="38100" dist="38100" dir="2700000" algn="tl">
                    <a:srgbClr val="000000"/>
                  </a:outerShdw>
                </a:effectLst>
              </a:rPr>
              <a:t>Слово стало плотью, чтобы сделать нас “причастниками Божеского естества.” “По этой причине Слово стало человеком, и Сын Божий стал Сыном Человеческим: чтобы человек, вступая в общение со Словом и, таким образом, получая божественное сыновство, мог стать сыном Божьим.” “Ибо сын Божий…</a:t>
            </a:r>
            <a:endParaRPr lang="ru-RU" altLang="en-US" sz="2800" b="1" i="1">
              <a:solidFill>
                <a:srgbClr val="FFCC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7460">
                                            <p:txEl>
                                              <p:pRg st="0" end="0"/>
                                            </p:txEl>
                                          </p:spTgt>
                                        </p:tgtEl>
                                        <p:attrNameLst>
                                          <p:attrName>style.visibility</p:attrName>
                                        </p:attrNameLst>
                                      </p:cBhvr>
                                      <p:to>
                                        <p:strVal val="visible"/>
                                      </p:to>
                                    </p:set>
                                    <p:animEffect transition="in" filter="wipe(up)">
                                      <p:cBhvr>
                                        <p:cTn id="7" dur="500"/>
                                        <p:tgtEl>
                                          <p:spTgt spid="1427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7468"/>
                                        </p:tgtEl>
                                        <p:attrNameLst>
                                          <p:attrName>style.visibility</p:attrName>
                                        </p:attrNameLst>
                                      </p:cBhvr>
                                      <p:to>
                                        <p:strVal val="visible"/>
                                      </p:to>
                                    </p:set>
                                    <p:animEffect transition="in" filter="dissolve">
                                      <p:cBhvr>
                                        <p:cTn id="12" dur="500"/>
                                        <p:tgtEl>
                                          <p:spTgt spid="142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0" grpId="0" build="p" bldLvl="3" autoUpdateAnimBg="0"/>
      <p:bldP spid="142746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05827"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9508" name="Rectangle 4"/>
          <p:cNvSpPr>
            <a:spLocks noChangeArrowheads="1"/>
          </p:cNvSpPr>
          <p:nvPr/>
        </p:nvSpPr>
        <p:spPr bwMode="auto">
          <a:xfrm>
            <a:off x="900113" y="3451225"/>
            <a:ext cx="824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Катехизисе РКЦ, № 460</a:t>
            </a:r>
          </a:p>
        </p:txBody>
      </p:sp>
      <p:sp>
        <p:nvSpPr>
          <p:cNvPr id="205829"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5830"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5831"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5832"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29513"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29514"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29515"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29516" name="Text Box 12"/>
          <p:cNvSpPr txBox="1">
            <a:spLocks noChangeArrowheads="1"/>
          </p:cNvSpPr>
          <p:nvPr/>
        </p:nvSpPr>
        <p:spPr bwMode="auto">
          <a:xfrm>
            <a:off x="0" y="4149725"/>
            <a:ext cx="9144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2800" b="1" i="1">
                <a:solidFill>
                  <a:srgbClr val="FFCC00"/>
                </a:solidFill>
                <a:effectLst>
                  <a:outerShdw blurRad="38100" dist="38100" dir="2700000" algn="tl">
                    <a:srgbClr val="000000"/>
                  </a:outerShdw>
                </a:effectLst>
              </a:rPr>
              <a:t>«</a:t>
            </a:r>
            <a:r>
              <a:rPr lang="ru-RU" altLang="en-US" sz="2800" b="1" i="1">
                <a:effectLst>
                  <a:outerShdw blurRad="38100" dist="38100" dir="2700000" algn="tl">
                    <a:srgbClr val="000000"/>
                  </a:outerShdw>
                </a:effectLst>
              </a:rPr>
              <a:t>…стал человеком, чтобы мы могли стать Богом.” “Единородный Сын Божий, желая сделать нас причастниками Своей божественности, взял на Себя нашу природу, чтобы Он, сделанный человеком, мог сделать людей богами”</a:t>
            </a:r>
            <a:r>
              <a:rPr lang="ru-RU" altLang="en-US" sz="2800" b="1" i="1">
                <a:solidFill>
                  <a:srgbClr val="FFCC00"/>
                </a:solidFill>
                <a:effectLst>
                  <a:outerShdw blurRad="38100" dist="38100" dir="2700000" algn="tl">
                    <a:srgbClr val="000000"/>
                  </a:outerShdw>
                </a:effectLst>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9516"/>
                                        </p:tgtEl>
                                        <p:attrNameLst>
                                          <p:attrName>style.visibility</p:attrName>
                                        </p:attrNameLst>
                                      </p:cBhvr>
                                      <p:to>
                                        <p:strVal val="visible"/>
                                      </p:to>
                                    </p:set>
                                    <p:animEffect transition="in" filter="dissolve">
                                      <p:cBhvr>
                                        <p:cTn id="7" dur="500"/>
                                        <p:tgtEl>
                                          <p:spTgt spid="142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07875"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1556" name="Rectangle 4"/>
          <p:cNvSpPr>
            <a:spLocks noChangeArrowheads="1"/>
          </p:cNvSpPr>
          <p:nvPr/>
        </p:nvSpPr>
        <p:spPr bwMode="auto">
          <a:xfrm>
            <a:off x="900113" y="3429000"/>
            <a:ext cx="2879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Лютер</a:t>
            </a:r>
          </a:p>
        </p:txBody>
      </p:sp>
      <p:sp>
        <p:nvSpPr>
          <p:cNvPr id="207877"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7878"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7879"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7880"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31561"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31562"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31563"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31564" name="Text Box 12"/>
          <p:cNvSpPr txBox="1">
            <a:spLocks noChangeArrowheads="1"/>
          </p:cNvSpPr>
          <p:nvPr/>
        </p:nvSpPr>
        <p:spPr bwMode="auto">
          <a:xfrm>
            <a:off x="0" y="4103688"/>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2800" b="1" i="1">
                <a:solidFill>
                  <a:srgbClr val="FFCC00"/>
                </a:solidFill>
                <a:effectLst>
                  <a:outerShdw blurRad="38100" dist="38100" dir="2700000" algn="tl">
                    <a:srgbClr val="000000"/>
                  </a:outerShdw>
                </a:effectLst>
              </a:rPr>
              <a:t>«</a:t>
            </a:r>
            <a:r>
              <a:rPr lang="ru-RU" altLang="en-US" sz="2800" b="1" i="1">
                <a:effectLst>
                  <a:outerShdw blurRad="38100" dist="38100" dir="2700000" algn="tl">
                    <a:srgbClr val="000000"/>
                  </a:outerShdw>
                </a:effectLst>
              </a:rPr>
              <a:t>Это правда, что человек, которому помогает благодать, больше, чем человек. Действительно, благодать Божья дает ему форму Бога и обоживает его, так что даже Писание называет его “Богом” и “сыном Божьим”</a:t>
            </a:r>
            <a:r>
              <a:rPr lang="ru-RU" altLang="en-US" sz="2800" b="1" i="1">
                <a:solidFill>
                  <a:srgbClr val="FFCC00"/>
                </a:solidFill>
                <a:effectLst>
                  <a:outerShdw blurRad="38100" dist="38100" dir="2700000" algn="tl">
                    <a:srgbClr val="000000"/>
                  </a:outerShdw>
                </a:effectLst>
              </a:rPr>
              <a:t>». Проповедь на день Святого Петра и Святого Павла</a:t>
            </a:r>
          </a:p>
        </p:txBody>
      </p:sp>
      <p:pic>
        <p:nvPicPr>
          <p:cNvPr id="13" name="Picture 13" descr="LUTHER-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0657" y="2204864"/>
            <a:ext cx="1073791" cy="1836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1556">
                                            <p:txEl>
                                              <p:pRg st="0" end="0"/>
                                            </p:txEl>
                                          </p:spTgt>
                                        </p:tgtEl>
                                        <p:attrNameLst>
                                          <p:attrName>style.visibility</p:attrName>
                                        </p:attrNameLst>
                                      </p:cBhvr>
                                      <p:to>
                                        <p:strVal val="visible"/>
                                      </p:to>
                                    </p:set>
                                    <p:animEffect transition="in" filter="wipe(up)">
                                      <p:cBhvr>
                                        <p:cTn id="7" dur="500"/>
                                        <p:tgtEl>
                                          <p:spTgt spid="1431556">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31564"/>
                                        </p:tgtEl>
                                        <p:attrNameLst>
                                          <p:attrName>style.visibility</p:attrName>
                                        </p:attrNameLst>
                                      </p:cBhvr>
                                      <p:to>
                                        <p:strVal val="visible"/>
                                      </p:to>
                                    </p:set>
                                    <p:animEffect transition="in" filter="dissolve">
                                      <p:cBhvr>
                                        <p:cTn id="16" dur="500"/>
                                        <p:tgtEl>
                                          <p:spTgt spid="1431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56" grpId="0" build="p" bldLvl="3" autoUpdateAnimBg="0"/>
      <p:bldP spid="143156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09923"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04" name="Rectangle 4"/>
          <p:cNvSpPr>
            <a:spLocks noChangeArrowheads="1"/>
          </p:cNvSpPr>
          <p:nvPr/>
        </p:nvSpPr>
        <p:spPr bwMode="auto">
          <a:xfrm>
            <a:off x="900113" y="3429000"/>
            <a:ext cx="2879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Лютер</a:t>
            </a:r>
          </a:p>
        </p:txBody>
      </p:sp>
      <p:sp>
        <p:nvSpPr>
          <p:cNvPr id="209925"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9926"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9927"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09928"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33609"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33610"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33611"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33612" name="Text Box 12"/>
          <p:cNvSpPr txBox="1">
            <a:spLocks noChangeArrowheads="1"/>
          </p:cNvSpPr>
          <p:nvPr/>
        </p:nvSpPr>
        <p:spPr bwMode="auto">
          <a:xfrm>
            <a:off x="-36513" y="4103688"/>
            <a:ext cx="9324976"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2800" b="1" i="1">
                <a:solidFill>
                  <a:srgbClr val="FFCC00"/>
                </a:solidFill>
                <a:effectLst>
                  <a:outerShdw blurRad="38100" dist="38100" dir="2700000" algn="tl">
                    <a:srgbClr val="000000"/>
                  </a:outerShdw>
                </a:effectLst>
              </a:rPr>
              <a:t>«</a:t>
            </a:r>
            <a:r>
              <a:rPr lang="ru-RU" altLang="en-US" sz="2800" b="1" i="1">
                <a:effectLst>
                  <a:outerShdw blurRad="38100" dist="38100" dir="2700000" algn="tl">
                    <a:srgbClr val="000000"/>
                  </a:outerShdw>
                </a:effectLst>
              </a:rPr>
              <a:t>Точно так же, как Божье Слово стало плотью, необходимо, конечно, чтобы плоть становится Словом. Ибо Слово становится плотью именно для того, чтобы плоть могла стать Словом. Другими словами, Бог становится человеком, чтобы человек мог стать Богом</a:t>
            </a:r>
            <a:r>
              <a:rPr lang="ru-RU" altLang="en-US" sz="2800" b="1" i="1">
                <a:solidFill>
                  <a:srgbClr val="FFCC00"/>
                </a:solidFill>
                <a:effectLst>
                  <a:outerShdw blurRad="38100" dist="38100" dir="2700000" algn="tl">
                    <a:srgbClr val="000000"/>
                  </a:outerShdw>
                </a:effectLst>
              </a:rPr>
              <a:t>». Рождественская проповедь 1514 г.</a:t>
            </a:r>
          </a:p>
        </p:txBody>
      </p:sp>
      <p:pic>
        <p:nvPicPr>
          <p:cNvPr id="13" name="Picture 13" descr="LUTHER-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0657" y="2204864"/>
            <a:ext cx="1073791" cy="1836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12"/>
                                        </p:tgtEl>
                                        <p:attrNameLst>
                                          <p:attrName>style.visibility</p:attrName>
                                        </p:attrNameLst>
                                      </p:cBhvr>
                                      <p:to>
                                        <p:strVal val="visible"/>
                                      </p:to>
                                    </p:set>
                                    <p:animEffect transition="in" filter="dissolve">
                                      <p:cBhvr>
                                        <p:cTn id="7" dur="500"/>
                                        <p:tgtEl>
                                          <p:spTgt spid="1433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1197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52" name="Rectangle 4"/>
          <p:cNvSpPr>
            <a:spLocks noChangeArrowheads="1"/>
          </p:cNvSpPr>
          <p:nvPr/>
        </p:nvSpPr>
        <p:spPr bwMode="auto">
          <a:xfrm>
            <a:off x="900113" y="3429000"/>
            <a:ext cx="2879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Кальвин</a:t>
            </a:r>
          </a:p>
        </p:txBody>
      </p:sp>
      <p:sp>
        <p:nvSpPr>
          <p:cNvPr id="211973" name="AutoShape 5"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1974" name="AutoShape 6"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197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197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35657" name="Rectangle 9"/>
          <p:cNvSpPr>
            <a:spLocks noChangeArrowheads="1"/>
          </p:cNvSpPr>
          <p:nvPr/>
        </p:nvSpPr>
        <p:spPr bwMode="auto">
          <a:xfrm>
            <a:off x="611188" y="1557338"/>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Поддержка</a:t>
            </a:r>
          </a:p>
        </p:txBody>
      </p:sp>
      <p:sp>
        <p:nvSpPr>
          <p:cNvPr id="1435658" name="Rectangle 10"/>
          <p:cNvSpPr>
            <a:spLocks noGrp="1" noChangeArrowheads="1"/>
          </p:cNvSpPr>
          <p:nvPr>
            <p:ph type="body" sz="half" idx="1"/>
          </p:nvPr>
        </p:nvSpPr>
        <p:spPr>
          <a:xfrm>
            <a:off x="250825" y="2874963"/>
            <a:ext cx="8382000" cy="625475"/>
          </a:xfrm>
        </p:spPr>
        <p:txBody>
          <a:bodyPr/>
          <a:lstStyle/>
          <a:p>
            <a:pPr lvl="1" algn="ctr" eaLnBrk="1" hangingPunct="1">
              <a:lnSpc>
                <a:spcPct val="90000"/>
              </a:lnSpc>
              <a:buFontTx/>
              <a:buNone/>
              <a:defRPr/>
            </a:pPr>
            <a:r>
              <a:rPr lang="ru-RU" altLang="en-US" sz="3600" smtClean="0">
                <a:solidFill>
                  <a:srgbClr val="FFCC00"/>
                </a:solidFill>
              </a:rPr>
              <a:t>Западная Церковь</a:t>
            </a:r>
          </a:p>
        </p:txBody>
      </p:sp>
      <p:sp>
        <p:nvSpPr>
          <p:cNvPr id="1435659" name="Rectangle 11"/>
          <p:cNvSpPr>
            <a:spLocks noChangeArrowheads="1"/>
          </p:cNvSpPr>
          <p:nvPr/>
        </p:nvSpPr>
        <p:spPr bwMode="auto">
          <a:xfrm>
            <a:off x="468313" y="2205038"/>
            <a:ext cx="82184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eaLnBrk="1" hangingPunct="1">
              <a:lnSpc>
                <a:spcPct val="90000"/>
              </a:lnSpc>
              <a:defRPr/>
            </a:pPr>
            <a:r>
              <a:rPr lang="ru-RU" altLang="en-US" sz="4000" smtClean="0"/>
              <a:t>Историческая</a:t>
            </a:r>
          </a:p>
        </p:txBody>
      </p:sp>
      <p:sp>
        <p:nvSpPr>
          <p:cNvPr id="1435660" name="Text Box 12"/>
          <p:cNvSpPr txBox="1">
            <a:spLocks noChangeArrowheads="1"/>
          </p:cNvSpPr>
          <p:nvPr/>
        </p:nvSpPr>
        <p:spPr bwMode="auto">
          <a:xfrm>
            <a:off x="0" y="4149725"/>
            <a:ext cx="9144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ru-RU" altLang="en-US" sz="3000" b="1" i="1">
                <a:solidFill>
                  <a:srgbClr val="FFCC00"/>
                </a:solidFill>
                <a:effectLst>
                  <a:outerShdw blurRad="38100" dist="38100" dir="2700000" algn="tl">
                    <a:srgbClr val="000000"/>
                  </a:outerShdw>
                </a:effectLst>
              </a:rPr>
              <a:t>«</a:t>
            </a:r>
            <a:r>
              <a:rPr lang="ru-RU" altLang="en-US" sz="3000" b="1" i="1">
                <a:effectLst>
                  <a:outerShdw blurRad="38100" dist="38100" dir="2700000" algn="tl">
                    <a:srgbClr val="000000"/>
                  </a:outerShdw>
                </a:effectLst>
              </a:rPr>
              <a:t>Мы будем причастниками божественного и блаженного бессмертия и славы, чтобы стать как бы одним с Богом по мере того, как наши возможности будут позволять это</a:t>
            </a:r>
            <a:r>
              <a:rPr lang="ru-RU" altLang="en-US" sz="3000" b="1" i="1">
                <a:solidFill>
                  <a:srgbClr val="FFCC00"/>
                </a:solidFill>
                <a:effectLst>
                  <a:outerShdw blurRad="38100" dist="38100" dir="2700000" algn="tl">
                    <a:srgbClr val="000000"/>
                  </a:outerShdw>
                </a:effectLst>
              </a:rPr>
              <a:t>». Комментарий на Соборные Послания</a:t>
            </a:r>
          </a:p>
        </p:txBody>
      </p:sp>
      <p:pic>
        <p:nvPicPr>
          <p:cNvPr id="13" name="Picture 8" descr="CALVI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2058969"/>
            <a:ext cx="1280185" cy="182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5652">
                                            <p:txEl>
                                              <p:pRg st="0" end="0"/>
                                            </p:txEl>
                                          </p:spTgt>
                                        </p:tgtEl>
                                        <p:attrNameLst>
                                          <p:attrName>style.visibility</p:attrName>
                                        </p:attrNameLst>
                                      </p:cBhvr>
                                      <p:to>
                                        <p:strVal val="visible"/>
                                      </p:to>
                                    </p:set>
                                    <p:animEffect transition="in" filter="wipe(up)">
                                      <p:cBhvr>
                                        <p:cTn id="7" dur="500"/>
                                        <p:tgtEl>
                                          <p:spTgt spid="1435652">
                                            <p:txEl>
                                              <p:pRg st="0" end="0"/>
                                            </p:txEl>
                                          </p:spTgt>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35660"/>
                                        </p:tgtEl>
                                        <p:attrNameLst>
                                          <p:attrName>style.visibility</p:attrName>
                                        </p:attrNameLst>
                                      </p:cBhvr>
                                      <p:to>
                                        <p:strVal val="visible"/>
                                      </p:to>
                                    </p:set>
                                    <p:animEffect transition="in" filter="dissolve">
                                      <p:cBhvr>
                                        <p:cTn id="16" dur="500"/>
                                        <p:tgtEl>
                                          <p:spTgt spid="1435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2" grpId="0" build="p" bldLvl="3" autoUpdateAnimBg="0"/>
      <p:bldP spid="143566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sp>
        <p:nvSpPr>
          <p:cNvPr id="1259523" name="Rectangle 3"/>
          <p:cNvSpPr>
            <a:spLocks noGrp="1" noChangeArrowheads="1"/>
          </p:cNvSpPr>
          <p:nvPr>
            <p:ph type="body" sz="half" idx="1"/>
          </p:nvPr>
        </p:nvSpPr>
        <p:spPr>
          <a:xfrm>
            <a:off x="0" y="3789363"/>
            <a:ext cx="9144000" cy="914400"/>
          </a:xfrm>
        </p:spPr>
        <p:txBody>
          <a:bodyPr/>
          <a:lstStyle/>
          <a:p>
            <a:pPr lvl="1" algn="ctr" eaLnBrk="1" hangingPunct="1">
              <a:lnSpc>
                <a:spcPct val="80000"/>
              </a:lnSpc>
              <a:buFontTx/>
              <a:buNone/>
              <a:defRPr/>
            </a:pPr>
            <a:r>
              <a:rPr lang="ru-RU" altLang="en-US" sz="3400" i="1" smtClean="0">
                <a:solidFill>
                  <a:srgbClr val="FFCC00"/>
                </a:solidFill>
              </a:rPr>
              <a:t>«</a:t>
            </a:r>
            <a:r>
              <a:rPr lang="ru-RU" altLang="en-US" sz="3400" i="1" smtClean="0"/>
              <a:t>Бог остается Богом, и человек остается человеком... Божество не сливается с человечеством, и человечество не растворяется в Божестве</a:t>
            </a:r>
            <a:r>
              <a:rPr lang="ru-RU" altLang="en-US" sz="3400" i="1" smtClean="0">
                <a:solidFill>
                  <a:srgbClr val="FFCC00"/>
                </a:solidFill>
              </a:rPr>
              <a:t>»</a:t>
            </a:r>
          </a:p>
          <a:p>
            <a:pPr lvl="2" algn="ctr" eaLnBrk="1" hangingPunct="1">
              <a:lnSpc>
                <a:spcPct val="80000"/>
              </a:lnSpc>
              <a:buFont typeface="Wingdings" panose="05000000000000000000" pitchFamily="2" charset="2"/>
              <a:buNone/>
              <a:defRPr/>
            </a:pPr>
            <a:r>
              <a:rPr lang="ru-RU" altLang="en-US" sz="3400" i="1" smtClean="0">
                <a:solidFill>
                  <a:srgbClr val="FFCC00"/>
                </a:solidFill>
              </a:rPr>
              <a:t>Учение Симеона Нового Богослова</a:t>
            </a:r>
            <a:endParaRPr lang="en-US" altLang="en-US" sz="3400" i="1" smtClean="0">
              <a:solidFill>
                <a:srgbClr val="FFCC00"/>
              </a:solidFill>
            </a:endParaRPr>
          </a:p>
        </p:txBody>
      </p:sp>
      <p:pic>
        <p:nvPicPr>
          <p:cNvPr id="2150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25" name="Rectangle 5"/>
          <p:cNvSpPr>
            <a:spLocks noChangeArrowheads="1"/>
          </p:cNvSpPr>
          <p:nvPr/>
        </p:nvSpPr>
        <p:spPr bwMode="auto">
          <a:xfrm>
            <a:off x="609600" y="22098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80000"/>
              </a:lnSpc>
              <a:spcBef>
                <a:spcPct val="20000"/>
              </a:spcBef>
              <a:buFontTx/>
              <a:buChar char="–"/>
              <a:defRPr/>
            </a:pPr>
            <a:r>
              <a:rPr lang="ru-RU" altLang="en-US" sz="4000" b="1" smtClean="0">
                <a:effectLst>
                  <a:outerShdw blurRad="38100" dist="38100" dir="2700000" algn="tl">
                    <a:srgbClr val="000000"/>
                  </a:outerShdw>
                </a:effectLst>
                <a:latin typeface="Arial" panose="020B0604020202020204" pitchFamily="34" charset="0"/>
              </a:rPr>
              <a:t>Не абсолютное, а относительное соединение с Богом </a:t>
            </a:r>
            <a:endParaRPr lang="en-US" altLang="en-US" sz="4000" b="1" smtClean="0">
              <a:effectLst>
                <a:outerShdw blurRad="38100" dist="38100" dir="2700000" algn="tl">
                  <a:srgbClr val="000000"/>
                </a:outerShdw>
              </a:effectLst>
              <a:latin typeface="Arial" panose="020B0604020202020204" pitchFamily="34" charset="0"/>
            </a:endParaRPr>
          </a:p>
        </p:txBody>
      </p:sp>
      <p:sp>
        <p:nvSpPr>
          <p:cNvPr id="21510"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511"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51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51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259530" name="Rectangle 10"/>
          <p:cNvSpPr>
            <a:spLocks noChangeArrowheads="1"/>
          </p:cNvSpPr>
          <p:nvPr/>
        </p:nvSpPr>
        <p:spPr bwMode="auto">
          <a:xfrm>
            <a:off x="609600" y="1557338"/>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90000"/>
              </a:lnSpc>
              <a:defRPr/>
            </a:pPr>
            <a:r>
              <a:rPr lang="ru-RU" altLang="en-US" sz="4400" smtClean="0"/>
              <a:t>Уточнение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59523">
                                            <p:txEl>
                                              <p:pRg st="0" end="0"/>
                                            </p:txEl>
                                          </p:spTgt>
                                        </p:tgtEl>
                                        <p:attrNameLst>
                                          <p:attrName>style.visibility</p:attrName>
                                        </p:attrNameLst>
                                      </p:cBhvr>
                                      <p:to>
                                        <p:strVal val="visible"/>
                                      </p:to>
                                    </p:set>
                                    <p:animEffect transition="in" filter="randombar(horizontal)">
                                      <p:cBhvr>
                                        <p:cTn id="7" dur="500"/>
                                        <p:tgtEl>
                                          <p:spTgt spid="1259523">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59523">
                                            <p:txEl>
                                              <p:pRg st="1" end="1"/>
                                            </p:txEl>
                                          </p:spTgt>
                                        </p:tgtEl>
                                        <p:attrNameLst>
                                          <p:attrName>style.visibility</p:attrName>
                                        </p:attrNameLst>
                                      </p:cBhvr>
                                      <p:to>
                                        <p:strVal val="visible"/>
                                      </p:to>
                                    </p:set>
                                    <p:animEffect transition="in" filter="randombar(horizontal)">
                                      <p:cBhvr>
                                        <p:cTn id="11" dur="500"/>
                                        <p:tgtEl>
                                          <p:spTgt spid="1259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bldLvl="5"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8" name="Rectangle 2"/>
          <p:cNvSpPr>
            <a:spLocks noGrp="1" noChangeArrowheads="1"/>
          </p:cNvSpPr>
          <p:nvPr>
            <p:ph type="body" sz="half" idx="1"/>
          </p:nvPr>
        </p:nvSpPr>
        <p:spPr>
          <a:xfrm>
            <a:off x="1295400" y="2298700"/>
            <a:ext cx="7848600" cy="914400"/>
          </a:xfrm>
        </p:spPr>
        <p:txBody>
          <a:bodyPr/>
          <a:lstStyle/>
          <a:p>
            <a:pPr lvl="1" eaLnBrk="1" hangingPunct="1">
              <a:lnSpc>
                <a:spcPct val="80000"/>
              </a:lnSpc>
              <a:defRPr/>
            </a:pPr>
            <a:r>
              <a:rPr lang="ru-RU" altLang="en-US" sz="3600" dirty="0" smtClean="0"/>
              <a:t>Недооценка доктрины об оправдании</a:t>
            </a:r>
          </a:p>
          <a:p>
            <a:pPr lvl="1" eaLnBrk="1" hangingPunct="1">
              <a:lnSpc>
                <a:spcPct val="80000"/>
              </a:lnSpc>
              <a:defRPr/>
            </a:pPr>
            <a:r>
              <a:rPr lang="ru-RU" altLang="en-US" sz="3600" dirty="0" smtClean="0"/>
              <a:t>Спасение воплощением или жертвой?</a:t>
            </a:r>
          </a:p>
          <a:p>
            <a:pPr lvl="1" eaLnBrk="1" hangingPunct="1">
              <a:lnSpc>
                <a:spcPct val="80000"/>
              </a:lnSpc>
              <a:defRPr/>
            </a:pPr>
            <a:r>
              <a:rPr lang="ru-RU" altLang="en-US" sz="3600" dirty="0" smtClean="0"/>
              <a:t>Спасение не через таинства</a:t>
            </a:r>
          </a:p>
          <a:p>
            <a:pPr lvl="1" eaLnBrk="1" hangingPunct="1">
              <a:lnSpc>
                <a:spcPct val="80000"/>
              </a:lnSpc>
              <a:defRPr/>
            </a:pPr>
            <a:r>
              <a:rPr lang="ru-RU" altLang="en-US" sz="3600" dirty="0" smtClean="0"/>
              <a:t>Добрые дела не приводят к спасению</a:t>
            </a:r>
          </a:p>
        </p:txBody>
      </p:sp>
      <p:sp>
        <p:nvSpPr>
          <p:cNvPr id="956419"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956421" name="Picture 5"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2"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4023"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402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402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56426"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 </a:t>
            </a:r>
          </a:p>
        </p:txBody>
      </p:sp>
      <p:pic>
        <p:nvPicPr>
          <p:cNvPr id="11" name="Picture 4" descr="BD08208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6426">
                                            <p:txEl>
                                              <p:pRg st="0" end="0"/>
                                            </p:txEl>
                                          </p:spTgt>
                                        </p:tgtEl>
                                        <p:attrNameLst>
                                          <p:attrName>style.visibility</p:attrName>
                                        </p:attrNameLst>
                                      </p:cBhvr>
                                      <p:to>
                                        <p:strVal val="visible"/>
                                      </p:to>
                                    </p:set>
                                    <p:animEffect transition="in" filter="randombar(horizontal)">
                                      <p:cBhvr>
                                        <p:cTn id="7" dur="500"/>
                                        <p:tgtEl>
                                          <p:spTgt spid="956426">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956421"/>
                                        </p:tgtEl>
                                        <p:attrNameLst>
                                          <p:attrName>style.visibility</p:attrName>
                                        </p:attrNameLst>
                                      </p:cBhvr>
                                      <p:to>
                                        <p:strVal val="visible"/>
                                      </p:to>
                                    </p:set>
                                    <p:anim calcmode="lin" valueType="num">
                                      <p:cBhvr>
                                        <p:cTn id="11" dur="1000" fill="hold"/>
                                        <p:tgtEl>
                                          <p:spTgt spid="956421"/>
                                        </p:tgtEl>
                                        <p:attrNameLst>
                                          <p:attrName>ppt_w</p:attrName>
                                        </p:attrNameLst>
                                      </p:cBhvr>
                                      <p:tavLst>
                                        <p:tav tm="0">
                                          <p:val>
                                            <p:fltVal val="0"/>
                                          </p:val>
                                        </p:tav>
                                        <p:tav tm="100000">
                                          <p:val>
                                            <p:strVal val="#ppt_w"/>
                                          </p:val>
                                        </p:tav>
                                      </p:tavLst>
                                    </p:anim>
                                    <p:anim calcmode="lin" valueType="num">
                                      <p:cBhvr>
                                        <p:cTn id="12" dur="1000" fill="hold"/>
                                        <p:tgtEl>
                                          <p:spTgt spid="95642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56418">
                                            <p:txEl>
                                              <p:pRg st="0" end="0"/>
                                            </p:txEl>
                                          </p:spTgt>
                                        </p:tgtEl>
                                        <p:attrNameLst>
                                          <p:attrName>style.visibility</p:attrName>
                                        </p:attrNameLst>
                                      </p:cBhvr>
                                      <p:to>
                                        <p:strVal val="visible"/>
                                      </p:to>
                                    </p:set>
                                    <p:animEffect transition="in" filter="slide(fromBottom)">
                                      <p:cBhvr>
                                        <p:cTn id="17" dur="500"/>
                                        <p:tgtEl>
                                          <p:spTgt spid="95641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56418">
                                            <p:txEl>
                                              <p:pRg st="1" end="1"/>
                                            </p:txEl>
                                          </p:spTgt>
                                        </p:tgtEl>
                                        <p:attrNameLst>
                                          <p:attrName>style.visibility</p:attrName>
                                        </p:attrNameLst>
                                      </p:cBhvr>
                                      <p:to>
                                        <p:strVal val="visible"/>
                                      </p:to>
                                    </p:set>
                                    <p:animEffect transition="in" filter="slide(fromBottom)">
                                      <p:cBhvr>
                                        <p:cTn id="22" dur="500"/>
                                        <p:tgtEl>
                                          <p:spTgt spid="95641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56418">
                                            <p:txEl>
                                              <p:pRg st="2" end="2"/>
                                            </p:txEl>
                                          </p:spTgt>
                                        </p:tgtEl>
                                        <p:attrNameLst>
                                          <p:attrName>style.visibility</p:attrName>
                                        </p:attrNameLst>
                                      </p:cBhvr>
                                      <p:to>
                                        <p:strVal val="visible"/>
                                      </p:to>
                                    </p:set>
                                    <p:animEffect transition="in" filter="slide(fromBottom)">
                                      <p:cBhvr>
                                        <p:cTn id="27" dur="500"/>
                                        <p:tgtEl>
                                          <p:spTgt spid="95641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56418">
                                            <p:txEl>
                                              <p:pRg st="3" end="3"/>
                                            </p:txEl>
                                          </p:spTgt>
                                        </p:tgtEl>
                                        <p:attrNameLst>
                                          <p:attrName>style.visibility</p:attrName>
                                        </p:attrNameLst>
                                      </p:cBhvr>
                                      <p:to>
                                        <p:strVal val="visible"/>
                                      </p:to>
                                    </p:set>
                                    <p:animEffect transition="in" filter="slide(fromBottom)">
                                      <p:cBhvr>
                                        <p:cTn id="32" dur="500"/>
                                        <p:tgtEl>
                                          <p:spTgt spid="956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build="p"/>
      <p:bldP spid="956426" grpId="0" build="p" bldLvl="5"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85" name="Rectangle 5"/>
          <p:cNvSpPr>
            <a:spLocks noGrp="1" noChangeArrowheads="1"/>
          </p:cNvSpPr>
          <p:nvPr>
            <p:ph type="body" sz="half" idx="1"/>
          </p:nvPr>
        </p:nvSpPr>
        <p:spPr>
          <a:xfrm>
            <a:off x="1295400" y="2298700"/>
            <a:ext cx="7848600" cy="914400"/>
          </a:xfrm>
        </p:spPr>
        <p:txBody>
          <a:bodyPr/>
          <a:lstStyle/>
          <a:p>
            <a:pPr lvl="1" eaLnBrk="1" hangingPunct="1">
              <a:lnSpc>
                <a:spcPct val="80000"/>
              </a:lnSpc>
              <a:defRPr/>
            </a:pPr>
            <a:r>
              <a:rPr lang="ru-RU" altLang="en-US" sz="3600" dirty="0" smtClean="0"/>
              <a:t>Божья «сущность» и «энергии» </a:t>
            </a:r>
          </a:p>
        </p:txBody>
      </p:sp>
      <p:sp>
        <p:nvSpPr>
          <p:cNvPr id="737287" name="Rectangle 7"/>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16068" name="Picture 8"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9" name="Picture 13"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0" name="AutoShape 14"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6071" name="AutoShape 15"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6072" name="AutoShape 16"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6073" name="AutoShape 1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737298" name="Rectangle 18"/>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737300" name="Picture 20" descr="buttonclick[1]">
            <a:hlinkClick r:id="rId7" action="ppaction://hlinksldjump" tooltip="Щелчок здесь открывает дополнительную информацию об этом моменте."/>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92417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7285">
                                            <p:txEl>
                                              <p:pRg st="0" end="0"/>
                                            </p:txEl>
                                          </p:spTgt>
                                        </p:tgtEl>
                                        <p:attrNameLst>
                                          <p:attrName>style.visibility</p:attrName>
                                        </p:attrNameLst>
                                      </p:cBhvr>
                                      <p:to>
                                        <p:strVal val="visible"/>
                                      </p:to>
                                    </p:set>
                                    <p:animEffect transition="in" filter="randombar(horizontal)">
                                      <p:cBhvr>
                                        <p:cTn id="7" dur="500"/>
                                        <p:tgtEl>
                                          <p:spTgt spid="7372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37300"/>
                                        </p:tgtEl>
                                        <p:attrNameLst>
                                          <p:attrName>style.visibility</p:attrName>
                                        </p:attrNameLst>
                                      </p:cBhvr>
                                      <p:to>
                                        <p:strVal val="visible"/>
                                      </p:to>
                                    </p:set>
                                    <p:anim calcmode="lin" valueType="num">
                                      <p:cBhvr>
                                        <p:cTn id="12" dur="500" fill="hold"/>
                                        <p:tgtEl>
                                          <p:spTgt spid="737300"/>
                                        </p:tgtEl>
                                        <p:attrNameLst>
                                          <p:attrName>ppt_w</p:attrName>
                                        </p:attrNameLst>
                                      </p:cBhvr>
                                      <p:tavLst>
                                        <p:tav tm="0">
                                          <p:val>
                                            <p:fltVal val="0"/>
                                          </p:val>
                                        </p:tav>
                                        <p:tav tm="100000">
                                          <p:val>
                                            <p:strVal val="#ppt_w"/>
                                          </p:val>
                                        </p:tav>
                                      </p:tavLst>
                                    </p:anim>
                                    <p:anim calcmode="lin" valueType="num">
                                      <p:cBhvr>
                                        <p:cTn id="13" dur="500" fill="hold"/>
                                        <p:tgtEl>
                                          <p:spTgt spid="7373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5" grpId="0" build="p" bldLvl="5"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22" name="Rectangle 2"/>
          <p:cNvSpPr>
            <a:spLocks noGrp="1" noChangeArrowheads="1"/>
          </p:cNvSpPr>
          <p:nvPr>
            <p:ph type="body" sz="half" idx="1"/>
          </p:nvPr>
        </p:nvSpPr>
        <p:spPr>
          <a:xfrm>
            <a:off x="1295400" y="2298700"/>
            <a:ext cx="7848600" cy="914400"/>
          </a:xfrm>
        </p:spPr>
        <p:txBody>
          <a:bodyPr/>
          <a:lstStyle/>
          <a:p>
            <a:pPr lvl="1" eaLnBrk="1" hangingPunct="1">
              <a:lnSpc>
                <a:spcPct val="80000"/>
              </a:lnSpc>
              <a:defRPr/>
            </a:pPr>
            <a:r>
              <a:rPr lang="ru-RU" altLang="en-US" sz="3600" dirty="0" smtClean="0"/>
              <a:t>Обожение через воплощение </a:t>
            </a:r>
          </a:p>
          <a:p>
            <a:pPr lvl="2" eaLnBrk="1" hangingPunct="1">
              <a:lnSpc>
                <a:spcPct val="80000"/>
              </a:lnSpc>
              <a:defRPr/>
            </a:pPr>
            <a:r>
              <a:rPr lang="ru-RU" altLang="en-US" sz="3200" dirty="0" smtClean="0"/>
              <a:t>Спасение через крест</a:t>
            </a:r>
          </a:p>
          <a:p>
            <a:pPr lvl="2" eaLnBrk="1" hangingPunct="1">
              <a:lnSpc>
                <a:spcPct val="80000"/>
              </a:lnSpc>
              <a:defRPr/>
            </a:pPr>
            <a:r>
              <a:rPr lang="ru-RU" altLang="en-US" sz="3200" dirty="0" smtClean="0"/>
              <a:t>Цель воплощения: жертва Христа (</a:t>
            </a:r>
            <a:r>
              <a:rPr lang="ru-RU" altLang="en-US" sz="3200" dirty="0" smtClean="0">
                <a:hlinkClick r:id="rId3" action="ppaction://hlinksldjump"/>
              </a:rPr>
              <a:t>Евр. 2:17</a:t>
            </a:r>
            <a:r>
              <a:rPr lang="ru-RU" altLang="en-US" sz="3200" dirty="0" smtClean="0"/>
              <a:t>; </a:t>
            </a:r>
            <a:r>
              <a:rPr lang="ru-RU" altLang="en-US" sz="3200" u="sng" dirty="0" smtClean="0">
                <a:hlinkClick r:id="rId4" action="ppaction://hlinksldjump"/>
              </a:rPr>
              <a:t>Фил. 2:7-8</a:t>
            </a:r>
            <a:r>
              <a:rPr lang="ru-RU" altLang="en-US" sz="3200" dirty="0" smtClean="0"/>
              <a:t>) </a:t>
            </a:r>
          </a:p>
          <a:p>
            <a:pPr lvl="2" eaLnBrk="1" hangingPunct="1">
              <a:lnSpc>
                <a:spcPct val="80000"/>
              </a:lnSpc>
              <a:defRPr/>
            </a:pPr>
            <a:r>
              <a:rPr lang="ru-RU" altLang="en-US" sz="3200" dirty="0" smtClean="0"/>
              <a:t>«Человеческая природа»</a:t>
            </a:r>
          </a:p>
          <a:p>
            <a:pPr lvl="3" eaLnBrk="1" hangingPunct="1">
              <a:lnSpc>
                <a:spcPct val="80000"/>
              </a:lnSpc>
              <a:defRPr/>
            </a:pPr>
            <a:r>
              <a:rPr lang="ru-RU" altLang="en-US" sz="2800" dirty="0" smtClean="0"/>
              <a:t>Совокупность чел. свойств</a:t>
            </a:r>
          </a:p>
        </p:txBody>
      </p:sp>
      <p:sp>
        <p:nvSpPr>
          <p:cNvPr id="146432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18116" name="Picture 4" descr="BD08208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5"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AutoShape 6" descr="90%">
            <a:hlinkClick r:id="rId7"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8119" name="AutoShape 7" descr="90%">
            <a:hlinkClick r:id="rId8"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8120"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18121"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64330"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11"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5113337"/>
            <a:ext cx="1031478" cy="167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64322">
                                            <p:txEl>
                                              <p:pRg st="0" end="0"/>
                                            </p:txEl>
                                          </p:spTgt>
                                        </p:tgtEl>
                                        <p:attrNameLst>
                                          <p:attrName>style.visibility</p:attrName>
                                        </p:attrNameLst>
                                      </p:cBhvr>
                                      <p:to>
                                        <p:strVal val="visible"/>
                                      </p:to>
                                    </p:set>
                                    <p:animEffect transition="in" filter="randombar(horizontal)">
                                      <p:cBhvr>
                                        <p:cTn id="7" dur="500"/>
                                        <p:tgtEl>
                                          <p:spTgt spid="1464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64322">
                                            <p:txEl>
                                              <p:pRg st="1" end="1"/>
                                            </p:txEl>
                                          </p:spTgt>
                                        </p:tgtEl>
                                        <p:attrNameLst>
                                          <p:attrName>style.visibility</p:attrName>
                                        </p:attrNameLst>
                                      </p:cBhvr>
                                      <p:to>
                                        <p:strVal val="visible"/>
                                      </p:to>
                                    </p:set>
                                    <p:animEffect transition="in" filter="randombar(horizontal)">
                                      <p:cBhvr>
                                        <p:cTn id="12" dur="500"/>
                                        <p:tgtEl>
                                          <p:spTgt spid="1464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64322">
                                            <p:txEl>
                                              <p:pRg st="2" end="2"/>
                                            </p:txEl>
                                          </p:spTgt>
                                        </p:tgtEl>
                                        <p:attrNameLst>
                                          <p:attrName>style.visibility</p:attrName>
                                        </p:attrNameLst>
                                      </p:cBhvr>
                                      <p:to>
                                        <p:strVal val="visible"/>
                                      </p:to>
                                    </p:set>
                                    <p:animEffect transition="in" filter="randombar(horizontal)">
                                      <p:cBhvr>
                                        <p:cTn id="17" dur="500"/>
                                        <p:tgtEl>
                                          <p:spTgt spid="1464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64322">
                                            <p:txEl>
                                              <p:pRg st="3" end="3"/>
                                            </p:txEl>
                                          </p:spTgt>
                                        </p:tgtEl>
                                        <p:attrNameLst>
                                          <p:attrName>style.visibility</p:attrName>
                                        </p:attrNameLst>
                                      </p:cBhvr>
                                      <p:to>
                                        <p:strVal val="visible"/>
                                      </p:to>
                                    </p:set>
                                    <p:animEffect transition="in" filter="randombar(horizontal)">
                                      <p:cBhvr>
                                        <p:cTn id="22" dur="500"/>
                                        <p:tgtEl>
                                          <p:spTgt spid="14643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64322">
                                            <p:txEl>
                                              <p:pRg st="4" end="4"/>
                                            </p:txEl>
                                          </p:spTgt>
                                        </p:tgtEl>
                                        <p:attrNameLst>
                                          <p:attrName>style.visibility</p:attrName>
                                        </p:attrNameLst>
                                      </p:cBhvr>
                                      <p:to>
                                        <p:strVal val="visible"/>
                                      </p:to>
                                    </p:set>
                                    <p:animEffect transition="in" filter="randombar(horizontal)">
                                      <p:cBhvr>
                                        <p:cTn id="27" dur="500"/>
                                        <p:tgtEl>
                                          <p:spTgt spid="1464322">
                                            <p:txEl>
                                              <p:pRg st="4" end="4"/>
                                            </p:txEl>
                                          </p:spTgt>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22" grpId="0" uiExpand="1" build="p" bldLvl="5"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0466" name="Rectangle 2"/>
          <p:cNvSpPr>
            <a:spLocks noGrp="1" noChangeArrowheads="1"/>
          </p:cNvSpPr>
          <p:nvPr>
            <p:ph type="body" sz="half" idx="1"/>
          </p:nvPr>
        </p:nvSpPr>
        <p:spPr>
          <a:xfrm>
            <a:off x="1295400" y="2298700"/>
            <a:ext cx="7848600" cy="914400"/>
          </a:xfrm>
        </p:spPr>
        <p:txBody>
          <a:bodyPr/>
          <a:lstStyle/>
          <a:p>
            <a:pPr lvl="1" eaLnBrk="1" hangingPunct="1">
              <a:lnSpc>
                <a:spcPct val="80000"/>
              </a:lnSpc>
              <a:defRPr/>
            </a:pPr>
            <a:r>
              <a:rPr lang="ru-RU" altLang="en-US" sz="3600" dirty="0"/>
              <a:t>Обожение через воплощение </a:t>
            </a:r>
            <a:endParaRPr lang="ru-RU" altLang="en-US" sz="3600" dirty="0" smtClean="0"/>
          </a:p>
          <a:p>
            <a:pPr lvl="2" eaLnBrk="1" hangingPunct="1">
              <a:lnSpc>
                <a:spcPct val="80000"/>
              </a:lnSpc>
              <a:defRPr/>
            </a:pPr>
            <a:r>
              <a:rPr lang="ru-RU" altLang="en-US" sz="3200" dirty="0" smtClean="0"/>
              <a:t>Иисус родом потомок Давида</a:t>
            </a:r>
          </a:p>
          <a:p>
            <a:pPr lvl="2" eaLnBrk="1" hangingPunct="1">
              <a:lnSpc>
                <a:spcPct val="80000"/>
              </a:lnSpc>
              <a:defRPr/>
            </a:pPr>
            <a:r>
              <a:rPr lang="ru-RU" altLang="en-US" sz="3200" dirty="0" smtClean="0"/>
              <a:t>Нарушение Халкидонского </a:t>
            </a:r>
            <a:r>
              <a:rPr lang="ru-RU" altLang="en-US" sz="3200" dirty="0" err="1" smtClean="0"/>
              <a:t>вероопределения</a:t>
            </a:r>
            <a:r>
              <a:rPr lang="ru-RU" altLang="en-US" sz="3200" dirty="0" smtClean="0"/>
              <a:t> </a:t>
            </a:r>
          </a:p>
        </p:txBody>
      </p:sp>
      <p:sp>
        <p:nvSpPr>
          <p:cNvPr id="147046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2016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0167"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016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016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70474"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470476" name="Text Box 12"/>
          <p:cNvSpPr txBox="1">
            <a:spLocks noChangeArrowheads="1"/>
          </p:cNvSpPr>
          <p:nvPr/>
        </p:nvSpPr>
        <p:spPr bwMode="auto">
          <a:xfrm>
            <a:off x="899593" y="4389029"/>
            <a:ext cx="824440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90000"/>
              </a:lnSpc>
              <a:spcBef>
                <a:spcPct val="50000"/>
              </a:spcBef>
              <a:defRPr/>
            </a:pPr>
            <a:r>
              <a:rPr lang="ru-RU" altLang="en-US" sz="2800" b="1" dirty="0">
                <a:solidFill>
                  <a:srgbClr val="FFCC00"/>
                </a:solidFill>
                <a:effectLst>
                  <a:outerShdw blurRad="38100" dist="38100" dir="2700000" algn="tl">
                    <a:srgbClr val="000000"/>
                  </a:outerShdw>
                </a:effectLst>
              </a:rPr>
              <a:t>«…сохраняется свойство каждого естества»</a:t>
            </a:r>
          </a:p>
        </p:txBody>
      </p:sp>
      <p:sp>
        <p:nvSpPr>
          <p:cNvPr id="12" name="Oval 2"/>
          <p:cNvSpPr>
            <a:spLocks noChangeArrowheads="1"/>
          </p:cNvSpPr>
          <p:nvPr/>
        </p:nvSpPr>
        <p:spPr bwMode="auto">
          <a:xfrm>
            <a:off x="5148709" y="5113337"/>
            <a:ext cx="612782" cy="1561852"/>
          </a:xfrm>
          <a:prstGeom prst="ellipse">
            <a:avLst/>
          </a:prstGeom>
          <a:solidFill>
            <a:srgbClr val="FFFF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3" name="Oval 3"/>
          <p:cNvSpPr>
            <a:spLocks noChangeArrowheads="1"/>
          </p:cNvSpPr>
          <p:nvPr/>
        </p:nvSpPr>
        <p:spPr bwMode="auto">
          <a:xfrm>
            <a:off x="4427984" y="5113337"/>
            <a:ext cx="612782" cy="156185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ru-RU" altLang="en-US" sz="1800" b="0"/>
          </a:p>
        </p:txBody>
      </p:sp>
      <p:sp>
        <p:nvSpPr>
          <p:cNvPr id="14" name="Oval 7"/>
          <p:cNvSpPr>
            <a:spLocks noChangeArrowheads="1"/>
          </p:cNvSpPr>
          <p:nvPr/>
        </p:nvSpPr>
        <p:spPr bwMode="auto">
          <a:xfrm>
            <a:off x="4418009" y="5113337"/>
            <a:ext cx="612782" cy="1561852"/>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pic>
        <p:nvPicPr>
          <p:cNvPr id="19" name="Picture 18"/>
          <p:cNvPicPr>
            <a:picLocks noChangeAspect="1"/>
          </p:cNvPicPr>
          <p:nvPr/>
        </p:nvPicPr>
        <p:blipFill>
          <a:blip r:embed="rId7"/>
          <a:stretch>
            <a:fillRect/>
          </a:stretch>
        </p:blipFill>
        <p:spPr>
          <a:xfrm>
            <a:off x="4504479" y="5173864"/>
            <a:ext cx="1160568" cy="1565416"/>
          </a:xfrm>
          <a:prstGeom prst="rect">
            <a:avLst/>
          </a:prstGeom>
        </p:spPr>
      </p:pic>
      <p:cxnSp>
        <p:nvCxnSpPr>
          <p:cNvPr id="16" name="Straight Connector 15"/>
          <p:cNvCxnSpPr/>
          <p:nvPr/>
        </p:nvCxnSpPr>
        <p:spPr bwMode="auto">
          <a:xfrm flipV="1">
            <a:off x="4337721" y="5201442"/>
            <a:ext cx="1531713" cy="1510260"/>
          </a:xfrm>
          <a:prstGeom prst="line">
            <a:avLst/>
          </a:prstGeom>
          <a:solidFill>
            <a:schemeClr val="accent1"/>
          </a:solidFill>
          <a:ln w="76200" cap="sq"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70466">
                                            <p:txEl>
                                              <p:pRg st="1" end="1"/>
                                            </p:txEl>
                                          </p:spTgt>
                                        </p:tgtEl>
                                        <p:attrNameLst>
                                          <p:attrName>style.visibility</p:attrName>
                                        </p:attrNameLst>
                                      </p:cBhvr>
                                      <p:to>
                                        <p:strVal val="visible"/>
                                      </p:to>
                                    </p:set>
                                    <p:animEffect transition="in" filter="randombar(horizontal)">
                                      <p:cBhvr>
                                        <p:cTn id="7" dur="500"/>
                                        <p:tgtEl>
                                          <p:spTgt spid="14704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70466">
                                            <p:txEl>
                                              <p:pRg st="2" end="2"/>
                                            </p:txEl>
                                          </p:spTgt>
                                        </p:tgtEl>
                                        <p:attrNameLst>
                                          <p:attrName>style.visibility</p:attrName>
                                        </p:attrNameLst>
                                      </p:cBhvr>
                                      <p:to>
                                        <p:strVal val="visible"/>
                                      </p:to>
                                    </p:set>
                                    <p:animEffect transition="in" filter="randombar(horizontal)">
                                      <p:cBhvr>
                                        <p:cTn id="12" dur="500"/>
                                        <p:tgtEl>
                                          <p:spTgt spid="14704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1470476">
                                            <p:txEl>
                                              <p:pRg st="0" end="0"/>
                                            </p:txEl>
                                          </p:spTgt>
                                        </p:tgtEl>
                                        <p:attrNameLst>
                                          <p:attrName>style.visibility</p:attrName>
                                        </p:attrNameLst>
                                      </p:cBhvr>
                                      <p:to>
                                        <p:strVal val="visible"/>
                                      </p:to>
                                    </p:set>
                                    <p:animEffect transition="in" filter="fade">
                                      <p:cBhvr>
                                        <p:cTn id="17" dur="1000"/>
                                        <p:tgtEl>
                                          <p:spTgt spid="1470476">
                                            <p:txEl>
                                              <p:pRg st="0" end="0"/>
                                            </p:txEl>
                                          </p:spTgt>
                                        </p:tgtEl>
                                      </p:cBhvr>
                                    </p:animEffect>
                                    <p:anim calcmode="lin" valueType="num">
                                      <p:cBhvr>
                                        <p:cTn id="18" dur="1000" fill="hold"/>
                                        <p:tgtEl>
                                          <p:spTgt spid="147047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704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6" grpId="0" build="p" bldLvl="5" autoUpdateAnimBg="0"/>
      <p:bldP spid="12" grpId="0" animBg="1"/>
      <p:bldP spid="13" grpId="0" animBg="1"/>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3406" name="Picture 14" descr="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395"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22212" name="Picture 4" descr="BD0820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AutoShape 5"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2214" name="AutoShape 6"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2215" name="AutoShape 7"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2216" name="AutoShape 8"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83401"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1083402" name="Rectangle 10"/>
          <p:cNvSpPr>
            <a:spLocks noChangeArrowheads="1"/>
          </p:cNvSpPr>
          <p:nvPr/>
        </p:nvSpPr>
        <p:spPr bwMode="auto">
          <a:xfrm>
            <a:off x="-179388" y="2781300"/>
            <a:ext cx="90725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algn="ctr" eaLnBrk="1" hangingPunct="1">
              <a:lnSpc>
                <a:spcPct val="90000"/>
              </a:lnSpc>
              <a:buFontTx/>
              <a:buNone/>
              <a:defRPr/>
            </a:pPr>
            <a:r>
              <a:rPr lang="ru-RU" altLang="en-US" sz="3200" smtClean="0"/>
              <a:t>При обожении «Святой Дух сущностно соединяется со всем человека, телом и душой. Он соделывает его сыном Божьим, богом по усыновлению, хотя человек не перестает быть человеком, простой тварью, даже если он ясно видит Отца. Его в одно и то же время можно назвать человеком и богом»                       </a:t>
            </a:r>
            <a:r>
              <a:rPr lang="ru-RU" altLang="en-US" i="1" smtClean="0">
                <a:solidFill>
                  <a:srgbClr val="FFCC00"/>
                </a:solidFill>
              </a:rPr>
              <a:t>Симеон Новый Богослов</a:t>
            </a:r>
            <a:endParaRPr lang="en-US" altLang="en-US" i="1" smtClean="0">
              <a:solidFill>
                <a:srgbClr val="FFCC00"/>
              </a:solidFill>
            </a:endParaRPr>
          </a:p>
        </p:txBody>
      </p:sp>
      <p:sp>
        <p:nvSpPr>
          <p:cNvPr id="1083405" name="Rectangle 13"/>
          <p:cNvSpPr>
            <a:spLocks noGrp="1" noChangeArrowheads="1"/>
          </p:cNvSpPr>
          <p:nvPr>
            <p:ph type="body" sz="half" idx="1"/>
          </p:nvPr>
        </p:nvSpPr>
        <p:spPr>
          <a:xfrm>
            <a:off x="1295400" y="2209800"/>
            <a:ext cx="7315200" cy="914400"/>
          </a:xfrm>
        </p:spPr>
        <p:txBody>
          <a:bodyPr/>
          <a:lstStyle/>
          <a:p>
            <a:pPr lvl="1" eaLnBrk="1" hangingPunct="1">
              <a:lnSpc>
                <a:spcPct val="80000"/>
              </a:lnSpc>
              <a:defRPr/>
            </a:pPr>
            <a:r>
              <a:rPr lang="ru-RU" altLang="en-US" smtClean="0"/>
              <a:t>Степень уподобления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3405">
                                            <p:txEl>
                                              <p:pRg st="0" end="0"/>
                                            </p:txEl>
                                          </p:spTgt>
                                        </p:tgtEl>
                                        <p:attrNameLst>
                                          <p:attrName>style.visibility</p:attrName>
                                        </p:attrNameLst>
                                      </p:cBhvr>
                                      <p:to>
                                        <p:strVal val="visible"/>
                                      </p:to>
                                    </p:set>
                                    <p:animEffect transition="in" filter="randombar(horizontal)">
                                      <p:cBhvr>
                                        <p:cTn id="7" dur="500"/>
                                        <p:tgtEl>
                                          <p:spTgt spid="10834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3402">
                                            <p:txEl>
                                              <p:pRg st="0" end="0"/>
                                            </p:txEl>
                                          </p:spTgt>
                                        </p:tgtEl>
                                        <p:attrNameLst>
                                          <p:attrName>style.visibility</p:attrName>
                                        </p:attrNameLst>
                                      </p:cBhvr>
                                      <p:to>
                                        <p:strVal val="visible"/>
                                      </p:to>
                                    </p:set>
                                    <p:animEffect transition="in" filter="randombar(horizontal)">
                                      <p:cBhvr>
                                        <p:cTn id="12" dur="500"/>
                                        <p:tgtEl>
                                          <p:spTgt spid="1083402">
                                            <p:txEl>
                                              <p:pRg st="0" end="0"/>
                                            </p:txEl>
                                          </p:spTgt>
                                        </p:tgtEl>
                                      </p:cBhvr>
                                    </p:animEffect>
                                  </p:childTnLst>
                                </p:cTn>
                              </p:par>
                              <p:par>
                                <p:cTn id="13" presetID="9" presetClass="emph" presetSubtype="0" nodeType="withEffect">
                                  <p:stCondLst>
                                    <p:cond delay="0"/>
                                  </p:stCondLst>
                                  <p:childTnLst>
                                    <p:set>
                                      <p:cBhvr rctx="PPT">
                                        <p:cTn id="14" dur="indefinite"/>
                                        <p:tgtEl>
                                          <p:spTgt spid="1083406"/>
                                        </p:tgtEl>
                                        <p:attrNameLst>
                                          <p:attrName>style.opacity</p:attrName>
                                        </p:attrNameLst>
                                      </p:cBhvr>
                                      <p:to>
                                        <p:strVal val="0.5"/>
                                      </p:to>
                                    </p:set>
                                    <p:animEffect filter="image" prLst="opacity: 0.5">
                                      <p:cBhvr rctx="IE">
                                        <p:cTn id="15" dur="indefinite"/>
                                        <p:tgtEl>
                                          <p:spTgt spid="1083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402" grpId="0" build="p" bldLvl="5" autoUpdateAnimBg="0"/>
      <p:bldP spid="1083405" grpId="0" build="p" bldLvl="5"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9426" name="Rectangle 2"/>
          <p:cNvSpPr>
            <a:spLocks noGrp="1" noChangeArrowheads="1"/>
          </p:cNvSpPr>
          <p:nvPr>
            <p:ph type="body" sz="half" idx="1"/>
          </p:nvPr>
        </p:nvSpPr>
        <p:spPr>
          <a:xfrm>
            <a:off x="1295400" y="2209800"/>
            <a:ext cx="7315200" cy="914400"/>
          </a:xfrm>
        </p:spPr>
        <p:txBody>
          <a:bodyPr/>
          <a:lstStyle/>
          <a:p>
            <a:pPr lvl="1" eaLnBrk="1" hangingPunct="1">
              <a:lnSpc>
                <a:spcPct val="80000"/>
              </a:lnSpc>
              <a:defRPr/>
            </a:pPr>
            <a:r>
              <a:rPr lang="ru-RU" altLang="en-US" smtClean="0"/>
              <a:t>Степень уподобления</a:t>
            </a:r>
          </a:p>
        </p:txBody>
      </p:sp>
      <p:sp>
        <p:nvSpPr>
          <p:cNvPr id="999427"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24260"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2"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4263"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4264"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4265"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9434"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999435" name="Rectangle 11"/>
          <p:cNvSpPr>
            <a:spLocks noChangeArrowheads="1"/>
          </p:cNvSpPr>
          <p:nvPr/>
        </p:nvSpPr>
        <p:spPr bwMode="auto">
          <a:xfrm>
            <a:off x="1042988" y="2852738"/>
            <a:ext cx="8101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algn="ctr" eaLnBrk="1" hangingPunct="1">
              <a:lnSpc>
                <a:spcPct val="80000"/>
              </a:lnSpc>
              <a:buFontTx/>
              <a:buNone/>
              <a:defRPr/>
            </a:pPr>
            <a:r>
              <a:rPr lang="ru-RU" altLang="en-US" i="1" smtClean="0">
                <a:solidFill>
                  <a:srgbClr val="FFCC00"/>
                </a:solidFill>
              </a:rPr>
              <a:t>«</a:t>
            </a:r>
            <a:r>
              <a:rPr lang="ru-RU" altLang="ja-JP" i="1" smtClean="0"/>
              <a:t>Тогда Сам Бог, со Своей стороны, отдал бы Себя человеку, который по этому дару, то есть по благодати, имел бы все, что Бог имеет по природе</a:t>
            </a:r>
            <a:r>
              <a:rPr lang="ru-RU" altLang="en-US" i="1" smtClean="0">
                <a:solidFill>
                  <a:srgbClr val="FFCC00"/>
                </a:solidFill>
              </a:rPr>
              <a:t>»</a:t>
            </a:r>
          </a:p>
          <a:p>
            <a:pPr lvl="2" algn="ctr" eaLnBrk="1" hangingPunct="1">
              <a:lnSpc>
                <a:spcPct val="80000"/>
              </a:lnSpc>
              <a:buFont typeface="Wingdings" panose="05000000000000000000" pitchFamily="2" charset="2"/>
              <a:buNone/>
              <a:defRPr/>
            </a:pPr>
            <a:r>
              <a:rPr lang="ru-RU" altLang="en-US" sz="3600" i="1" smtClean="0">
                <a:solidFill>
                  <a:srgbClr val="FFCC00"/>
                </a:solidFill>
              </a:rPr>
              <a:t>В. Лосский</a:t>
            </a:r>
            <a:endParaRPr lang="en-US" altLang="en-US" sz="3600" i="1" smtClean="0">
              <a:solidFill>
                <a:srgbClr val="FFCC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9435">
                                            <p:txEl>
                                              <p:pRg st="0" end="0"/>
                                            </p:txEl>
                                          </p:spTgt>
                                        </p:tgtEl>
                                        <p:attrNameLst>
                                          <p:attrName>style.visibility</p:attrName>
                                        </p:attrNameLst>
                                      </p:cBhvr>
                                      <p:to>
                                        <p:strVal val="visible"/>
                                      </p:to>
                                    </p:set>
                                    <p:animEffect transition="in" filter="randombar(horizontal)">
                                      <p:cBhvr>
                                        <p:cTn id="7" dur="500"/>
                                        <p:tgtEl>
                                          <p:spTgt spid="999435">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99435">
                                            <p:txEl>
                                              <p:pRg st="1" end="1"/>
                                            </p:txEl>
                                          </p:spTgt>
                                        </p:tgtEl>
                                        <p:attrNameLst>
                                          <p:attrName>style.visibility</p:attrName>
                                        </p:attrNameLst>
                                      </p:cBhvr>
                                      <p:to>
                                        <p:strVal val="visible"/>
                                      </p:to>
                                    </p:set>
                                    <p:animEffect transition="in" filter="randombar(horizontal)">
                                      <p:cBhvr>
                                        <p:cTn id="11" dur="500"/>
                                        <p:tgtEl>
                                          <p:spTgt spid="999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5" grpId="0" build="p" bldLvl="5"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82" name="Rectangle 2"/>
          <p:cNvSpPr>
            <a:spLocks noGrp="1" noChangeArrowheads="1"/>
          </p:cNvSpPr>
          <p:nvPr>
            <p:ph type="body" sz="half" idx="1"/>
          </p:nvPr>
        </p:nvSpPr>
        <p:spPr>
          <a:xfrm>
            <a:off x="1295400" y="2209800"/>
            <a:ext cx="7315200" cy="914400"/>
          </a:xfrm>
        </p:spPr>
        <p:txBody>
          <a:bodyPr/>
          <a:lstStyle/>
          <a:p>
            <a:pPr lvl="1" eaLnBrk="1" hangingPunct="1">
              <a:lnSpc>
                <a:spcPct val="80000"/>
              </a:lnSpc>
              <a:defRPr/>
            </a:pPr>
            <a:r>
              <a:rPr lang="ru-RU" altLang="en-US" smtClean="0"/>
              <a:t>Степень уподобления</a:t>
            </a:r>
          </a:p>
        </p:txBody>
      </p:sp>
      <p:sp>
        <p:nvSpPr>
          <p:cNvPr id="993283"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26308"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0"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6311"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6312"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26313"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993290"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
        <p:nvSpPr>
          <p:cNvPr id="993292" name="Rectangle 12"/>
          <p:cNvSpPr>
            <a:spLocks noChangeArrowheads="1"/>
          </p:cNvSpPr>
          <p:nvPr/>
        </p:nvSpPr>
        <p:spPr bwMode="auto">
          <a:xfrm>
            <a:off x="1042988" y="2852738"/>
            <a:ext cx="8101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lvl="1" algn="ctr" eaLnBrk="1" hangingPunct="1">
              <a:lnSpc>
                <a:spcPct val="80000"/>
              </a:lnSpc>
              <a:buFontTx/>
              <a:buNone/>
              <a:defRPr/>
            </a:pPr>
            <a:r>
              <a:rPr lang="ru-RU" altLang="en-US" smtClean="0">
                <a:solidFill>
                  <a:srgbClr val="FFCC00"/>
                </a:solidFill>
              </a:rPr>
              <a:t>«</a:t>
            </a:r>
            <a:r>
              <a:rPr lang="ru-RU" altLang="en-US" i="1" smtClean="0"/>
              <a:t>Всем, кем Бог является, кроме отождествления по сущности, человек становится, когда он обожествляется благодатью</a:t>
            </a:r>
            <a:r>
              <a:rPr lang="ru-RU" altLang="en-US" smtClean="0">
                <a:solidFill>
                  <a:srgbClr val="FFCC00"/>
                </a:solidFill>
              </a:rPr>
              <a:t>»</a:t>
            </a:r>
          </a:p>
          <a:p>
            <a:pPr lvl="2" algn="ctr" eaLnBrk="1" hangingPunct="1">
              <a:lnSpc>
                <a:spcPct val="80000"/>
              </a:lnSpc>
              <a:buFont typeface="Wingdings" panose="05000000000000000000" pitchFamily="2" charset="2"/>
              <a:buNone/>
              <a:defRPr/>
            </a:pPr>
            <a:r>
              <a:rPr lang="ru-RU" altLang="en-US" sz="3600" i="1" smtClean="0">
                <a:solidFill>
                  <a:srgbClr val="FFCC00"/>
                </a:solidFill>
              </a:rPr>
              <a:t>Максим Исповедник</a:t>
            </a:r>
            <a:endParaRPr lang="en-US" altLang="en-US" sz="3600" i="1" smtClean="0">
              <a:solidFill>
                <a:srgbClr val="FFCC00"/>
              </a:solidFill>
            </a:endParaRPr>
          </a:p>
        </p:txBody>
      </p:sp>
      <p:pic>
        <p:nvPicPr>
          <p:cNvPr id="993293" name="Picture 13" descr="buttonclick[1]">
            <a:hlinkClick r:id="rId7" action="ppaction://hlinksldjump" tooltip="Щелчок здесь открывает дополнительную информацию об этом моменте."/>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2349500"/>
            <a:ext cx="227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3292">
                                            <p:txEl>
                                              <p:pRg st="0" end="0"/>
                                            </p:txEl>
                                          </p:spTgt>
                                        </p:tgtEl>
                                        <p:attrNameLst>
                                          <p:attrName>style.visibility</p:attrName>
                                        </p:attrNameLst>
                                      </p:cBhvr>
                                      <p:to>
                                        <p:strVal val="visible"/>
                                      </p:to>
                                    </p:set>
                                    <p:animEffect transition="in" filter="randombar(horizontal)">
                                      <p:cBhvr>
                                        <p:cTn id="7" dur="500"/>
                                        <p:tgtEl>
                                          <p:spTgt spid="993292">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93292">
                                            <p:txEl>
                                              <p:pRg st="1" end="1"/>
                                            </p:txEl>
                                          </p:spTgt>
                                        </p:tgtEl>
                                        <p:attrNameLst>
                                          <p:attrName>style.visibility</p:attrName>
                                        </p:attrNameLst>
                                      </p:cBhvr>
                                      <p:to>
                                        <p:strVal val="visible"/>
                                      </p:to>
                                    </p:set>
                                    <p:animEffect transition="in" filter="randombar(horizontal)">
                                      <p:cBhvr>
                                        <p:cTn id="11" dur="500"/>
                                        <p:tgtEl>
                                          <p:spTgt spid="99329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993293"/>
                                        </p:tgtEl>
                                        <p:attrNameLst>
                                          <p:attrName>style.visibility</p:attrName>
                                        </p:attrNameLst>
                                      </p:cBhvr>
                                      <p:to>
                                        <p:strVal val="visible"/>
                                      </p:to>
                                    </p:set>
                                    <p:anim calcmode="lin" valueType="num">
                                      <p:cBhvr>
                                        <p:cTn id="16" dur="500" fill="hold"/>
                                        <p:tgtEl>
                                          <p:spTgt spid="993293"/>
                                        </p:tgtEl>
                                        <p:attrNameLst>
                                          <p:attrName>ppt_w</p:attrName>
                                        </p:attrNameLst>
                                      </p:cBhvr>
                                      <p:tavLst>
                                        <p:tav tm="0">
                                          <p:val>
                                            <p:fltVal val="0"/>
                                          </p:val>
                                        </p:tav>
                                        <p:tav tm="100000">
                                          <p:val>
                                            <p:strVal val="#ppt_w"/>
                                          </p:val>
                                        </p:tav>
                                      </p:tavLst>
                                    </p:anim>
                                    <p:anim calcmode="lin" valueType="num">
                                      <p:cBhvr>
                                        <p:cTn id="17" dur="500" fill="hold"/>
                                        <p:tgtEl>
                                          <p:spTgt spid="993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2" grpId="0" build="p" bldLvl="5"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7938" name="Rectangle 2"/>
          <p:cNvSpPr>
            <a:spLocks noGrp="1" noChangeArrowheads="1"/>
          </p:cNvSpPr>
          <p:nvPr>
            <p:ph type="body" sz="half" idx="1"/>
          </p:nvPr>
        </p:nvSpPr>
        <p:spPr>
          <a:xfrm>
            <a:off x="1295400" y="2209800"/>
            <a:ext cx="7315200" cy="914400"/>
          </a:xfrm>
        </p:spPr>
        <p:txBody>
          <a:bodyPr/>
          <a:lstStyle/>
          <a:p>
            <a:pPr lvl="1" eaLnBrk="1" hangingPunct="1">
              <a:lnSpc>
                <a:spcPct val="80000"/>
              </a:lnSpc>
              <a:defRPr/>
            </a:pPr>
            <a:r>
              <a:rPr lang="ru-RU" altLang="en-US" smtClean="0"/>
              <a:t>Смысл «усыновление»</a:t>
            </a:r>
          </a:p>
          <a:p>
            <a:pPr lvl="2" eaLnBrk="1" hangingPunct="1">
              <a:lnSpc>
                <a:spcPct val="80000"/>
              </a:lnSpc>
              <a:defRPr/>
            </a:pPr>
            <a:r>
              <a:rPr lang="ru-RU" altLang="en-US" smtClean="0"/>
              <a:t>Библейские утверждения</a:t>
            </a:r>
          </a:p>
          <a:p>
            <a:pPr lvl="3" eaLnBrk="1" hangingPunct="1">
              <a:lnSpc>
                <a:spcPct val="80000"/>
              </a:lnSpc>
              <a:defRPr/>
            </a:pPr>
            <a:r>
              <a:rPr lang="ru-RU" altLang="en-US" smtClean="0"/>
              <a:t>дети Божие</a:t>
            </a:r>
          </a:p>
          <a:p>
            <a:pPr lvl="3" eaLnBrk="1" hangingPunct="1">
              <a:lnSpc>
                <a:spcPct val="80000"/>
              </a:lnSpc>
              <a:defRPr/>
            </a:pPr>
            <a:r>
              <a:rPr lang="ru-RU" altLang="en-US" smtClean="0"/>
              <a:t>но не боги</a:t>
            </a:r>
          </a:p>
        </p:txBody>
      </p:sp>
      <p:sp>
        <p:nvSpPr>
          <p:cNvPr id="1447939" name="Rectangle 3"/>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30404" name="Picture 4"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5" name="Picture 5"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6" name="AutoShape 6" descr="90%">
            <a:hlinkClick r:id="rId5"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0407" name="AutoShape 7" descr="90%">
            <a:hlinkClick r:id="rId6"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0408" name="AutoShape 8"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0409" name="AutoShape 9"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447946" name="Rectangle 10"/>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47938">
                                            <p:txEl>
                                              <p:pRg st="0" end="0"/>
                                            </p:txEl>
                                          </p:spTgt>
                                        </p:tgtEl>
                                        <p:attrNameLst>
                                          <p:attrName>style.visibility</p:attrName>
                                        </p:attrNameLst>
                                      </p:cBhvr>
                                      <p:to>
                                        <p:strVal val="visible"/>
                                      </p:to>
                                    </p:set>
                                    <p:animEffect transition="in" filter="randombar(horizontal)">
                                      <p:cBhvr>
                                        <p:cTn id="7" dur="500"/>
                                        <p:tgtEl>
                                          <p:spTgt spid="1447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47938">
                                            <p:txEl>
                                              <p:pRg st="1" end="1"/>
                                            </p:txEl>
                                          </p:spTgt>
                                        </p:tgtEl>
                                        <p:attrNameLst>
                                          <p:attrName>style.visibility</p:attrName>
                                        </p:attrNameLst>
                                      </p:cBhvr>
                                      <p:to>
                                        <p:strVal val="visible"/>
                                      </p:to>
                                    </p:set>
                                    <p:animEffect transition="in" filter="randombar(horizontal)">
                                      <p:cBhvr>
                                        <p:cTn id="12" dur="500"/>
                                        <p:tgtEl>
                                          <p:spTgt spid="1447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47938">
                                            <p:txEl>
                                              <p:pRg st="2" end="2"/>
                                            </p:txEl>
                                          </p:spTgt>
                                        </p:tgtEl>
                                        <p:attrNameLst>
                                          <p:attrName>style.visibility</p:attrName>
                                        </p:attrNameLst>
                                      </p:cBhvr>
                                      <p:to>
                                        <p:strVal val="visible"/>
                                      </p:to>
                                    </p:set>
                                    <p:animEffect transition="in" filter="randombar(horizontal)">
                                      <p:cBhvr>
                                        <p:cTn id="17" dur="500"/>
                                        <p:tgtEl>
                                          <p:spTgt spid="1447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47938">
                                            <p:txEl>
                                              <p:pRg st="3" end="3"/>
                                            </p:txEl>
                                          </p:spTgt>
                                        </p:tgtEl>
                                        <p:attrNameLst>
                                          <p:attrName>style.visibility</p:attrName>
                                        </p:attrNameLst>
                                      </p:cBhvr>
                                      <p:to>
                                        <p:strVal val="visible"/>
                                      </p:to>
                                    </p:set>
                                    <p:animEffect transition="in" filter="randombar(horizontal)">
                                      <p:cBhvr>
                                        <p:cTn id="22" dur="500"/>
                                        <p:tgtEl>
                                          <p:spTgt spid="1447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938" grpId="0" build="p" bldLvl="5"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32451"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2" name="AutoShape 6"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2453" name="AutoShape 7"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2454" name="AutoShape 9"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2455" name="AutoShape 10"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58827" name="Rectangle 11"/>
          <p:cNvSpPr>
            <a:spLocks noChangeArrowheads="1"/>
          </p:cNvSpPr>
          <p:nvPr/>
        </p:nvSpPr>
        <p:spPr bwMode="auto">
          <a:xfrm>
            <a:off x="1619250" y="2205038"/>
            <a:ext cx="7345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smtClean="0">
                <a:effectLst>
                  <a:outerShdw blurRad="38100" dist="38100" dir="2700000" algn="tl">
                    <a:srgbClr val="000000"/>
                  </a:outerShdw>
                </a:effectLst>
                <a:latin typeface="Arial" panose="020B0604020202020204" pitchFamily="34" charset="0"/>
              </a:rPr>
              <a:t>Иоанн Златоуст</a:t>
            </a:r>
          </a:p>
          <a:p>
            <a:pPr lvl="1" eaLnBrk="1" hangingPunct="1">
              <a:lnSpc>
                <a:spcPct val="90000"/>
              </a:lnSpc>
              <a:spcBef>
                <a:spcPct val="20000"/>
              </a:spcBef>
              <a:defRPr/>
            </a:pPr>
            <a:r>
              <a:rPr lang="ru-RU" altLang="en-US" sz="3200" b="1" smtClean="0">
                <a:effectLst>
                  <a:outerShdw blurRad="38100" dist="38100" dir="2700000" algn="tl">
                    <a:srgbClr val="000000"/>
                  </a:outerShdw>
                </a:effectLst>
                <a:latin typeface="Arial" panose="020B0604020202020204" pitchFamily="34" charset="0"/>
              </a:rPr>
              <a:t>	Златоуст «описывает спасение как уподобление Богу, совершающееся благодаря деятельному претворению в жизнь добродетелей, особенно любовь и милосердие, источником которых является Христос…. </a:t>
            </a:r>
          </a:p>
        </p:txBody>
      </p:sp>
      <p:sp>
        <p:nvSpPr>
          <p:cNvPr id="1058830" name="Rectangle 14"/>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232458" name="Picture 16"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8827">
                                            <p:txEl>
                                              <p:pRg st="0" end="0"/>
                                            </p:txEl>
                                          </p:spTgt>
                                        </p:tgtEl>
                                        <p:attrNameLst>
                                          <p:attrName>style.visibility</p:attrName>
                                        </p:attrNameLst>
                                      </p:cBhvr>
                                      <p:to>
                                        <p:strVal val="visible"/>
                                      </p:to>
                                    </p:set>
                                    <p:animEffect transition="in" filter="wipe(up)">
                                      <p:cBhvr>
                                        <p:cTn id="7" dur="500"/>
                                        <p:tgtEl>
                                          <p:spTgt spid="1058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58827">
                                            <p:txEl>
                                              <p:pRg st="1" end="1"/>
                                            </p:txEl>
                                          </p:spTgt>
                                        </p:tgtEl>
                                        <p:attrNameLst>
                                          <p:attrName>style.visibility</p:attrName>
                                        </p:attrNameLst>
                                      </p:cBhvr>
                                      <p:to>
                                        <p:strVal val="visible"/>
                                      </p:to>
                                    </p:set>
                                    <p:animEffect transition="in" filter="wipe(up)">
                                      <p:cBhvr>
                                        <p:cTn id="12" dur="500"/>
                                        <p:tgtEl>
                                          <p:spTgt spid="1058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27"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685800" y="228600"/>
            <a:ext cx="5867400" cy="1143000"/>
          </a:xfrm>
        </p:spPr>
        <p:txBody>
          <a:bodyPr/>
          <a:lstStyle/>
          <a:p>
            <a:pPr eaLnBrk="1" hangingPunct="1">
              <a:defRPr/>
            </a:pPr>
            <a:r>
              <a:rPr lang="ru-RU" altLang="en-US" sz="6000" smtClean="0">
                <a:latin typeface="Verdana" panose="020B0604030504040204" pitchFamily="34" charset="0"/>
              </a:rPr>
              <a:t>Обожение</a:t>
            </a:r>
          </a:p>
        </p:txBody>
      </p:sp>
      <p:pic>
        <p:nvPicPr>
          <p:cNvPr id="234499" name="Picture 3" descr="BD082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134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AutoShape 4" descr="90%">
            <a:hlinkClick r:id="rId4" action="ppaction://hlinksldjump" tooltip="Щелчок над углом возвращает в исходную презентацию."/>
          </p:cNvPr>
          <p:cNvSpPr>
            <a:spLocks noChangeArrowheads="1"/>
          </p:cNvSpPr>
          <p:nvPr/>
        </p:nvSpPr>
        <p:spPr bwMode="auto">
          <a:xfrm rot="10800000">
            <a:off x="8756650"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4501" name="AutoShape 5" descr="90%">
            <a:hlinkClick r:id="rId5" action="ppaction://hlinksldjump" tooltip="Щелчок над углом отправляет в общий план для темы Обожение."/>
          </p:cNvPr>
          <p:cNvSpPr>
            <a:spLocks noChangeArrowheads="1"/>
          </p:cNvSpPr>
          <p:nvPr/>
        </p:nvSpPr>
        <p:spPr bwMode="auto">
          <a:xfrm rot="5400000">
            <a:off x="17463" y="17463"/>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4502" name="AutoShape 6" descr="90%">
            <a:hlinkClick r:id="" action="ppaction://noaction"/>
          </p:cNvPr>
          <p:cNvSpPr>
            <a:spLocks noChangeArrowheads="1"/>
          </p:cNvSpPr>
          <p:nvPr/>
        </p:nvSpPr>
        <p:spPr bwMode="auto">
          <a:xfrm>
            <a:off x="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234503" name="AutoShape 7" descr="90%">
            <a:hlinkClick r:id="" action="ppaction://noaction"/>
          </p:cNvPr>
          <p:cNvSpPr>
            <a:spLocks noChangeArrowheads="1"/>
          </p:cNvSpPr>
          <p:nvPr/>
        </p:nvSpPr>
        <p:spPr bwMode="auto">
          <a:xfrm rot="-5400000">
            <a:off x="8763000" y="6477000"/>
            <a:ext cx="381000" cy="381000"/>
          </a:xfrm>
          <a:prstGeom prst="rtTriangle">
            <a:avLst/>
          </a:prstGeom>
          <a:pattFill prst="pct90">
            <a:fgClr>
              <a:schemeClr val="bg1"/>
            </a:fgClr>
            <a:bgClr>
              <a:srgbClr val="FFFFFF"/>
            </a:bgClr>
          </a:pattFill>
          <a:ln>
            <a:noFill/>
          </a:ln>
          <a:effectLst/>
          <a:extLst>
            <a:ext uri="{91240B29-F687-4F45-9708-019B960494DF}">
              <a14:hiddenLine xmlns:a14="http://schemas.microsoft.com/office/drawing/2010/main" w="317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44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000" b="1">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6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3200" b="1">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b="0"/>
          </a:p>
        </p:txBody>
      </p:sp>
      <p:sp>
        <p:nvSpPr>
          <p:cNvPr id="1060872" name="Rectangle 8"/>
          <p:cNvSpPr>
            <a:spLocks noChangeArrowheads="1"/>
          </p:cNvSpPr>
          <p:nvPr/>
        </p:nvSpPr>
        <p:spPr bwMode="auto">
          <a:xfrm>
            <a:off x="1619250" y="2205038"/>
            <a:ext cx="7345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eaLnBrk="1" hangingPunct="1">
              <a:lnSpc>
                <a:spcPct val="11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Иоанн Златоуст</a:t>
            </a:r>
          </a:p>
          <a:p>
            <a:pPr lvl="1" eaLnBrk="1" hangingPunct="1">
              <a:lnSpc>
                <a:spcPct val="90000"/>
              </a:lnSpc>
              <a:spcBef>
                <a:spcPct val="20000"/>
              </a:spcBef>
              <a:defRPr/>
            </a:pPr>
            <a:r>
              <a:rPr lang="ru-RU" altLang="en-US" sz="3200" b="1" dirty="0" smtClean="0">
                <a:effectLst>
                  <a:outerShdw blurRad="38100" dist="38100" dir="2700000" algn="tl">
                    <a:srgbClr val="000000"/>
                  </a:outerShdw>
                </a:effectLst>
                <a:latin typeface="Arial" panose="020B0604020202020204" pitchFamily="34" charset="0"/>
              </a:rPr>
              <a:t>«…Дальше этого он не шел и считал, что такое уподобление нельзя называть </a:t>
            </a:r>
            <a:r>
              <a:rPr lang="en-US" altLang="en-US" sz="3200" b="1" dirty="0" smtClean="0">
                <a:effectLst>
                  <a:outerShdw blurRad="38100" dist="38100" dir="2700000" algn="tl">
                    <a:srgbClr val="000000"/>
                  </a:outerShdw>
                </a:effectLst>
                <a:latin typeface="Arial" panose="020B0604020202020204" pitchFamily="34" charset="0"/>
              </a:rPr>
              <a:t>“</a:t>
            </a:r>
            <a:r>
              <a:rPr lang="ru-RU" altLang="en-US" sz="3200" b="1" dirty="0" err="1" smtClean="0">
                <a:effectLst>
                  <a:outerShdw blurRad="38100" dist="38100" dir="2700000" algn="tl">
                    <a:srgbClr val="000000"/>
                  </a:outerShdw>
                </a:effectLst>
                <a:latin typeface="Arial" panose="020B0604020202020204" pitchFamily="34" charset="0"/>
              </a:rPr>
              <a:t>обожением</a:t>
            </a:r>
            <a:r>
              <a:rPr lang="en-US" altLang="en-US" sz="3200" b="1" dirty="0" smtClean="0">
                <a:effectLst>
                  <a:outerShdw blurRad="38100" dist="38100" dir="2700000" algn="tl">
                    <a:srgbClr val="000000"/>
                  </a:outerShdw>
                </a:effectLst>
                <a:latin typeface="Arial" panose="020B0604020202020204" pitchFamily="34" charset="0"/>
              </a:rPr>
              <a:t>”</a:t>
            </a:r>
            <a:r>
              <a:rPr lang="ru-RU" altLang="en-US" sz="3200" b="1" dirty="0" smtClean="0">
                <a:effectLst>
                  <a:outerShdw blurRad="38100" dist="38100" dir="2700000" algn="tl">
                    <a:srgbClr val="000000"/>
                  </a:outerShdw>
                </a:effectLst>
                <a:latin typeface="Arial" panose="020B0604020202020204" pitchFamily="34" charset="0"/>
              </a:rPr>
              <a:t>, поскольку для этого нет библейских оснований».</a:t>
            </a:r>
            <a:r>
              <a:rPr lang="en-US" altLang="en-US" sz="3200" b="1" dirty="0" smtClean="0">
                <a:effectLst>
                  <a:outerShdw blurRad="38100" dist="38100" dir="2700000" algn="tl">
                    <a:srgbClr val="000000"/>
                  </a:outerShdw>
                </a:effectLst>
                <a:latin typeface="Arial" panose="020B0604020202020204" pitchFamily="34" charset="0"/>
              </a:rPr>
              <a:t> </a:t>
            </a:r>
            <a:r>
              <a:rPr lang="ru-RU" altLang="en-US" sz="3200" b="1" i="1" dirty="0" smtClean="0">
                <a:solidFill>
                  <a:srgbClr val="FFCC00"/>
                </a:solidFill>
                <a:effectLst>
                  <a:outerShdw blurRad="38100" dist="38100" dir="2700000" algn="tl">
                    <a:srgbClr val="000000"/>
                  </a:outerShdw>
                </a:effectLst>
                <a:latin typeface="Arial" panose="020B0604020202020204" pitchFamily="34" charset="0"/>
              </a:rPr>
              <a:t>Е. Зайцев</a:t>
            </a:r>
          </a:p>
          <a:p>
            <a:pPr lvl="1" eaLnBrk="1" hangingPunct="1">
              <a:lnSpc>
                <a:spcPct val="80000"/>
              </a:lnSpc>
              <a:spcBef>
                <a:spcPct val="20000"/>
              </a:spcBef>
              <a:buFontTx/>
              <a:buChar char="–"/>
              <a:defRPr/>
            </a:pPr>
            <a:r>
              <a:rPr lang="ru-RU" altLang="en-US" sz="3600" b="1" dirty="0" smtClean="0">
                <a:effectLst>
                  <a:outerShdw blurRad="38100" dist="38100" dir="2700000" algn="tl">
                    <a:srgbClr val="000000"/>
                  </a:outerShdw>
                </a:effectLst>
                <a:latin typeface="Arial" panose="020B0604020202020204" pitchFamily="34" charset="0"/>
              </a:rPr>
              <a:t>Отвержение антиохийской школой</a:t>
            </a:r>
          </a:p>
        </p:txBody>
      </p:sp>
      <p:sp>
        <p:nvSpPr>
          <p:cNvPr id="1060873" name="Rectangle 9"/>
          <p:cNvSpPr>
            <a:spLocks noChangeArrowheads="1"/>
          </p:cNvSpPr>
          <p:nvPr/>
        </p:nvSpPr>
        <p:spPr bwMode="auto">
          <a:xfrm>
            <a:off x="609600" y="1524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4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36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32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lnSpc>
                <a:spcPct val="80000"/>
              </a:lnSpc>
              <a:defRPr/>
            </a:pPr>
            <a:r>
              <a:rPr lang="ru-RU" altLang="en-US" sz="4400" smtClean="0"/>
              <a:t>Опровержение</a:t>
            </a:r>
          </a:p>
        </p:txBody>
      </p:sp>
      <p:pic>
        <p:nvPicPr>
          <p:cNvPr id="234506" name="Picture 10" descr="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200400"/>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0872">
                                            <p:txEl>
                                              <p:pRg st="1" end="1"/>
                                            </p:txEl>
                                          </p:spTgt>
                                        </p:tgtEl>
                                        <p:attrNameLst>
                                          <p:attrName>style.visibility</p:attrName>
                                        </p:attrNameLst>
                                      </p:cBhvr>
                                      <p:to>
                                        <p:strVal val="visible"/>
                                      </p:to>
                                    </p:set>
                                    <p:animEffect transition="in" filter="wipe(up)">
                                      <p:cBhvr>
                                        <p:cTn id="7" dur="500"/>
                                        <p:tgtEl>
                                          <p:spTgt spid="10608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60872">
                                            <p:txEl>
                                              <p:pRg st="2" end="2"/>
                                            </p:txEl>
                                          </p:spTgt>
                                        </p:tgtEl>
                                        <p:attrNameLst>
                                          <p:attrName>style.visibility</p:attrName>
                                        </p:attrNameLst>
                                      </p:cBhvr>
                                      <p:to>
                                        <p:strVal val="visible"/>
                                      </p:to>
                                    </p:set>
                                    <p:animEffect transition="in" filter="wipe(up)">
                                      <p:cBhvr>
                                        <p:cTn id="12" dur="500"/>
                                        <p:tgtEl>
                                          <p:spTgt spid="10608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72"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601&quot;&gt;&lt;/object&gt;&lt;object type=&quot;2&quot; unique_id=&quot;10602&quot;&gt;&lt;object type=&quot;3&quot; unique_id=&quot;10603&quot;&gt;&lt;property id=&quot;20148&quot; value=&quot;5&quot;/&gt;&lt;property id=&quot;20300&quot; value=&quot;Slide 1 - &amp;quot;Обожение&amp;quot;&quot;/&gt;&lt;property id=&quot;20307&quot; value=&quot;762&quot;/&gt;&lt;/object&gt;&lt;object type=&quot;3&quot; unique_id=&quot;10604&quot;&gt;&lt;property id=&quot;20148&quot; value=&quot;5&quot;/&gt;&lt;property id=&quot;20300&quot; value=&quot;Slide 2&quot;/&gt;&lt;property id=&quot;20307&quot; value=&quot;870&quot;/&gt;&lt;/object&gt;&lt;object type=&quot;3&quot; unique_id=&quot;10605&quot;&gt;&lt;property id=&quot;20148&quot; value=&quot;5&quot;/&gt;&lt;property id=&quot;20300&quot; value=&quot;Slide 3 - &amp;quot;Обожение&amp;quot;&quot;/&gt;&lt;property id=&quot;20307&quot; value=&quot;871&quot;/&gt;&lt;/object&gt;&lt;object type=&quot;3&quot; unique_id=&quot;10608&quot;&gt;&lt;property id=&quot;20148&quot; value=&quot;5&quot;/&gt;&lt;property id=&quot;20300&quot; value=&quot;Slide 8 - &amp;quot;Обожение&amp;quot;&quot;/&gt;&lt;property id=&quot;20307&quot; value=&quot;816&quot;/&gt;&lt;/object&gt;&lt;object type=&quot;3&quot; unique_id=&quot;10609&quot;&gt;&lt;property id=&quot;20148&quot; value=&quot;5&quot;/&gt;&lt;property id=&quot;20300&quot; value=&quot;Slide 12 - &amp;quot;Обожение&amp;quot;&quot;/&gt;&lt;property id=&quot;20307&quot; value=&quot;813&quot;/&gt;&lt;/object&gt;&lt;object type=&quot;3&quot; unique_id=&quot;10611&quot;&gt;&lt;property id=&quot;20148&quot; value=&quot;5&quot;/&gt;&lt;property id=&quot;20300&quot; value=&quot;Slide 28 - &amp;quot;Обожение&amp;quot;&quot;/&gt;&lt;property id=&quot;20307&quot; value=&quot;847&quot;/&gt;&lt;/object&gt;&lt;object type=&quot;3&quot; unique_id=&quot;10614&quot;&gt;&lt;property id=&quot;20148&quot; value=&quot;5&quot;/&gt;&lt;property id=&quot;20300&quot; value=&quot;Slide 62 - &amp;quot;Обожение&amp;quot;&quot;/&gt;&lt;property id=&quot;20307&quot; value=&quot;798&quot;/&gt;&lt;/object&gt;&lt;object type=&quot;3&quot; unique_id=&quot;10615&quot;&gt;&lt;property id=&quot;20148&quot; value=&quot;5&quot;/&gt;&lt;property id=&quot;20300&quot; value=&quot;Slide 61 - &amp;quot;Обожение&amp;quot;&quot;/&gt;&lt;property id=&quot;20307&quot; value=&quot;873&quot;/&gt;&lt;/object&gt;&lt;object type=&quot;3&quot; unique_id=&quot;10616&quot;&gt;&lt;property id=&quot;20148&quot; value=&quot;5&quot;/&gt;&lt;property id=&quot;20300&quot; value=&quot;Slide 65 - &amp;quot;Обожение&amp;quot;&quot;/&gt;&lt;property id=&quot;20307&quot; value=&quot;767&quot;/&gt;&lt;/object&gt;&lt;object type=&quot;3&quot; unique_id=&quot;10619&quot;&gt;&lt;property id=&quot;20148&quot; value=&quot;5&quot;/&gt;&lt;property id=&quot;20300&quot; value=&quot;Slide 68 - &amp;quot;Обожение&amp;quot;&quot;/&gt;&lt;property id=&quot;20307&quot; value=&quot;812&quot;/&gt;&lt;/object&gt;&lt;object type=&quot;3&quot; unique_id=&quot;10620&quot;&gt;&lt;property id=&quot;20148&quot; value=&quot;5&quot;/&gt;&lt;property id=&quot;20300&quot; value=&quot;Slide 66 - &amp;quot;Обожение&amp;quot;&quot;/&gt;&lt;property id=&quot;20307&quot; value=&quot;821&quot;/&gt;&lt;/object&gt;&lt;object type=&quot;3&quot; unique_id=&quot;10621&quot;&gt;&lt;property id=&quot;20148&quot; value=&quot;5&quot;/&gt;&lt;property id=&quot;20300&quot; value=&quot;Slide 32 - &amp;quot;Обожение&amp;quot;&quot;/&gt;&lt;property id=&quot;20307&quot; value=&quot;841&quot;/&gt;&lt;/object&gt;&lt;object type=&quot;3&quot; unique_id=&quot;10629&quot;&gt;&lt;property id=&quot;20148&quot; value=&quot;5&quot;/&gt;&lt;property id=&quot;20300&quot; value=&quot;Slide 58 - &amp;quot;Обожение&amp;quot;&quot;/&gt;&lt;property id=&quot;20307&quot; value=&quot;818&quot;/&gt;&lt;/object&gt;&lt;object type=&quot;3&quot; unique_id=&quot;10630&quot;&gt;&lt;property id=&quot;20148&quot; value=&quot;5&quot;/&gt;&lt;property id=&quot;20300&quot; value=&quot;Slide 91 - &amp;quot;Обожение&amp;quot;&quot;/&gt;&lt;property id=&quot;20307&quot; value=&quot;785&quot;/&gt;&lt;/object&gt;&lt;object type=&quot;3&quot; unique_id=&quot;10631&quot;&gt;&lt;property id=&quot;20148&quot; value=&quot;5&quot;/&gt;&lt;property id=&quot;20300&quot; value=&quot;Slide 109 - &amp;quot;Обожение&amp;quot;&quot;/&gt;&lt;property id=&quot;20307&quot; value=&quot;788&quot;/&gt;&lt;/object&gt;&lt;object type=&quot;3&quot; unique_id=&quot;10633&quot;&gt;&lt;property id=&quot;20148&quot; value=&quot;5&quot;/&gt;&lt;property id=&quot;20300&quot; value=&quot;Slide 100 - &amp;quot;Обожение&amp;quot;&quot;/&gt;&lt;property id=&quot;20307&quot; value=&quot;793&quot;/&gt;&lt;/object&gt;&lt;object type=&quot;3&quot; unique_id=&quot;10634&quot;&gt;&lt;property id=&quot;20148&quot; value=&quot;5&quot;/&gt;&lt;property id=&quot;20300&quot; value=&quot;Slide 101 - &amp;quot;Обожение&amp;quot;&quot;/&gt;&lt;property id=&quot;20307&quot; value=&quot;880&quot;/&gt;&lt;/object&gt;&lt;object type=&quot;3&quot; unique_id=&quot;10635&quot;&gt;&lt;property id=&quot;20148&quot; value=&quot;5&quot;/&gt;&lt;property id=&quot;20300&quot; value=&quot;Slide 104 - &amp;quot;Обожение&amp;quot;&quot;/&gt;&lt;property id=&quot;20307&quot; value=&quot;851&quot;/&gt;&lt;/object&gt;&lt;object type=&quot;3&quot; unique_id=&quot;10636&quot;&gt;&lt;property id=&quot;20148&quot; value=&quot;5&quot;/&gt;&lt;property id=&quot;20300&quot; value=&quot;Slide 110 - &amp;quot;Божьи нетварные энергии&amp;quot;&quot;/&gt;&lt;property id=&quot;20307&quot; value=&quot;849&quot;/&gt;&lt;/object&gt;&lt;object type=&quot;3&quot; unique_id=&quot;10659&quot;&gt;&lt;property id=&quot;20148&quot; value=&quot;5&quot;/&gt;&lt;property id=&quot;20300&quot; value=&quot;Slide 111 - &amp;quot;Божья природа&amp;quot;&quot;/&gt;&lt;property id=&quot;20307&quot; value=&quot;872&quot;/&gt;&lt;/object&gt;&lt;object type=&quot;3&quot; unique_id=&quot;10660&quot;&gt;&lt;property id=&quot;20148&quot; value=&quot;5&quot;/&gt;&lt;property id=&quot;20300&quot; value=&quot;Slide 112 - &amp;quot;Божья природа&amp;quot;&quot;/&gt;&lt;property id=&quot;20307&quot; value=&quot;850&quot;/&gt;&lt;/object&gt;&lt;object type=&quot;3&quot; unique_id=&quot;10667&quot;&gt;&lt;property id=&quot;20148&quot; value=&quot;5&quot;/&gt;&lt;property id=&quot;20300&quot; value=&quot;Slide 115 - &amp;quot;«Обожение» и «подобие»&amp;quot;&quot;/&gt;&lt;property id=&quot;20307&quot; value=&quot;876&quot;/&gt;&lt;/object&gt;&lt;object type=&quot;3&quot; unique_id=&quot;10668&quot;&gt;&lt;property id=&quot;20148&quot; value=&quot;5&quot;/&gt;&lt;property id=&quot;20300&quot; value=&quot;Slide 117 - &amp;quot;«Обожение» и «подобие»&amp;quot;&quot;/&gt;&lt;property id=&quot;20307&quot; value=&quot;875&quot;/&gt;&lt;/object&gt;&lt;object type=&quot;3&quot; unique_id=&quot;10669&quot;&gt;&lt;property id=&quot;20148&quot; value=&quot;5&quot;/&gt;&lt;property id=&quot;20300&quot; value=&quot;Slide 116 - &amp;quot;«Обожение» и «подобие»&amp;quot;&quot;/&gt;&lt;property id=&quot;20307&quot; value=&quot;877&quot;/&gt;&lt;/object&gt;&lt;object type=&quot;3&quot; unique_id=&quot;10670&quot;&gt;&lt;property id=&quot;20148&quot; value=&quot;5&quot;/&gt;&lt;property id=&quot;20300&quot; value=&quot;Slide 119 - &amp;quot;Василий Великий&amp;quot;&quot;/&gt;&lt;property id=&quot;20307&quot; value=&quot;794&quot;/&gt;&lt;/object&gt;&lt;object type=&quot;3&quot; unique_id=&quot;10671&quot;&gt;&lt;property id=&quot;20148&quot; value=&quot;5&quot;/&gt;&lt;property id=&quot;20300&quot; value=&quot;Slide 130 - &amp;quot;Григорий Нисский&amp;quot;&quot;/&gt;&lt;property id=&quot;20307&quot; value=&quot;811&quot;/&gt;&lt;/object&gt;&lt;object type=&quot;3&quot; unique_id=&quot;10672&quot;&gt;&lt;property id=&quot;20148&quot; value=&quot;5&quot;/&gt;&lt;property id=&quot;20300&quot; value=&quot;Slide 125 - &amp;quot;Ириней Лионский&amp;quot;&quot;/&gt;&lt;property id=&quot;20307&quot; value=&quot;844&quot;/&gt;&lt;/object&gt;&lt;object type=&quot;3&quot; unique_id=&quot;10679&quot;&gt;&lt;property id=&quot;20148&quot; value=&quot;5&quot;/&gt;&lt;property id=&quot;20300&quot; value=&quot;Slide 136 - &amp;quot;Исход 7:1&amp;quot;&quot;/&gt;&lt;property id=&quot;20307&quot; value=&quot;795&quot;/&gt;&lt;/object&gt;&lt;object type=&quot;3&quot; unique_id=&quot;10680&quot;&gt;&lt;property id=&quot;20148&quot; value=&quot;5&quot;/&gt;&lt;property id=&quot;20300&quot; value=&quot;Slide 143 - &amp;quot;2 Коринфянам 8:9&amp;quot;&quot;/&gt;&lt;property id=&quot;20307&quot; value=&quot;796&quot;/&gt;&lt;/object&gt;&lt;object type=&quot;3&quot; unique_id=&quot;10681&quot;&gt;&lt;property id=&quot;20148&quot; value=&quot;5&quot;/&gt;&lt;property id=&quot;20300&quot; value=&quot;Slide 144 - &amp;quot;1 Коринфянам 6:15&amp;quot;&quot;/&gt;&lt;property id=&quot;20307&quot; value=&quot;809&quot;/&gt;&lt;/object&gt;&lt;object type=&quot;3&quot; unique_id=&quot;10682&quot;&gt;&lt;property id=&quot;20148&quot; value=&quot;5&quot;/&gt;&lt;property id=&quot;20300&quot; value=&quot;Slide 145 - &amp;quot;К Евреям 4:15&amp;quot;&quot;/&gt;&lt;property id=&quot;20307&quot; value=&quot;799&quot;/&gt;&lt;/object&gt;&lt;object type=&quot;3&quot; unique_id=&quot;10683&quot;&gt;&lt;property id=&quot;20148&quot; value=&quot;5&quot;/&gt;&lt;property id=&quot;20300&quot; value=&quot;Slide 150 - &amp;quot;От Иоанна 3:8&amp;quot;&quot;/&gt;&lt;property id=&quot;20307&quot; value=&quot;800&quot;/&gt;&lt;/object&gt;&lt;object type=&quot;3&quot; unique_id=&quot;10684&quot;&gt;&lt;property id=&quot;20148&quot; value=&quot;5&quot;/&gt;&lt;property id=&quot;20300&quot; value=&quot;Slide 151 - &amp;quot;От Иоанна 2:10&amp;quot;&quot;/&gt;&lt;property id=&quot;20307&quot; value=&quot;808&quot;/&gt;&lt;/object&gt;&lt;object type=&quot;3&quot; unique_id=&quot;10685&quot;&gt;&lt;property id=&quot;20148&quot; value=&quot;5&quot;/&gt;&lt;property id=&quot;20300&quot; value=&quot;Slide 152 - &amp;quot;От Иоанна 14:23&amp;quot;&quot;/&gt;&lt;property id=&quot;20307&quot; value=&quot;801&quot;/&gt;&lt;/object&gt;&lt;object type=&quot;3&quot; unique_id=&quot;10686&quot;&gt;&lt;property id=&quot;20148&quot; value=&quot;5&quot;/&gt;&lt;property id=&quot;20300&quot; value=&quot;Slide 153 - &amp;quot;От Иоанна 15:5&amp;quot;&quot;/&gt;&lt;property id=&quot;20307&quot; value=&quot;802&quot;/&gt;&lt;/object&gt;&lt;object type=&quot;3&quot; unique_id=&quot;10687&quot;&gt;&lt;property id=&quot;20148&quot; value=&quot;5&quot;/&gt;&lt;property id=&quot;20300&quot; value=&quot;Slide 155 - &amp;quot;От Иоанна 17:21-22&amp;quot;&quot;/&gt;&lt;property id=&quot;20307&quot; value=&quot;803&quot;/&gt;&lt;/object&gt;&lt;object type=&quot;3&quot; unique_id=&quot;10688&quot;&gt;&lt;property id=&quot;20148&quot; value=&quot;5&quot;/&gt;&lt;property id=&quot;20300&quot; value=&quot;Slide 156 - &amp;quot;1 Иоанна 3:2&amp;quot;&quot;/&gt;&lt;property id=&quot;20307&quot; value=&quot;804&quot;/&gt;&lt;/object&gt;&lt;object type=&quot;3&quot; unique_id=&quot;10689&quot;&gt;&lt;property id=&quot;20148&quot; value=&quot;5&quot;/&gt;&lt;property id=&quot;20300&quot; value=&quot;Slide 157 - &amp;quot;1 Иоанна 4:12&amp;quot;&quot;/&gt;&lt;property id=&quot;20307&quot; value=&quot;805&quot;/&gt;&lt;/object&gt;&lt;object type=&quot;3&quot; unique_id=&quot;10690&quot;&gt;&lt;property id=&quot;20148&quot; value=&quot;5&quot;/&gt;&lt;property id=&quot;20300&quot; value=&quot;Slide 158 - &amp;quot;К Ефесянам 1:18&amp;quot;&quot;/&gt;&lt;property id=&quot;20307&quot; value=&quot;806&quot;/&gt;&lt;/object&gt;&lt;object type=&quot;3&quot; unique_id=&quot;10691&quot;&gt;&lt;property id=&quot;20148&quot; value=&quot;5&quot;/&gt;&lt;property id=&quot;20300&quot; value=&quot;Slide 159 - &amp;quot;К Колоссянам 3:1&amp;quot;&quot;/&gt;&lt;property id=&quot;20307&quot; value=&quot;807&quot;/&gt;&lt;/object&gt;&lt;object type=&quot;3&quot; unique_id=&quot;10692&quot;&gt;&lt;property id=&quot;20148&quot; value=&quot;5&quot;/&gt;&lt;property id=&quot;20300&quot; value=&quot;Slide 160 - &amp;quot;К Титу 2:13&amp;quot;&quot;/&gt;&lt;property id=&quot;20307&quot; value=&quot;810&quot;/&gt;&lt;/object&gt;&lt;object type=&quot;3&quot; unique_id=&quot;10711&quot;&gt;&lt;property id=&quot;20148&quot; value=&quot;5&quot;/&gt;&lt;property id=&quot;20300&quot; value=&quot;Slide 163 - &amp;quot;Обожение&amp;quot;&quot;/&gt;&lt;property id=&quot;20307&quot; value=&quot;787&quot;/&gt;&lt;/object&gt;&lt;object type=&quot;3&quot; unique_id=&quot;13167&quot;&gt;&lt;property id=&quot;20148&quot; value=&quot;5&quot;/&gt;&lt;property id=&quot;20300&quot; value=&quot;Slide 90 - &amp;quot;Обожение&amp;quot;&quot;/&gt;&lt;property id=&quot;20307&quot; value=&quot;883&quot;/&gt;&lt;/object&gt;&lt;object type=&quot;3&quot; unique_id=&quot;13498&quot;&gt;&lt;property id=&quot;20148&quot; value=&quot;5&quot;/&gt;&lt;property id=&quot;20300&quot; value=&quot;Slide 122 - &amp;quot;Иустин Мученик&amp;quot;&quot;/&gt;&lt;property id=&quot;20307&quot; value=&quot;884&quot;/&gt;&lt;/object&gt;&lt;object type=&quot;3&quot; unique_id=&quot;13500&quot;&gt;&lt;property id=&quot;20148&quot; value=&quot;5&quot;/&gt;&lt;property id=&quot;20300&quot; value=&quot;Slide 124 - &amp;quot;Ириней Лионский&amp;quot;&quot;/&gt;&lt;property id=&quot;20307&quot; value=&quot;886&quot;/&gt;&lt;/object&gt;&lt;object type=&quot;3&quot; unique_id=&quot;14634&quot;&gt;&lt;property id=&quot;20148&quot; value=&quot;5&quot;/&gt;&lt;property id=&quot;20300&quot; value=&quot;Slide 128 - &amp;quot;Псевдо-Дионисий&amp;quot;&quot;/&gt;&lt;property id=&quot;20307&quot; value=&quot;890&quot;/&gt;&lt;/object&gt;&lt;object type=&quot;3&quot; unique_id=&quot;14635&quot;&gt;&lt;property id=&quot;20148&quot; value=&quot;5&quot;/&gt;&lt;property id=&quot;20300&quot; value=&quot;Slide 126 - &amp;quot;Ириней Лионский&amp;quot;&quot;/&gt;&lt;property id=&quot;20307&quot; value=&quot;887&quot;/&gt;&lt;/object&gt;&lt;object type=&quot;3&quot; unique_id=&quot;16558&quot;&gt;&lt;property id=&quot;20148&quot; value=&quot;5&quot;/&gt;&lt;property id=&quot;20300&quot; value=&quot;Slide 10 - &amp;quot;Обожение&amp;quot;&quot;/&gt;&lt;property id=&quot;20307&quot; value=&quot;894&quot;/&gt;&lt;/object&gt;&lt;object type=&quot;3&quot; unique_id=&quot;16559&quot;&gt;&lt;property id=&quot;20148&quot; value=&quot;5&quot;/&gt;&lt;property id=&quot;20300&quot; value=&quot;Slide 11 - &amp;quot;Обожение&amp;quot;&quot;/&gt;&lt;property id=&quot;20307&quot; value=&quot;904&quot;/&gt;&lt;/object&gt;&lt;object type=&quot;3&quot; unique_id=&quot;16560&quot;&gt;&lt;property id=&quot;20148&quot; value=&quot;5&quot;/&gt;&lt;property id=&quot;20300&quot; value=&quot;Slide 19 - &amp;quot;Обожение&amp;quot;&quot;/&gt;&lt;property id=&quot;20307&quot; value=&quot;895&quot;/&gt;&lt;/object&gt;&lt;object type=&quot;3&quot; unique_id=&quot;16562&quot;&gt;&lt;property id=&quot;20148&quot; value=&quot;5&quot;/&gt;&lt;property id=&quot;20300&quot; value=&quot;Slide 25 - &amp;quot;Обожение&amp;quot;&quot;/&gt;&lt;property id=&quot;20307&quot; value=&quot;900&quot;/&gt;&lt;/object&gt;&lt;object type=&quot;3&quot; unique_id=&quot;16565&quot;&gt;&lt;property id=&quot;20148&quot; value=&quot;5&quot;/&gt;&lt;property id=&quot;20300&quot; value=&quot;Slide 95 - &amp;quot;Обожение&amp;quot;&quot;/&gt;&lt;property id=&quot;20307&quot; value=&quot;902&quot;/&gt;&lt;/object&gt;&lt;object type=&quot;3&quot; unique_id=&quot;16566&quot;&gt;&lt;property id=&quot;20148&quot; value=&quot;5&quot;/&gt;&lt;property id=&quot;20300&quot; value=&quot;Slide 96 - &amp;quot;Обожение&amp;quot;&quot;/&gt;&lt;property id=&quot;20307&quot; value=&quot;899&quot;/&gt;&lt;/object&gt;&lt;object type=&quot;3&quot; unique_id=&quot;17594&quot;&gt;&lt;property id=&quot;20148&quot; value=&quot;5&quot;/&gt;&lt;property id=&quot;20300&quot; value=&quot;Slide 5 - &amp;quot;Обожение&amp;quot;&quot;/&gt;&lt;property id=&quot;20307&quot; value=&quot;906&quot;/&gt;&lt;/object&gt;&lt;object type=&quot;3&quot; unique_id=&quot;17595&quot;&gt;&lt;property id=&quot;20148&quot; value=&quot;5&quot;/&gt;&lt;property id=&quot;20300&quot; value=&quot;Slide 26 - &amp;quot;Обожение&amp;quot;&quot;/&gt;&lt;property id=&quot;20307&quot; value=&quot;907&quot;/&gt;&lt;/object&gt;&lt;object type=&quot;3&quot; unique_id=&quot;17597&quot;&gt;&lt;property id=&quot;20148&quot; value=&quot;5&quot;/&gt;&lt;property id=&quot;20300&quot; value=&quot;Slide 53 - &amp;quot;Обожение&amp;quot;&quot;/&gt;&lt;property id=&quot;20307&quot; value=&quot;909&quot;/&gt;&lt;/object&gt;&lt;object type=&quot;3&quot; unique_id=&quot;18770&quot;&gt;&lt;property id=&quot;20148&quot; value=&quot;5&quot;/&gt;&lt;property id=&quot;20300&quot; value=&quot;Slide 59 - &amp;quot;Обожение&amp;quot;&quot;/&gt;&lt;property id=&quot;20307&quot; value=&quot;910&quot;/&gt;&lt;/object&gt;&lt;object type=&quot;3&quot; unique_id=&quot;18771&quot;&gt;&lt;property id=&quot;20148&quot; value=&quot;5&quot;/&gt;&lt;property id=&quot;20300&quot; value=&quot;Slide 63 - &amp;quot;Обожение&amp;quot;&quot;/&gt;&lt;property id=&quot;20307&quot; value=&quot;911&quot;/&gt;&lt;/object&gt;&lt;object type=&quot;3&quot; unique_id=&quot;18772&quot;&gt;&lt;property id=&quot;20148&quot; value=&quot;5&quot;/&gt;&lt;property id=&quot;20300&quot; value=&quot;Slide 64 - &amp;quot;Обожение&amp;quot;&quot;/&gt;&lt;property id=&quot;20307&quot; value=&quot;912&quot;/&gt;&lt;/object&gt;&lt;object type=&quot;3&quot; unique_id=&quot;18774&quot;&gt;&lt;property id=&quot;20148&quot; value=&quot;5&quot;/&gt;&lt;property id=&quot;20300&quot; value=&quot;Slide 148 - &amp;quot;К Галатам 2:20&amp;quot;&quot;/&gt;&lt;property id=&quot;20307&quot; value=&quot;915&quot;/&gt;&lt;/object&gt;&lt;object type=&quot;3&quot; unique_id=&quot;19585&quot;&gt;&lt;property id=&quot;20148&quot; value=&quot;5&quot;/&gt;&lt;property id=&quot;20300&quot; value=&quot;Slide 149 - &amp;quot;К Римлянам 8:19-23&amp;quot;&quot;/&gt;&lt;property id=&quot;20307&quot; value=&quot;916&quot;/&gt;&lt;/object&gt;&lt;object type=&quot;3&quot; unique_id=&quot;22153&quot;&gt;&lt;property id=&quot;20148&quot; value=&quot;5&quot;/&gt;&lt;property id=&quot;20300&quot; value=&quot;Slide 67 - &amp;quot;Обожение&amp;quot;&quot;/&gt;&lt;property id=&quot;20307&quot; value=&quot;924&quot;/&gt;&lt;/object&gt;&lt;object type=&quot;3&quot; unique_id=&quot;22154&quot;&gt;&lt;property id=&quot;20148&quot; value=&quot;5&quot;/&gt;&lt;property id=&quot;20300&quot; value=&quot;Slide 69 - &amp;quot;Обожение&amp;quot;&quot;/&gt;&lt;property id=&quot;20307&quot; value=&quot;926&quot;/&gt;&lt;/object&gt;&lt;object type=&quot;3&quot; unique_id=&quot;22155&quot;&gt;&lt;property id=&quot;20148&quot; value=&quot;5&quot;/&gt;&lt;property id=&quot;20300&quot; value=&quot;Slide 70 - &amp;quot;Обожение&amp;quot;&quot;/&gt;&lt;property id=&quot;20307&quot; value=&quot;927&quot;/&gt;&lt;/object&gt;&lt;object type=&quot;3&quot; unique_id=&quot;22156&quot;&gt;&lt;property id=&quot;20148&quot; value=&quot;5&quot;/&gt;&lt;property id=&quot;20300&quot; value=&quot;Slide 71 - &amp;quot;Обожение&amp;quot;&quot;/&gt;&lt;property id=&quot;20307&quot; value=&quot;925&quot;/&gt;&lt;/object&gt;&lt;object type=&quot;3&quot; unique_id=&quot;22157&quot;&gt;&lt;property id=&quot;20148&quot; value=&quot;5&quot;/&gt;&lt;property id=&quot;20300&quot; value=&quot;Slide 72 - &amp;quot;Обожение&amp;quot;&quot;/&gt;&lt;property id=&quot;20307&quot; value=&quot;930&quot;/&gt;&lt;/object&gt;&lt;object type=&quot;3&quot; unique_id=&quot;22158&quot;&gt;&lt;property id=&quot;20148&quot; value=&quot;5&quot;/&gt;&lt;property id=&quot;20300&quot; value=&quot;Slide 98 - &amp;quot;Обожение&amp;quot;&quot;/&gt;&lt;property id=&quot;20307&quot; value=&quot;928&quot;/&gt;&lt;/object&gt;&lt;object type=&quot;3&quot; unique_id=&quot;22159&quot;&gt;&lt;property id=&quot;20148&quot; value=&quot;5&quot;/&gt;&lt;property id=&quot;20300&quot; value=&quot;Slide 99 - &amp;quot;Обожение&amp;quot;&quot;/&gt;&lt;property id=&quot;20307&quot; value=&quot;929&quot;/&gt;&lt;/object&gt;&lt;object type=&quot;3&quot; unique_id=&quot;22160&quot;&gt;&lt;property id=&quot;20148&quot; value=&quot;5&quot;/&gt;&lt;property id=&quot;20300&quot; value=&quot;Slide 120 - &amp;quot;Афанасий&amp;quot;&quot;/&gt;&lt;property id=&quot;20307&quot; value=&quot;931&quot;/&gt;&lt;/object&gt;&lt;object type=&quot;3&quot; unique_id=&quot;22161&quot;&gt;&lt;property id=&quot;20148&quot; value=&quot;5&quot;/&gt;&lt;property id=&quot;20300&quot; value=&quot;Slide 121 - &amp;quot;Афанасий&amp;quot;&quot;/&gt;&lt;property id=&quot;20307&quot; value=&quot;932&quot;/&gt;&lt;/object&gt;&lt;object type=&quot;3&quot; unique_id=&quot;22162&quot;&gt;&lt;property id=&quot;20148&quot; value=&quot;5&quot;/&gt;&lt;property id=&quot;20300&quot; value=&quot;Slide 123 - &amp;quot;Феофил Антиохийский&amp;quot;&quot;/&gt;&lt;property id=&quot;20307&quot; value=&quot;923&quot;/&gt;&lt;/object&gt;&lt;object type=&quot;3&quot; unique_id=&quot;22163&quot;&gt;&lt;property id=&quot;20148&quot; value=&quot;5&quot;/&gt;&lt;property id=&quot;20300&quot; value=&quot;Slide 137 - &amp;quot;Бытие 6:2&amp;quot;&quot;/&gt;&lt;property id=&quot;20307&quot; value=&quot;917&quot;/&gt;&lt;/object&gt;&lt;object type=&quot;3&quot; unique_id=&quot;22164&quot;&gt;&lt;property id=&quot;20148&quot; value=&quot;5&quot;/&gt;&lt;property id=&quot;20300&quot; value=&quot;Slide 138 - &amp;quot;Исход 21:6&amp;quot;&quot;/&gt;&lt;property id=&quot;20307&quot; value=&quot;918&quot;/&gt;&lt;/object&gt;&lt;object type=&quot;3&quot; unique_id=&quot;22165&quot;&gt;&lt;property id=&quot;20148&quot; value=&quot;5&quot;/&gt;&lt;property id=&quot;20300&quot; value=&quot;Slide 139 - &amp;quot;Исход 22:8&amp;quot;&quot;/&gt;&lt;property id=&quot;20307&quot; value=&quot;919&quot;/&gt;&lt;/object&gt;&lt;object type=&quot;3&quot; unique_id=&quot;22166&quot;&gt;&lt;property id=&quot;20148&quot; value=&quot;5&quot;/&gt;&lt;property id=&quot;20300&quot; value=&quot;Slide 140 - &amp;quot;Псалом 2:7&amp;quot;&quot;/&gt;&lt;property id=&quot;20307&quot; value=&quot;920&quot;/&gt;&lt;/object&gt;&lt;object type=&quot;3&quot; unique_id=&quot;22167&quot;&gt;&lt;property id=&quot;20148&quot; value=&quot;5&quot;/&gt;&lt;property id=&quot;20300&quot; value=&quot;Slide 141 - &amp;quot;Псалом 44:8&amp;quot;&quot;/&gt;&lt;property id=&quot;20307&quot; value=&quot;921&quot;/&gt;&lt;/object&gt;&lt;object type=&quot;3&quot; unique_id=&quot;22168&quot;&gt;&lt;property id=&quot;20148&quot; value=&quot;5&quot;/&gt;&lt;property id=&quot;20300&quot; value=&quot;Slide 142 - &amp;quot;Псалом 109:1-3&amp;quot;&quot;/&gt;&lt;property id=&quot;20307&quot; value=&quot;922&quot;/&gt;&lt;/object&gt;&lt;object type=&quot;3&quot; unique_id=&quot;23812&quot;&gt;&lt;property id=&quot;20148&quot; value=&quot;5&quot;/&gt;&lt;property id=&quot;20300&quot; value=&quot;Slide 74 - &amp;quot;Обожение&amp;quot;&quot;/&gt;&lt;property id=&quot;20307&quot; value=&quot;933&quot;/&gt;&lt;/object&gt;&lt;object type=&quot;3&quot; unique_id=&quot;23813&quot;&gt;&lt;property id=&quot;20148&quot; value=&quot;5&quot;/&gt;&lt;property id=&quot;20300&quot; value=&quot;Slide 75 - &amp;quot;Обожение&amp;quot;&quot;/&gt;&lt;property id=&quot;20307&quot; value=&quot;934&quot;/&gt;&lt;/object&gt;&lt;object type=&quot;3&quot; unique_id=&quot;23814&quot;&gt;&lt;property id=&quot;20148&quot; value=&quot;5&quot;/&gt;&lt;property id=&quot;20300&quot; value=&quot;Slide 77 - &amp;quot;Обожение&amp;quot;&quot;/&gt;&lt;property id=&quot;20307&quot; value=&quot;935&quot;/&gt;&lt;/object&gt;&lt;object type=&quot;3&quot; unique_id=&quot;23817&quot;&gt;&lt;property id=&quot;20148&quot; value=&quot;5&quot;/&gt;&lt;property id=&quot;20300&quot; value=&quot;Slide 94 - &amp;quot;Обожение&amp;quot;&quot;/&gt;&lt;property id=&quot;20307&quot; value=&quot;938&quot;/&gt;&lt;/object&gt;&lt;object type=&quot;3&quot; unique_id=&quot;24738&quot;&gt;&lt;property id=&quot;20148&quot; value=&quot;5&quot;/&gt;&lt;property id=&quot;20300&quot; value=&quot;Slide 80 - &amp;quot;Обожение&amp;quot;&quot;/&gt;&lt;property id=&quot;20307&quot; value=&quot;941&quot;/&gt;&lt;/object&gt;&lt;object type=&quot;3&quot; unique_id=&quot;29541&quot;&gt;&lt;property id=&quot;20148&quot; value=&quot;5&quot;/&gt;&lt;property id=&quot;20300&quot; value=&quot;Slide 29 - &amp;quot;Обожение&amp;quot;&quot;/&gt;&lt;property id=&quot;20307&quot; value=&quot;956&quot;/&gt;&lt;/object&gt;&lt;object type=&quot;3&quot; unique_id=&quot;36802&quot;&gt;&lt;property id=&quot;20148&quot; value=&quot;5&quot;/&gt;&lt;property id=&quot;20300&quot; value=&quot;Slide 33 - &amp;quot;Обожение&amp;quot;&quot;/&gt;&lt;property id=&quot;20307&quot; value=&quot;987&quot;/&gt;&lt;/object&gt;&lt;object type=&quot;3&quot; unique_id=&quot;36803&quot;&gt;&lt;property id=&quot;20148&quot; value=&quot;5&quot;/&gt;&lt;property id=&quot;20300&quot; value=&quot;Slide 38 - &amp;quot;Обожение&amp;quot;&quot;/&gt;&lt;property id=&quot;20307&quot; value=&quot;988&quot;/&gt;&lt;/object&gt;&lt;object type=&quot;3&quot; unique_id=&quot;38807&quot;&gt;&lt;property id=&quot;20148&quot; value=&quot;5&quot;/&gt;&lt;property id=&quot;20300&quot; value=&quot;Slide 35 - &amp;quot;Обожение&amp;quot;&quot;/&gt;&lt;property id=&quot;20307&quot; value=&quot;996&quot;/&gt;&lt;/object&gt;&lt;object type=&quot;3&quot; unique_id=&quot;38808&quot;&gt;&lt;property id=&quot;20148&quot; value=&quot;5&quot;/&gt;&lt;property id=&quot;20300&quot; value=&quot;Slide 36 - &amp;quot;Обожение&amp;quot;&quot;/&gt;&lt;property id=&quot;20307&quot; value=&quot;994&quot;/&gt;&lt;/object&gt;&lt;object type=&quot;3&quot; unique_id=&quot;38810&quot;&gt;&lt;property id=&quot;20148&quot; value=&quot;5&quot;/&gt;&lt;property id=&quot;20300&quot; value=&quot;Slide 40 - &amp;quot;Обожение&amp;quot;&quot;/&gt;&lt;property id=&quot;20307&quot; value=&quot;990&quot;/&gt;&lt;/object&gt;&lt;object type=&quot;3&quot; unique_id=&quot;38812&quot;&gt;&lt;property id=&quot;20148&quot; value=&quot;5&quot;/&gt;&lt;property id=&quot;20300&quot; value=&quot;Slide 47 - &amp;quot;Обожение&amp;quot;&quot;/&gt;&lt;property id=&quot;20307&quot; value=&quot;991&quot;/&gt;&lt;/object&gt;&lt;object type=&quot;3&quot; unique_id=&quot;38813&quot;&gt;&lt;property id=&quot;20148&quot; value=&quot;5&quot;/&gt;&lt;property id=&quot;20300&quot; value=&quot;Slide 46 - &amp;quot;Обожение&amp;quot;&quot;/&gt;&lt;property id=&quot;20307&quot; value=&quot;992&quot;/&gt;&lt;/object&gt;&lt;object type=&quot;3&quot; unique_id=&quot;47675&quot;&gt;&lt;property id=&quot;20148&quot; value=&quot;5&quot;/&gt;&lt;property id=&quot;20300&quot; value=&quot;Slide 107 - &amp;quot;Обожение&amp;quot;&quot;/&gt;&lt;property id=&quot;20307&quot; value=&quot;997&quot;/&gt;&lt;/object&gt;&lt;object type=&quot;3&quot; unique_id=&quot;48686&quot;&gt;&lt;property id=&quot;20148&quot; value=&quot;5&quot;/&gt;&lt;property id=&quot;20300&quot; value=&quot;Slide 161 - &amp;quot;Псалом 81&amp;quot;&quot;/&gt;&lt;property id=&quot;20307&quot; value=&quot;998&quot;/&gt;&lt;/object&gt;&lt;object type=&quot;3&quot; unique_id=&quot;48687&quot;&gt;&lt;property id=&quot;20148&quot; value=&quot;5&quot;/&gt;&lt;property id=&quot;20300&quot; value=&quot;Slide 162 - &amp;quot;Псалом 81&amp;quot;&quot;/&gt;&lt;property id=&quot;20307&quot; value=&quot;999&quot;/&gt;&lt;/object&gt;&lt;object type=&quot;3&quot; unique_id=&quot;49504&quot;&gt;&lt;property id=&quot;20148&quot; value=&quot;5&quot;/&gt;&lt;property id=&quot;20300&quot; value=&quot;Slide 4 - &amp;quot;Обожение&amp;quot;&quot;/&gt;&lt;property id=&quot;20307&quot; value=&quot;1002&quot;/&gt;&lt;/object&gt;&lt;object type=&quot;3&quot; unique_id=&quot;49506&quot;&gt;&lt;property id=&quot;20148&quot; value=&quot;5&quot;/&gt;&lt;property id=&quot;20300&quot; value=&quot;Slide 6 - &amp;quot;Обожение&amp;quot;&quot;/&gt;&lt;property id=&quot;20307&quot; value=&quot;1001&quot;/&gt;&lt;/object&gt;&lt;object type=&quot;3&quot; unique_id=&quot;49507&quot;&gt;&lt;property id=&quot;20148&quot; value=&quot;5&quot;/&gt;&lt;property id=&quot;20300&quot; value=&quot;Slide 7 - &amp;quot;Обожение&amp;quot;&quot;/&gt;&lt;property id=&quot;20307&quot; value=&quot;1000&quot;/&gt;&lt;/object&gt;&lt;object type=&quot;3&quot; unique_id=&quot;53015&quot;&gt;&lt;property id=&quot;20148&quot; value=&quot;5&quot;/&gt;&lt;property id=&quot;20300&quot; value=&quot;Slide 9 - &amp;quot;Обожение&amp;quot;&quot;/&gt;&lt;property id=&quot;20307&quot; value=&quot;1006&quot;/&gt;&lt;/object&gt;&lt;object type=&quot;3&quot; unique_id=&quot;53016&quot;&gt;&lt;property id=&quot;20148&quot; value=&quot;5&quot;/&gt;&lt;property id=&quot;20300&quot; value=&quot;Slide 13 - &amp;quot;Обожение&amp;quot;&quot;/&gt;&lt;property id=&quot;20307&quot; value=&quot;1007&quot;/&gt;&lt;/object&gt;&lt;object type=&quot;3&quot; unique_id=&quot;53017&quot;&gt;&lt;property id=&quot;20148&quot; value=&quot;5&quot;/&gt;&lt;property id=&quot;20300&quot; value=&quot;Slide 14 - &amp;quot;Обожение&amp;quot;&quot;/&gt;&lt;property id=&quot;20307&quot; value=&quot;1008&quot;/&gt;&lt;/object&gt;&lt;object type=&quot;3&quot; unique_id=&quot;53018&quot;&gt;&lt;property id=&quot;20148&quot; value=&quot;5&quot;/&gt;&lt;property id=&quot;20300&quot; value=&quot;Slide 15 - &amp;quot;Обожение&amp;quot;&quot;/&gt;&lt;property id=&quot;20307&quot; value=&quot;1009&quot;/&gt;&lt;/object&gt;&lt;object type=&quot;3&quot; unique_id=&quot;53019&quot;&gt;&lt;property id=&quot;20148&quot; value=&quot;5&quot;/&gt;&lt;property id=&quot;20300&quot; value=&quot;Slide 17 - &amp;quot;Обожение&amp;quot;&quot;/&gt;&lt;property id=&quot;20307&quot; value=&quot;1010&quot;/&gt;&lt;/object&gt;&lt;object type=&quot;3&quot; unique_id=&quot;53020&quot;&gt;&lt;property id=&quot;20148&quot; value=&quot;5&quot;/&gt;&lt;property id=&quot;20300&quot; value=&quot;Slide 18 - &amp;quot;Обожение&amp;quot;&quot;/&gt;&lt;property id=&quot;20307&quot; value=&quot;1011&quot;/&gt;&lt;/object&gt;&lt;object type=&quot;3&quot; unique_id=&quot;53021&quot;&gt;&lt;property id=&quot;20148&quot; value=&quot;5&quot;/&gt;&lt;property id=&quot;20300&quot; value=&quot;Slide 20 - &amp;quot;Обожение&amp;quot;&quot;/&gt;&lt;property id=&quot;20307&quot; value=&quot;1012&quot;/&gt;&lt;/object&gt;&lt;object type=&quot;3&quot; unique_id=&quot;53022&quot;&gt;&lt;property id=&quot;20148&quot; value=&quot;5&quot;/&gt;&lt;property id=&quot;20300&quot; value=&quot;Slide 21 - &amp;quot;Обожение&amp;quot;&quot;/&gt;&lt;property id=&quot;20307&quot; value=&quot;1013&quot;/&gt;&lt;/object&gt;&lt;object type=&quot;3&quot; unique_id=&quot;53025&quot;&gt;&lt;property id=&quot;20148&quot; value=&quot;5&quot;/&gt;&lt;property id=&quot;20300&quot; value=&quot;Slide 30 - &amp;quot;Обожение&amp;quot;&quot;/&gt;&lt;property id=&quot;20307&quot; value=&quot;1005&quot;/&gt;&lt;/object&gt;&lt;object type=&quot;3&quot; unique_id=&quot;55192&quot;&gt;&lt;property id=&quot;20148&quot; value=&quot;5&quot;/&gt;&lt;property id=&quot;20300&quot; value=&quot;Slide 22 - &amp;quot;Обожение&amp;quot;&quot;/&gt;&lt;property id=&quot;20307&quot; value=&quot;1017&quot;/&gt;&lt;/object&gt;&lt;object type=&quot;3&quot; unique_id=&quot;55194&quot;&gt;&lt;property id=&quot;20148&quot; value=&quot;5&quot;/&gt;&lt;property id=&quot;20300&quot; value=&quot;Slide 23 - &amp;quot;Обожение&amp;quot;&quot;/&gt;&lt;property id=&quot;20307&quot; value=&quot;1020&quot;/&gt;&lt;/object&gt;&lt;object type=&quot;3&quot; unique_id=&quot;55195&quot;&gt;&lt;property id=&quot;20148&quot; value=&quot;5&quot;/&gt;&lt;property id=&quot;20300&quot; value=&quot;Slide 24 - &amp;quot;Обожение&amp;quot;&quot;/&gt;&lt;property id=&quot;20307&quot; value=&quot;1021&quot;/&gt;&lt;/object&gt;&lt;object type=&quot;3&quot; unique_id=&quot;59175&quot;&gt;&lt;property id=&quot;20148&quot; value=&quot;5&quot;/&gt;&lt;property id=&quot;20300&quot; value=&quot;Slide 27 - &amp;quot;Обожение&amp;quot;&quot;/&gt;&lt;property id=&quot;20307&quot; value=&quot;1022&quot;/&gt;&lt;/object&gt;&lt;object type=&quot;3&quot; unique_id=&quot;59176&quot;&gt;&lt;property id=&quot;20148&quot; value=&quot;5&quot;/&gt;&lt;property id=&quot;20300&quot; value=&quot;Slide 31 - &amp;quot;Обожение&amp;quot;&quot;/&gt;&lt;property id=&quot;20307&quot; value=&quot;1023&quot;/&gt;&lt;/object&gt;&lt;object type=&quot;3&quot; unique_id=&quot;59178&quot;&gt;&lt;property id=&quot;20148&quot; value=&quot;5&quot;/&gt;&lt;property id=&quot;20300&quot; value=&quot;Slide 34 - &amp;quot;Обожение&amp;quot;&quot;/&gt;&lt;property id=&quot;20307&quot; value=&quot;1028&quot;/&gt;&lt;/object&gt;&lt;object type=&quot;3&quot; unique_id=&quot;59182&quot;&gt;&lt;property id=&quot;20148&quot; value=&quot;5&quot;/&gt;&lt;property id=&quot;20300&quot; value=&quot;Slide 37 - &amp;quot;Обожение&amp;quot;&quot;/&gt;&lt;property id=&quot;20307&quot; value=&quot;1026&quot;/&gt;&lt;/object&gt;&lt;object type=&quot;3&quot; unique_id=&quot;59184&quot;&gt;&lt;property id=&quot;20148&quot; value=&quot;5&quot;/&gt;&lt;property id=&quot;20300&quot; value=&quot;Slide 39 - &amp;quot;Обожение&amp;quot;&quot;/&gt;&lt;property id=&quot;20307&quot; value=&quot;1030&quot;/&gt;&lt;/object&gt;&lt;object type=&quot;3&quot; unique_id=&quot;59186&quot;&gt;&lt;property id=&quot;20148&quot; value=&quot;5&quot;/&gt;&lt;property id=&quot;20300&quot; value=&quot;Slide 48 - &amp;quot;Обожение&amp;quot;&quot;/&gt;&lt;property id=&quot;20307&quot; value=&quot;1034&quot;/&gt;&lt;/object&gt;&lt;object type=&quot;3&quot; unique_id=&quot;59187&quot;&gt;&lt;property id=&quot;20148&quot; value=&quot;5&quot;/&gt;&lt;property id=&quot;20300&quot; value=&quot;Slide 44 - &amp;quot;Обожение&amp;quot;&quot;/&gt;&lt;property id=&quot;20307&quot; value=&quot;1033&quot;/&gt;&lt;/object&gt;&lt;object type=&quot;3&quot; unique_id=&quot;59188&quot;&gt;&lt;property id=&quot;20148&quot; value=&quot;5&quot;/&gt;&lt;property id=&quot;20300&quot; value=&quot;Slide 45 - &amp;quot;Обожение&amp;quot;&quot;/&gt;&lt;property id=&quot;20307&quot; value=&quot;1035&quot;/&gt;&lt;/object&gt;&lt;object type=&quot;3&quot; unique_id=&quot;62251&quot;&gt;&lt;property id=&quot;20148&quot; value=&quot;5&quot;/&gt;&lt;property id=&quot;20300&quot; value=&quot;Slide 41 - &amp;quot;Обожение&amp;quot;&quot;/&gt;&lt;property id=&quot;20307&quot; value=&quot;1041&quot;/&gt;&lt;/object&gt;&lt;object type=&quot;3&quot; unique_id=&quot;62252&quot;&gt;&lt;property id=&quot;20148&quot; value=&quot;5&quot;/&gt;&lt;property id=&quot;20300&quot; value=&quot;Slide 43 - &amp;quot;Обожение&amp;quot;&quot;/&gt;&lt;property id=&quot;20307&quot; value=&quot;1042&quot;/&gt;&lt;/object&gt;&lt;object type=&quot;3&quot; unique_id=&quot;62255&quot;&gt;&lt;property id=&quot;20148&quot; value=&quot;5&quot;/&gt;&lt;property id=&quot;20300&quot; value=&quot;Slide 127 - &amp;quot;Ориген&amp;quot;&quot;/&gt;&lt;property id=&quot;20307&quot; value=&quot;1040&quot;/&gt;&lt;/object&gt;&lt;object type=&quot;3&quot; unique_id=&quot;63937&quot;&gt;&lt;property id=&quot;20148&quot; value=&quot;5&quot;/&gt;&lt;property id=&quot;20300&quot; value=&quot;Slide 49 - &amp;quot;Обожение&amp;quot;&quot;/&gt;&lt;property id=&quot;20307&quot; value=&quot;1043&quot;/&gt;&lt;/object&gt;&lt;object type=&quot;3&quot; unique_id=&quot;63938&quot;&gt;&lt;property id=&quot;20148&quot; value=&quot;5&quot;/&gt;&lt;property id=&quot;20300&quot; value=&quot;Slide 50 - &amp;quot;Обожение&amp;quot;&quot;/&gt;&lt;property id=&quot;20307&quot; value=&quot;1046&quot;/&gt;&lt;/object&gt;&lt;object type=&quot;3&quot; unique_id=&quot;63939&quot;&gt;&lt;property id=&quot;20148&quot; value=&quot;5&quot;/&gt;&lt;property id=&quot;20300&quot; value=&quot;Slide 51 - &amp;quot;Обожение&amp;quot;&quot;/&gt;&lt;property id=&quot;20307&quot; value=&quot;1047&quot;/&gt;&lt;/object&gt;&lt;object type=&quot;3&quot; unique_id=&quot;63940&quot;&gt;&lt;property id=&quot;20148&quot; value=&quot;5&quot;/&gt;&lt;property id=&quot;20300&quot; value=&quot;Slide 52 - &amp;quot;Обожение&amp;quot;&quot;/&gt;&lt;property id=&quot;20307&quot; value=&quot;1048&quot;/&gt;&lt;/object&gt;&lt;object type=&quot;3&quot; unique_id=&quot;63942&quot;&gt;&lt;property id=&quot;20148&quot; value=&quot;5&quot;/&gt;&lt;property id=&quot;20300&quot; value=&quot;Slide 56 - &amp;quot;Обожение&amp;quot;&quot;/&gt;&lt;property id=&quot;20307&quot; value=&quot;1045&quot;/&gt;&lt;/object&gt;&lt;object type=&quot;3&quot; unique_id=&quot;67622&quot;&gt;&lt;property id=&quot;20148&quot; value=&quot;5&quot;/&gt;&lt;property id=&quot;20300&quot; value=&quot;Slide 54 - &amp;quot;Обожение&amp;quot;&quot;/&gt;&lt;property id=&quot;20307&quot; value=&quot;1051&quot;/&gt;&lt;/object&gt;&lt;object type=&quot;3&quot; unique_id=&quot;67623&quot;&gt;&lt;property id=&quot;20148&quot; value=&quot;5&quot;/&gt;&lt;property id=&quot;20300&quot; value=&quot;Slide 55 - &amp;quot;Обожение&amp;quot;&quot;/&gt;&lt;property id=&quot;20307&quot; value=&quot;1052&quot;/&gt;&lt;/object&gt;&lt;object type=&quot;3&quot; unique_id=&quot;67624&quot;&gt;&lt;property id=&quot;20148&quot; value=&quot;5&quot;/&gt;&lt;property id=&quot;20300&quot; value=&quot;Slide 57 - &amp;quot;Обожение&amp;quot;&quot;/&gt;&lt;property id=&quot;20307&quot; value=&quot;1050&quot;/&gt;&lt;/object&gt;&lt;object type=&quot;3&quot; unique_id=&quot;67625&quot;&gt;&lt;property id=&quot;20148&quot; value=&quot;5&quot;/&gt;&lt;property id=&quot;20300&quot; value=&quot;Slide 60 - &amp;quot;Обожение&amp;quot;&quot;/&gt;&lt;property id=&quot;20307&quot; value=&quot;1053&quot;/&gt;&lt;/object&gt;&lt;object type=&quot;3&quot; unique_id=&quot;67628&quot;&gt;&lt;property id=&quot;20148&quot; value=&quot;5&quot;/&gt;&lt;property id=&quot;20300&quot; value=&quot;Slide 134 - &amp;quot;Марк Подвижник                   (IV век)&amp;quot;&quot;/&gt;&lt;property id=&quot;20307&quot; value=&quot;1058&quot;/&gt;&lt;/object&gt;&lt;object type=&quot;3&quot; unique_id=&quot;67630&quot;&gt;&lt;property id=&quot;20148&quot; value=&quot;5&quot;/&gt;&lt;property id=&quot;20300&quot; value=&quot;Slide 154 - &amp;quot;От Иоанна 17:21-22&amp;quot;&quot;/&gt;&lt;property id=&quot;20307&quot; value=&quot;1057&quot;/&gt;&lt;/object&gt;&lt;object type=&quot;3&quot; unique_id=&quot;73110&quot;&gt;&lt;property id=&quot;20148&quot; value=&quot;5&quot;/&gt;&lt;property id=&quot;20300&quot; value=&quot;Slide 73 - &amp;quot;Обожение&amp;quot;&quot;/&gt;&lt;property id=&quot;20307&quot; value=&quot;1065&quot;/&gt;&lt;/object&gt;&lt;object type=&quot;3&quot; unique_id=&quot;73111&quot;&gt;&lt;property id=&quot;20148&quot; value=&quot;5&quot;/&gt;&lt;property id=&quot;20300&quot; value=&quot;Slide 76 - &amp;quot;Обожение&amp;quot;&quot;/&gt;&lt;property id=&quot;20307&quot; value=&quot;1068&quot;/&gt;&lt;/object&gt;&lt;object type=&quot;3&quot; unique_id=&quot;73113&quot;&gt;&lt;property id=&quot;20148&quot; value=&quot;5&quot;/&gt;&lt;property id=&quot;20300&quot; value=&quot;Slide 78 - &amp;quot;Обожение&amp;quot;&quot;/&gt;&lt;property id=&quot;20307&quot; value=&quot;1071&quot;/&gt;&lt;/object&gt;&lt;object type=&quot;3&quot; unique_id=&quot;73114&quot;&gt;&lt;property id=&quot;20148&quot; value=&quot;5&quot;/&gt;&lt;property id=&quot;20300&quot; value=&quot;Slide 79 - &amp;quot;Обожение&amp;quot;&quot;/&gt;&lt;property id=&quot;20307&quot; value=&quot;1072&quot;/&gt;&lt;/object&gt;&lt;object type=&quot;3&quot; unique_id=&quot;73115&quot;&gt;&lt;property id=&quot;20148&quot; value=&quot;5&quot;/&gt;&lt;property id=&quot;20300&quot; value=&quot;Slide 129 - &amp;quot;Кирилл Александрийский&amp;quot;&quot;/&gt;&lt;property id=&quot;20307&quot; value=&quot;1066&quot;/&gt;&lt;/object&gt;&lt;object type=&quot;3&quot; unique_id=&quot;73116&quot;&gt;&lt;property id=&quot;20148&quot; value=&quot;5&quot;/&gt;&lt;property id=&quot;20300&quot; value=&quot;Slide 131 - &amp;quot;Григорий Нисский&amp;quot;&quot;/&gt;&lt;property id=&quot;20307&quot; value=&quot;1064&quot;/&gt;&lt;/object&gt;&lt;object type=&quot;3&quot; unique_id=&quot;73117&quot;&gt;&lt;property id=&quot;20148&quot; value=&quot;5&quot;/&gt;&lt;property id=&quot;20300&quot; value=&quot;Slide 132 - &amp;quot;Иоанн Дамаскин&amp;quot;&quot;/&gt;&lt;property id=&quot;20307&quot; value=&quot;1067&quot;/&gt;&lt;/object&gt;&lt;object type=&quot;3&quot; unique_id=&quot;73118&quot;&gt;&lt;property id=&quot;20148&quot; value=&quot;5&quot;/&gt;&lt;property id=&quot;20300&quot; value=&quot;Slide 133 - &amp;quot;Василий Великий&amp;quot;&quot;/&gt;&lt;property id=&quot;20307&quot; value=&quot;1063&quot;/&gt;&lt;/object&gt;&lt;object type=&quot;3&quot; unique_id=&quot;73119&quot;&gt;&lt;property id=&quot;20148&quot; value=&quot;5&quot;/&gt;&lt;property id=&quot;20300&quot; value=&quot;Slide 135 - &amp;quot;Григорий Палама&amp;quot;&quot;/&gt;&lt;property id=&quot;20307&quot; value=&quot;1073&quot;/&gt;&lt;/object&gt;&lt;object type=&quot;3&quot; unique_id=&quot;76490&quot;&gt;&lt;property id=&quot;20148&quot; value=&quot;5&quot;/&gt;&lt;property id=&quot;20300&quot; value=&quot;Slide 81 - &amp;quot;Обожение&amp;quot;&quot;/&gt;&lt;property id=&quot;20307&quot; value=&quot;1075&quot;/&gt;&lt;/object&gt;&lt;object type=&quot;3&quot; unique_id=&quot;76491&quot;&gt;&lt;property id=&quot;20148&quot; value=&quot;5&quot;/&gt;&lt;property id=&quot;20300&quot; value=&quot;Slide 82 - &amp;quot;Обожение&amp;quot;&quot;/&gt;&lt;property id=&quot;20307&quot; value=&quot;1076&quot;/&gt;&lt;/object&gt;&lt;object type=&quot;3&quot; unique_id=&quot;76492&quot;&gt;&lt;property id=&quot;20148&quot; value=&quot;5&quot;/&gt;&lt;property id=&quot;20300&quot; value=&quot;Slide 83 - &amp;quot;Обожение&amp;quot;&quot;/&gt;&lt;property id=&quot;20307&quot; value=&quot;1077&quot;/&gt;&lt;/object&gt;&lt;object type=&quot;3&quot; unique_id=&quot;76493&quot;&gt;&lt;property id=&quot;20148&quot; value=&quot;5&quot;/&gt;&lt;property id=&quot;20300&quot; value=&quot;Slide 84 - &amp;quot;Обожение&amp;quot;&quot;/&gt;&lt;property id=&quot;20307&quot; value=&quot;1078&quot;/&gt;&lt;/object&gt;&lt;object type=&quot;3&quot; unique_id=&quot;76494&quot;&gt;&lt;property id=&quot;20148&quot; value=&quot;5&quot;/&gt;&lt;property id=&quot;20300&quot; value=&quot;Slide 85 - &amp;quot;Обожение&amp;quot;&quot;/&gt;&lt;property id=&quot;20307&quot; value=&quot;1079&quot;/&gt;&lt;/object&gt;&lt;object type=&quot;3&quot; unique_id=&quot;76495&quot;&gt;&lt;property id=&quot;20148&quot; value=&quot;5&quot;/&gt;&lt;property id=&quot;20300&quot; value=&quot;Slide 86 - &amp;quot;Обожение&amp;quot;&quot;/&gt;&lt;property id=&quot;20307&quot; value=&quot;1080&quot;/&gt;&lt;/object&gt;&lt;object type=&quot;3&quot; unique_id=&quot;76496&quot;&gt;&lt;property id=&quot;20148&quot; value=&quot;5&quot;/&gt;&lt;property id=&quot;20300&quot; value=&quot;Slide 87 - &amp;quot;Обожение&amp;quot;&quot;/&gt;&lt;property id=&quot;20307&quot; value=&quot;1081&quot;/&gt;&lt;/object&gt;&lt;object type=&quot;3&quot; unique_id=&quot;76497&quot;&gt;&lt;property id=&quot;20148&quot; value=&quot;5&quot;/&gt;&lt;property id=&quot;20300&quot; value=&quot;Slide 88 - &amp;quot;Обожение&amp;quot;&quot;/&gt;&lt;property id=&quot;20307&quot; value=&quot;1082&quot;/&gt;&lt;/object&gt;&lt;object type=&quot;3&quot; unique_id=&quot;76498&quot;&gt;&lt;property id=&quot;20148&quot; value=&quot;5&quot;/&gt;&lt;property id=&quot;20300&quot; value=&quot;Slide 89 - &amp;quot;Обожение&amp;quot;&quot;/&gt;&lt;property id=&quot;20307&quot; value=&quot;1083&quot;/&gt;&lt;/object&gt;&lt;object type=&quot;3&quot; unique_id=&quot;78483&quot;&gt;&lt;property id=&quot;20148&quot; value=&quot;5&quot;/&gt;&lt;property id=&quot;20300&quot; value=&quot;Slide 113 - &amp;quot;Божья природа&amp;quot;&quot;/&gt;&lt;property id=&quot;20307&quot; value=&quot;1085&quot;/&gt;&lt;/object&gt;&lt;object type=&quot;3&quot; unique_id=&quot;78484&quot;&gt;&lt;property id=&quot;20148&quot; value=&quot;5&quot;/&gt;&lt;property id=&quot;20300&quot; value=&quot;Slide 114 - &amp;quot;Божья природа&amp;quot;&quot;/&gt;&lt;property id=&quot;20307&quot; value=&quot;1086&quot;/&gt;&lt;/object&gt;&lt;object type=&quot;3&quot; unique_id=&quot;79540&quot;&gt;&lt;property id=&quot;20148&quot; value=&quot;5&quot;/&gt;&lt;property id=&quot;20300&quot; value=&quot;Slide 97 - &amp;quot;Обожение&amp;quot;&quot;/&gt;&lt;property id=&quot;20307&quot; value=&quot;1089&quot;/&gt;&lt;/object&gt;&lt;object type=&quot;3&quot; unique_id=&quot;79541&quot;&gt;&lt;property id=&quot;20148&quot; value=&quot;5&quot;/&gt;&lt;property id=&quot;20300&quot; value=&quot;Slide 105 - &amp;quot;Обожение&amp;quot;&quot;/&gt;&lt;property id=&quot;20307&quot; value=&quot;1090&quot;/&gt;&lt;/object&gt;&lt;object type=&quot;3&quot; unique_id=&quot;80185&quot;&gt;&lt;property id=&quot;20148&quot; value=&quot;5&quot;/&gt;&lt;property id=&quot;20300&quot; value=&quot;Slide 106 - &amp;quot;Обожение&amp;quot;&quot;/&gt;&lt;property id=&quot;20307&quot; value=&quot;1092&quot;/&gt;&lt;/object&gt;&lt;object type=&quot;3&quot; unique_id=&quot;81046&quot;&gt;&lt;property id=&quot;20148&quot; value=&quot;5&quot;/&gt;&lt;property id=&quot;20300&quot; value=&quot;Slide 103 - &amp;quot;Обожение&amp;quot;&quot;/&gt;&lt;property id=&quot;20307&quot; value=&quot;1093&quot;/&gt;&lt;/object&gt;&lt;object type=&quot;3&quot; unique_id=&quot;81048&quot;&gt;&lt;property id=&quot;20148&quot; value=&quot;5&quot;/&gt;&lt;property id=&quot;20300&quot; value=&quot;Slide 108 - &amp;quot;Обожение&amp;quot;&quot;/&gt;&lt;property id=&quot;20307&quot; value=&quot;1096&quot;/&gt;&lt;/object&gt;&lt;object type=&quot;3&quot; unique_id=&quot;82575&quot;&gt;&lt;property id=&quot;20148&quot; value=&quot;5&quot;/&gt;&lt;property id=&quot;20300&quot; value=&quot;Slide 92 - &amp;quot;Обожение&amp;quot;&quot;/&gt;&lt;property id=&quot;20307&quot; value=&quot;1097&quot;/&gt;&lt;/object&gt;&lt;object type=&quot;3&quot; unique_id=&quot;82576&quot;&gt;&lt;property id=&quot;20148&quot; value=&quot;5&quot;/&gt;&lt;property id=&quot;20300&quot; value=&quot;Slide 93 - &amp;quot;Обожение&amp;quot;&quot;/&gt;&lt;property id=&quot;20307&quot; value=&quot;1100&quot;/&gt;&lt;/object&gt;&lt;object type=&quot;3&quot; unique_id=&quot;82577&quot;&gt;&lt;property id=&quot;20148&quot; value=&quot;5&quot;/&gt;&lt;property id=&quot;20300&quot; value=&quot;Slide 146 - &amp;quot;К Евреям 2:17&amp;quot;&quot;/&gt;&lt;property id=&quot;20307&quot; value=&quot;1098&quot;/&gt;&lt;/object&gt;&lt;object type=&quot;3&quot; unique_id=&quot;82578&quot;&gt;&lt;property id=&quot;20148&quot; value=&quot;5&quot;/&gt;&lt;property id=&quot;20300&quot; value=&quot;Slide 147 - &amp;quot;К Филиппийцам 2:7-8&amp;quot;&quot;/&gt;&lt;property id=&quot;20307&quot; value=&quot;1099&quot;/&gt;&lt;/object&gt;&lt;object type=&quot;3&quot; unique_id=&quot;83889&quot;&gt;&lt;property id=&quot;20148&quot; value=&quot;5&quot;/&gt;&lt;property id=&quot;20300&quot; value=&quot;Slide 102 - &amp;quot;Обожение&amp;quot;&quot;/&gt;&lt;property id=&quot;20307&quot; value=&quot;1101&quot;/&gt;&lt;/object&gt;&lt;object type=&quot;3&quot; unique_id=&quot;83890&quot;&gt;&lt;property id=&quot;20148&quot; value=&quot;5&quot;/&gt;&lt;property id=&quot;20300&quot; value=&quot;Slide 118 - &amp;quot;«Обожение» и «подобие»&amp;quot;&quot;/&gt;&lt;property id=&quot;20307&quot; value=&quot;1114&quot;/&gt;&lt;/object&gt;&lt;object type=&quot;3&quot; unique_id=&quot;300728&quot;&gt;&lt;property id=&quot;20148&quot; value=&quot;5&quot;/&gt;&lt;property id=&quot;20300&quot; value=&quot;Slide 16 - &amp;quot;Обожение&amp;quot;&quot;/&gt;&lt;property id=&quot;20307&quot; value=&quot;1115&quot;/&gt;&lt;/object&gt;&lt;object type=&quot;3&quot; unique_id=&quot;301734&quot;&gt;&lt;property id=&quot;20148&quot; value=&quot;5&quot;/&gt;&lt;property id=&quot;20300&quot; value=&quot;Slide 42 - &amp;quot;Обожение&amp;quot;&quot;/&gt;&lt;property id=&quot;20307&quot; value=&quot;1116&quot;/&gt;&lt;/object&gt;&lt;/object&gt;&lt;/object&gt;&lt;/database&gt;"/>
  <p:tag name="SECTOMILLISECCONVERTED" val="1"/>
</p:tagLst>
</file>

<file path=ppt/theme/theme1.xml><?xml version="1.0" encoding="utf-8"?>
<a:theme xmlns:a="http://schemas.openxmlformats.org/drawingml/2006/main" name="Clouds">
  <a:themeElements>
    <a:clrScheme name="Clouds 1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FFFF"/>
      </a:hlink>
      <a:folHlink>
        <a:srgbClr val="FFFFFF"/>
      </a:folHlink>
    </a:clrScheme>
    <a:fontScheme name="Clouds">
      <a:majorFont>
        <a:latin typeface="Tahoma"/>
        <a:ea typeface=""/>
        <a:cs typeface="Tahoma"/>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
      <a:clrScheme name="Clouds 10">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FFCC00"/>
        </a:folHlink>
      </a:clrScheme>
      <a:clrMap bg1="dk2" tx1="lt1" bg2="dk1" tx2="lt2" accent1="accent1" accent2="accent2" accent3="accent3" accent4="accent4" accent5="accent5" accent6="accent6" hlink="hlink" folHlink="folHlink"/>
    </a:extraClrScheme>
    <a:extraClrScheme>
      <a:clrScheme name="Clouds 1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Clouds 12">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CCFFFF"/>
        </a:hlink>
        <a:folHlink>
          <a:srgbClr val="CCFFFF"/>
        </a:folHlink>
      </a:clrScheme>
      <a:clrMap bg1="dk2" tx1="lt1" bg2="dk1" tx2="lt2" accent1="accent1" accent2="accent2" accent3="accent3" accent4="accent4" accent5="accent5" accent6="accent6" hlink="hlink" folHlink="folHlink"/>
    </a:extraClrScheme>
    <a:extraClrScheme>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clrMap bg1="dk2" tx1="lt1" bg2="dk1" tx2="lt2" accent1="accent1" accent2="accent2" accent3="accent3" accent4="accent4" accent5="accent5" accent6="accent6" hlink="hlink" folHlink="folHlink"/>
    </a:extraClrScheme>
    <a:extraClrScheme>
      <a:clrScheme name="Clouds 14">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ouds 10">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FFCC00"/>
    </a:folHlink>
  </a:clrScheme>
</a:themeOverride>
</file>

<file path=ppt/theme/themeOverride10.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1.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2.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3.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4.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5.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6.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7.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8.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19.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0.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1.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2.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3.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4.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5.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6.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27.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3.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4.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5.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6.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7.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8.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ppt/theme/themeOverride9.xml><?xml version="1.0" encoding="utf-8"?>
<a:themeOverride xmlns:a="http://schemas.openxmlformats.org/drawingml/2006/main">
  <a:clrScheme name="Clouds 13">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Clouds</Template>
  <TotalTime>21568</TotalTime>
  <Words>4585</Words>
  <Application>Microsoft Office PowerPoint</Application>
  <PresentationFormat>On-screen Show (4:3)</PresentationFormat>
  <Paragraphs>982</Paragraphs>
  <Slides>163</Slides>
  <Notes>163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163</vt:i4>
      </vt:variant>
    </vt:vector>
  </HeadingPairs>
  <TitlesOfParts>
    <vt:vector size="178" baseType="lpstr">
      <vt:lpstr>MS PGothic</vt:lpstr>
      <vt:lpstr>MS PGothic</vt:lpstr>
      <vt:lpstr>Arial</vt:lpstr>
      <vt:lpstr>Arial Black</vt:lpstr>
      <vt:lpstr>Bookman Old Style</vt:lpstr>
      <vt:lpstr>Franklin Gothic Medium</vt:lpstr>
      <vt:lpstr>Graeca</vt:lpstr>
      <vt:lpstr>Hebraica</vt:lpstr>
      <vt:lpstr>Impact</vt:lpstr>
      <vt:lpstr>Symbol</vt:lpstr>
      <vt:lpstr>Tahoma</vt:lpstr>
      <vt:lpstr>Times New Roman</vt:lpstr>
      <vt:lpstr>Verdana</vt:lpstr>
      <vt:lpstr>Wingdings</vt:lpstr>
      <vt:lpstr>Clouds</vt:lpstr>
      <vt:lpstr>Обожение</vt:lpstr>
      <vt:lpstr>PowerPoint Presentation</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Обожение</vt:lpstr>
      <vt:lpstr>Божьи нетварные энергии</vt:lpstr>
      <vt:lpstr>Божья природа</vt:lpstr>
      <vt:lpstr>Божья природа</vt:lpstr>
      <vt:lpstr>Божья природа</vt:lpstr>
      <vt:lpstr>Божья природа</vt:lpstr>
      <vt:lpstr>«Обожение» и «подобие»</vt:lpstr>
      <vt:lpstr>«Обожение» и «подобие»</vt:lpstr>
      <vt:lpstr>«Обожение» и «подобие»</vt:lpstr>
      <vt:lpstr>«Обожение» и «подобие»</vt:lpstr>
      <vt:lpstr>Василий Великий</vt:lpstr>
      <vt:lpstr>Афанасий</vt:lpstr>
      <vt:lpstr>Афанасий</vt:lpstr>
      <vt:lpstr>Иустин Мученик</vt:lpstr>
      <vt:lpstr>Феофил Антиохийский</vt:lpstr>
      <vt:lpstr>Ириней Лионский</vt:lpstr>
      <vt:lpstr>Ириней Лионский</vt:lpstr>
      <vt:lpstr>Ириней Лионский</vt:lpstr>
      <vt:lpstr>Ориген</vt:lpstr>
      <vt:lpstr>Псевдо-Дионисий</vt:lpstr>
      <vt:lpstr>Кирилл Александрийский</vt:lpstr>
      <vt:lpstr>Григорий Нисский</vt:lpstr>
      <vt:lpstr>Григорий Нисский</vt:lpstr>
      <vt:lpstr>Иоанн Дамаскин</vt:lpstr>
      <vt:lpstr>Василий Великий</vt:lpstr>
      <vt:lpstr>Марк Подвижник                   (IV век)</vt:lpstr>
      <vt:lpstr>Григорий Палама</vt:lpstr>
      <vt:lpstr>Исход 7:1</vt:lpstr>
      <vt:lpstr>Бытие 6:2</vt:lpstr>
      <vt:lpstr>Исход 21:6</vt:lpstr>
      <vt:lpstr>Исход 22:8</vt:lpstr>
      <vt:lpstr>Псалом 2:7</vt:lpstr>
      <vt:lpstr>Псалом 44:8</vt:lpstr>
      <vt:lpstr>Псалом 109:1-3</vt:lpstr>
      <vt:lpstr>2 Коринфянам 8:9</vt:lpstr>
      <vt:lpstr>1 Коринфянам 6:15</vt:lpstr>
      <vt:lpstr>К Евреям 4:15</vt:lpstr>
      <vt:lpstr>К Евреям 2:17</vt:lpstr>
      <vt:lpstr>К Филиппийцам 2:7-8</vt:lpstr>
      <vt:lpstr>К Галатам 2:20</vt:lpstr>
      <vt:lpstr>К Римлянам 8:19-23</vt:lpstr>
      <vt:lpstr>От Иоанна 3:8</vt:lpstr>
      <vt:lpstr>От Иоанна 2:10</vt:lpstr>
      <vt:lpstr>От Иоанна 14:23</vt:lpstr>
      <vt:lpstr>От Иоанна 15:5</vt:lpstr>
      <vt:lpstr>От Иоанна 17:21-22</vt:lpstr>
      <vt:lpstr>От Иоанна 17:21-22</vt:lpstr>
      <vt:lpstr>1 Иоанна 3:2</vt:lpstr>
      <vt:lpstr>1 Иоанна 4:12</vt:lpstr>
      <vt:lpstr>К Ефесянам 1:18</vt:lpstr>
      <vt:lpstr>К Колоссянам 3:1</vt:lpstr>
      <vt:lpstr>К Титу 2:13</vt:lpstr>
      <vt:lpstr>Псалом 81</vt:lpstr>
      <vt:lpstr>Псалом 81</vt:lpstr>
      <vt:lpstr>Обожение</vt:lpstr>
    </vt:vector>
  </TitlesOfParts>
  <Company>preferred customer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Спасение</dc:title>
  <dc:creator>preferred customerPK</dc:creator>
  <cp:lastModifiedBy>Tom and Nancy Wespetal</cp:lastModifiedBy>
  <cp:revision>319</cp:revision>
  <dcterms:created xsi:type="dcterms:W3CDTF">2002-04-14T10:11:35Z</dcterms:created>
  <dcterms:modified xsi:type="dcterms:W3CDTF">2017-09-22T14:37:51Z</dcterms:modified>
</cp:coreProperties>
</file>