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1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2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3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44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45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46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47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48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49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50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51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52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53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54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55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56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57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58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59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60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61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62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63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64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85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86.xml" ContentType="application/vnd.openxmlformats-officedocument.presentationml.notesSlide+xml"/>
  <Override PartName="/ppt/theme/themeOverride30.xml" ContentType="application/vnd.openxmlformats-officedocument.themeOverride+xml"/>
  <Override PartName="/ppt/notesSlides/notesSlide87.xml" ContentType="application/vnd.openxmlformats-officedocument.presentationml.notesSlide+xml"/>
  <Override PartName="/ppt/theme/themeOverride31.xml" ContentType="application/vnd.openxmlformats-officedocument.themeOverride+xml"/>
  <Override PartName="/ppt/notesSlides/notesSlide8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99"/>
  </p:notesMasterIdLst>
  <p:handoutMasterIdLst>
    <p:handoutMasterId r:id="rId100"/>
  </p:handoutMasterIdLst>
  <p:sldIdLst>
    <p:sldId id="589" r:id="rId2"/>
    <p:sldId id="587" r:id="rId3"/>
    <p:sldId id="468" r:id="rId4"/>
    <p:sldId id="570" r:id="rId5"/>
    <p:sldId id="528" r:id="rId6"/>
    <p:sldId id="292" r:id="rId7"/>
    <p:sldId id="531" r:id="rId8"/>
    <p:sldId id="584" r:id="rId9"/>
    <p:sldId id="539" r:id="rId10"/>
    <p:sldId id="607" r:id="rId11"/>
    <p:sldId id="540" r:id="rId12"/>
    <p:sldId id="530" r:id="rId13"/>
    <p:sldId id="537" r:id="rId14"/>
    <p:sldId id="595" r:id="rId15"/>
    <p:sldId id="596" r:id="rId16"/>
    <p:sldId id="597" r:id="rId17"/>
    <p:sldId id="598" r:id="rId18"/>
    <p:sldId id="594" r:id="rId19"/>
    <p:sldId id="599" r:id="rId20"/>
    <p:sldId id="542" r:id="rId21"/>
    <p:sldId id="536" r:id="rId22"/>
    <p:sldId id="535" r:id="rId23"/>
    <p:sldId id="538" r:id="rId24"/>
    <p:sldId id="573" r:id="rId25"/>
    <p:sldId id="572" r:id="rId26"/>
    <p:sldId id="565" r:id="rId27"/>
    <p:sldId id="532" r:id="rId28"/>
    <p:sldId id="606" r:id="rId29"/>
    <p:sldId id="533" r:id="rId30"/>
    <p:sldId id="534" r:id="rId31"/>
    <p:sldId id="571" r:id="rId32"/>
    <p:sldId id="549" r:id="rId33"/>
    <p:sldId id="592" r:id="rId34"/>
    <p:sldId id="525" r:id="rId35"/>
    <p:sldId id="526" r:id="rId36"/>
    <p:sldId id="554" r:id="rId37"/>
    <p:sldId id="527" r:id="rId38"/>
    <p:sldId id="579" r:id="rId39"/>
    <p:sldId id="581" r:id="rId40"/>
    <p:sldId id="582" r:id="rId41"/>
    <p:sldId id="600" r:id="rId42"/>
    <p:sldId id="583" r:id="rId43"/>
    <p:sldId id="580" r:id="rId44"/>
    <p:sldId id="559" r:id="rId45"/>
    <p:sldId id="560" r:id="rId46"/>
    <p:sldId id="561" r:id="rId47"/>
    <p:sldId id="562" r:id="rId48"/>
    <p:sldId id="563" r:id="rId49"/>
    <p:sldId id="557" r:id="rId50"/>
    <p:sldId id="555" r:id="rId51"/>
    <p:sldId id="564" r:id="rId52"/>
    <p:sldId id="469" r:id="rId53"/>
    <p:sldId id="470" r:id="rId54"/>
    <p:sldId id="471" r:id="rId55"/>
    <p:sldId id="472" r:id="rId56"/>
    <p:sldId id="473" r:id="rId57"/>
    <p:sldId id="474" r:id="rId58"/>
    <p:sldId id="475" r:id="rId59"/>
    <p:sldId id="476" r:id="rId60"/>
    <p:sldId id="477" r:id="rId61"/>
    <p:sldId id="546" r:id="rId62"/>
    <p:sldId id="547" r:id="rId63"/>
    <p:sldId id="569" r:id="rId64"/>
    <p:sldId id="601" r:id="rId65"/>
    <p:sldId id="604" r:id="rId66"/>
    <p:sldId id="343" r:id="rId67"/>
    <p:sldId id="344" r:id="rId68"/>
    <p:sldId id="345" r:id="rId69"/>
    <p:sldId id="364" r:id="rId70"/>
    <p:sldId id="550" r:id="rId71"/>
    <p:sldId id="551" r:id="rId72"/>
    <p:sldId id="552" r:id="rId73"/>
    <p:sldId id="517" r:id="rId74"/>
    <p:sldId id="518" r:id="rId75"/>
    <p:sldId id="519" r:id="rId76"/>
    <p:sldId id="548" r:id="rId77"/>
    <p:sldId id="368" r:id="rId78"/>
    <p:sldId id="382" r:id="rId79"/>
    <p:sldId id="383" r:id="rId80"/>
    <p:sldId id="574" r:id="rId81"/>
    <p:sldId id="566" r:id="rId82"/>
    <p:sldId id="393" r:id="rId83"/>
    <p:sldId id="575" r:id="rId84"/>
    <p:sldId id="558" r:id="rId85"/>
    <p:sldId id="394" r:id="rId86"/>
    <p:sldId id="578" r:id="rId87"/>
    <p:sldId id="605" r:id="rId88"/>
    <p:sldId id="395" r:id="rId89"/>
    <p:sldId id="576" r:id="rId90"/>
    <p:sldId id="568" r:id="rId91"/>
    <p:sldId id="369" r:id="rId92"/>
    <p:sldId id="577" r:id="rId93"/>
    <p:sldId id="567" r:id="rId94"/>
    <p:sldId id="520" r:id="rId95"/>
    <p:sldId id="521" r:id="rId96"/>
    <p:sldId id="529" r:id="rId97"/>
    <p:sldId id="524" r:id="rId98"/>
  </p:sldIdLst>
  <p:sldSz cx="9144000" cy="6858000" type="screen4x3"/>
  <p:notesSz cx="6858000" cy="9144000"/>
  <p:custDataLst>
    <p:tags r:id="rId10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7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CCFF"/>
    <a:srgbClr val="B2B2B2"/>
    <a:srgbClr val="FFCC66"/>
    <a:srgbClr val="FFFFCC"/>
    <a:srgbClr val="6E5434"/>
    <a:srgbClr val="7D5F3B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78691" autoAdjust="0"/>
  </p:normalViewPr>
  <p:slideViewPr>
    <p:cSldViewPr>
      <p:cViewPr varScale="1">
        <p:scale>
          <a:sx n="63" d="100"/>
          <a:sy n="63" d="100"/>
        </p:scale>
        <p:origin x="1038" y="66"/>
      </p:cViewPr>
      <p:guideLst>
        <p:guide orient="horz" pos="1979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  <p:sld r:id="rId49" collapse="1"/>
      <p:sld r:id="rId50" collapse="1"/>
      <p:sld r:id="rId51" collapse="1"/>
      <p:sld r:id="rId52" collapse="1"/>
      <p:sld r:id="rId53" collapse="1"/>
      <p:sld r:id="rId54" collapse="1"/>
      <p:sld r:id="rId55" collapse="1"/>
      <p:sld r:id="rId56" collapse="1"/>
      <p:sld r:id="rId57" collapse="1"/>
      <p:sld r:id="rId58" collapse="1"/>
      <p:sld r:id="rId59" collapse="1"/>
      <p:sld r:id="rId60" collapse="1"/>
      <p:sld r:id="rId61" collapse="1"/>
      <p:sld r:id="rId62" collapse="1"/>
      <p:sld r:id="rId63" collapse="1"/>
      <p:sld r:id="rId64" collapse="1"/>
      <p:sld r:id="rId65" collapse="1"/>
      <p:sld r:id="rId66" collapse="1"/>
      <p:sld r:id="rId67" collapse="1"/>
      <p:sld r:id="rId68" collapse="1"/>
      <p:sld r:id="rId69" collapse="1"/>
      <p:sld r:id="rId70" collapse="1"/>
      <p:sld r:id="rId71" collapse="1"/>
      <p:sld r:id="rId72" collapse="1"/>
      <p:sld r:id="rId73" collapse="1"/>
      <p:sld r:id="rId74" collapse="1"/>
      <p:sld r:id="rId75" collapse="1"/>
      <p:sld r:id="rId76" collapse="1"/>
      <p:sld r:id="rId77" collapse="1"/>
      <p:sld r:id="rId78" collapse="1"/>
      <p:sld r:id="rId79" collapse="1"/>
      <p:sld r:id="rId80" collapse="1"/>
      <p:sld r:id="rId81" collapse="1"/>
      <p:sld r:id="rId82" collapse="1"/>
      <p:sld r:id="rId83" collapse="1"/>
      <p:sld r:id="rId84" collapse="1"/>
      <p:sld r:id="rId85" collapse="1"/>
      <p:sld r:id="rId86" collapse="1"/>
      <p:sld r:id="rId87" collapse="1"/>
      <p:sld r:id="rId88" collapse="1"/>
      <p:sld r:id="rId89" collapse="1"/>
      <p:sld r:id="rId90" collapse="1"/>
      <p:sld r:id="rId91" collapse="1"/>
      <p:sld r:id="rId9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26" Type="http://schemas.openxmlformats.org/officeDocument/2006/relationships/slide" Target="slides/slide28.xml"/><Relationship Id="rId39" Type="http://schemas.openxmlformats.org/officeDocument/2006/relationships/slide" Target="slides/slide42.xml"/><Relationship Id="rId21" Type="http://schemas.openxmlformats.org/officeDocument/2006/relationships/slide" Target="slides/slide23.xml"/><Relationship Id="rId34" Type="http://schemas.openxmlformats.org/officeDocument/2006/relationships/slide" Target="slides/slide36.xml"/><Relationship Id="rId42" Type="http://schemas.openxmlformats.org/officeDocument/2006/relationships/slide" Target="slides/slide46.xml"/><Relationship Id="rId47" Type="http://schemas.openxmlformats.org/officeDocument/2006/relationships/slide" Target="slides/slide52.xml"/><Relationship Id="rId50" Type="http://schemas.openxmlformats.org/officeDocument/2006/relationships/slide" Target="slides/slide55.xml"/><Relationship Id="rId55" Type="http://schemas.openxmlformats.org/officeDocument/2006/relationships/slide" Target="slides/slide60.xml"/><Relationship Id="rId63" Type="http://schemas.openxmlformats.org/officeDocument/2006/relationships/slide" Target="slides/slide68.xml"/><Relationship Id="rId68" Type="http://schemas.openxmlformats.org/officeDocument/2006/relationships/slide" Target="slides/slide73.xml"/><Relationship Id="rId76" Type="http://schemas.openxmlformats.org/officeDocument/2006/relationships/slide" Target="slides/slide81.xml"/><Relationship Id="rId84" Type="http://schemas.openxmlformats.org/officeDocument/2006/relationships/slide" Target="slides/slide89.xml"/><Relationship Id="rId89" Type="http://schemas.openxmlformats.org/officeDocument/2006/relationships/slide" Target="slides/slide94.xml"/><Relationship Id="rId7" Type="http://schemas.openxmlformats.org/officeDocument/2006/relationships/slide" Target="slides/slide9.xml"/><Relationship Id="rId71" Type="http://schemas.openxmlformats.org/officeDocument/2006/relationships/slide" Target="slides/slide76.xml"/><Relationship Id="rId92" Type="http://schemas.openxmlformats.org/officeDocument/2006/relationships/slide" Target="slides/slide97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29" Type="http://schemas.openxmlformats.org/officeDocument/2006/relationships/slide" Target="slides/slide31.xml"/><Relationship Id="rId11" Type="http://schemas.openxmlformats.org/officeDocument/2006/relationships/slide" Target="slides/slide13.xml"/><Relationship Id="rId24" Type="http://schemas.openxmlformats.org/officeDocument/2006/relationships/slide" Target="slides/slide26.xml"/><Relationship Id="rId32" Type="http://schemas.openxmlformats.org/officeDocument/2006/relationships/slide" Target="slides/slide34.xml"/><Relationship Id="rId37" Type="http://schemas.openxmlformats.org/officeDocument/2006/relationships/slide" Target="slides/slide40.xml"/><Relationship Id="rId40" Type="http://schemas.openxmlformats.org/officeDocument/2006/relationships/slide" Target="slides/slide44.xml"/><Relationship Id="rId45" Type="http://schemas.openxmlformats.org/officeDocument/2006/relationships/slide" Target="slides/slide50.xml"/><Relationship Id="rId53" Type="http://schemas.openxmlformats.org/officeDocument/2006/relationships/slide" Target="slides/slide58.xml"/><Relationship Id="rId58" Type="http://schemas.openxmlformats.org/officeDocument/2006/relationships/slide" Target="slides/slide63.xml"/><Relationship Id="rId66" Type="http://schemas.openxmlformats.org/officeDocument/2006/relationships/slide" Target="slides/slide71.xml"/><Relationship Id="rId74" Type="http://schemas.openxmlformats.org/officeDocument/2006/relationships/slide" Target="slides/slide79.xml"/><Relationship Id="rId79" Type="http://schemas.openxmlformats.org/officeDocument/2006/relationships/slide" Target="slides/slide84.xml"/><Relationship Id="rId87" Type="http://schemas.openxmlformats.org/officeDocument/2006/relationships/slide" Target="slides/slide92.xml"/><Relationship Id="rId5" Type="http://schemas.openxmlformats.org/officeDocument/2006/relationships/slide" Target="slides/slide7.xml"/><Relationship Id="rId61" Type="http://schemas.openxmlformats.org/officeDocument/2006/relationships/slide" Target="slides/slide66.xml"/><Relationship Id="rId82" Type="http://schemas.openxmlformats.org/officeDocument/2006/relationships/slide" Target="slides/slide87.xml"/><Relationship Id="rId90" Type="http://schemas.openxmlformats.org/officeDocument/2006/relationships/slide" Target="slides/slide95.xml"/><Relationship Id="rId19" Type="http://schemas.openxmlformats.org/officeDocument/2006/relationships/slide" Target="slides/slide21.xml"/><Relationship Id="rId14" Type="http://schemas.openxmlformats.org/officeDocument/2006/relationships/slide" Target="slides/slide16.xml"/><Relationship Id="rId22" Type="http://schemas.openxmlformats.org/officeDocument/2006/relationships/slide" Target="slides/slide24.xml"/><Relationship Id="rId27" Type="http://schemas.openxmlformats.org/officeDocument/2006/relationships/slide" Target="slides/slide29.xml"/><Relationship Id="rId30" Type="http://schemas.openxmlformats.org/officeDocument/2006/relationships/slide" Target="slides/slide32.xml"/><Relationship Id="rId35" Type="http://schemas.openxmlformats.org/officeDocument/2006/relationships/slide" Target="slides/slide37.xml"/><Relationship Id="rId43" Type="http://schemas.openxmlformats.org/officeDocument/2006/relationships/slide" Target="slides/slide47.xml"/><Relationship Id="rId48" Type="http://schemas.openxmlformats.org/officeDocument/2006/relationships/slide" Target="slides/slide53.xml"/><Relationship Id="rId56" Type="http://schemas.openxmlformats.org/officeDocument/2006/relationships/slide" Target="slides/slide61.xml"/><Relationship Id="rId64" Type="http://schemas.openxmlformats.org/officeDocument/2006/relationships/slide" Target="slides/slide69.xml"/><Relationship Id="rId69" Type="http://schemas.openxmlformats.org/officeDocument/2006/relationships/slide" Target="slides/slide74.xml"/><Relationship Id="rId77" Type="http://schemas.openxmlformats.org/officeDocument/2006/relationships/slide" Target="slides/slide82.xml"/><Relationship Id="rId8" Type="http://schemas.openxmlformats.org/officeDocument/2006/relationships/slide" Target="slides/slide10.xml"/><Relationship Id="rId51" Type="http://schemas.openxmlformats.org/officeDocument/2006/relationships/slide" Target="slides/slide56.xml"/><Relationship Id="rId72" Type="http://schemas.openxmlformats.org/officeDocument/2006/relationships/slide" Target="slides/slide77.xml"/><Relationship Id="rId80" Type="http://schemas.openxmlformats.org/officeDocument/2006/relationships/slide" Target="slides/slide85.xml"/><Relationship Id="rId85" Type="http://schemas.openxmlformats.org/officeDocument/2006/relationships/slide" Target="slides/slide90.xml"/><Relationship Id="rId3" Type="http://schemas.openxmlformats.org/officeDocument/2006/relationships/slide" Target="slides/slide3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5" Type="http://schemas.openxmlformats.org/officeDocument/2006/relationships/slide" Target="slides/slide27.xml"/><Relationship Id="rId33" Type="http://schemas.openxmlformats.org/officeDocument/2006/relationships/slide" Target="slides/slide35.xml"/><Relationship Id="rId38" Type="http://schemas.openxmlformats.org/officeDocument/2006/relationships/slide" Target="slides/slide41.xml"/><Relationship Id="rId46" Type="http://schemas.openxmlformats.org/officeDocument/2006/relationships/slide" Target="slides/slide51.xml"/><Relationship Id="rId59" Type="http://schemas.openxmlformats.org/officeDocument/2006/relationships/slide" Target="slides/slide64.xml"/><Relationship Id="rId67" Type="http://schemas.openxmlformats.org/officeDocument/2006/relationships/slide" Target="slides/slide72.xml"/><Relationship Id="rId20" Type="http://schemas.openxmlformats.org/officeDocument/2006/relationships/slide" Target="slides/slide22.xml"/><Relationship Id="rId41" Type="http://schemas.openxmlformats.org/officeDocument/2006/relationships/slide" Target="slides/slide45.xml"/><Relationship Id="rId54" Type="http://schemas.openxmlformats.org/officeDocument/2006/relationships/slide" Target="slides/slide59.xml"/><Relationship Id="rId62" Type="http://schemas.openxmlformats.org/officeDocument/2006/relationships/slide" Target="slides/slide67.xml"/><Relationship Id="rId70" Type="http://schemas.openxmlformats.org/officeDocument/2006/relationships/slide" Target="slides/slide75.xml"/><Relationship Id="rId75" Type="http://schemas.openxmlformats.org/officeDocument/2006/relationships/slide" Target="slides/slide80.xml"/><Relationship Id="rId83" Type="http://schemas.openxmlformats.org/officeDocument/2006/relationships/slide" Target="slides/slide88.xml"/><Relationship Id="rId88" Type="http://schemas.openxmlformats.org/officeDocument/2006/relationships/slide" Target="slides/slide93.xml"/><Relationship Id="rId91" Type="http://schemas.openxmlformats.org/officeDocument/2006/relationships/slide" Target="slides/slide96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5" Type="http://schemas.openxmlformats.org/officeDocument/2006/relationships/slide" Target="slides/slide17.xml"/><Relationship Id="rId23" Type="http://schemas.openxmlformats.org/officeDocument/2006/relationships/slide" Target="slides/slide25.xml"/><Relationship Id="rId28" Type="http://schemas.openxmlformats.org/officeDocument/2006/relationships/slide" Target="slides/slide30.xml"/><Relationship Id="rId36" Type="http://schemas.openxmlformats.org/officeDocument/2006/relationships/slide" Target="slides/slide38.xml"/><Relationship Id="rId49" Type="http://schemas.openxmlformats.org/officeDocument/2006/relationships/slide" Target="slides/slide54.xml"/><Relationship Id="rId57" Type="http://schemas.openxmlformats.org/officeDocument/2006/relationships/slide" Target="slides/slide62.xml"/><Relationship Id="rId10" Type="http://schemas.openxmlformats.org/officeDocument/2006/relationships/slide" Target="slides/slide12.xml"/><Relationship Id="rId31" Type="http://schemas.openxmlformats.org/officeDocument/2006/relationships/slide" Target="slides/slide33.xml"/><Relationship Id="rId44" Type="http://schemas.openxmlformats.org/officeDocument/2006/relationships/slide" Target="slides/slide49.xml"/><Relationship Id="rId52" Type="http://schemas.openxmlformats.org/officeDocument/2006/relationships/slide" Target="slides/slide57.xml"/><Relationship Id="rId60" Type="http://schemas.openxmlformats.org/officeDocument/2006/relationships/slide" Target="slides/slide65.xml"/><Relationship Id="rId65" Type="http://schemas.openxmlformats.org/officeDocument/2006/relationships/slide" Target="slides/slide70.xml"/><Relationship Id="rId73" Type="http://schemas.openxmlformats.org/officeDocument/2006/relationships/slide" Target="slides/slide78.xml"/><Relationship Id="rId78" Type="http://schemas.openxmlformats.org/officeDocument/2006/relationships/slide" Target="slides/slide83.xml"/><Relationship Id="rId81" Type="http://schemas.openxmlformats.org/officeDocument/2006/relationships/slide" Target="slides/slide86.xml"/><Relationship Id="rId86" Type="http://schemas.openxmlformats.org/officeDocument/2006/relationships/slide" Target="slides/slide91.xml"/><Relationship Id="rId4" Type="http://schemas.openxmlformats.org/officeDocument/2006/relationships/slide" Target="slides/slide4.xml"/><Relationship Id="rId9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23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fld id="{BD2DA191-F0DB-4862-8ABE-5CD785FFB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658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 b="0">
                <a:latin typeface="Times New Roman" panose="02020603050405020304" pitchFamily="18" charset="0"/>
              </a:defRPr>
            </a:lvl1pPr>
          </a:lstStyle>
          <a:p>
            <a:fld id="{62908159-3E32-459F-AC43-03290E951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611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1A678-22E9-49E6-9932-76BDD24C63F1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sz="1800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330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55BDC-3BCF-47E4-BC1B-5D4AF24425E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1612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B204A6-5E61-4804-B353-B43653DD015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5959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43AD8-5809-4560-B258-6EF917627A8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6666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06907-80D2-4223-A2F1-FF6B37A4505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9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03446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24ACF-5DBA-44B7-9BF7-15B0DFF1998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2724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A6A1D5-1050-4E1F-935D-8183A84E3AB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1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7616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8ECD3-F9CB-4447-8582-9E4F3D805ED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986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3F1AB-9812-4222-97D0-030C804F77B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47130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5A900-962C-46B3-A78C-E3193CE3348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5302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153BF-5499-46D4-B59D-F80AD5DD7EB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85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43AE2-8E5F-4923-A424-EC08FD2684F6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296354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9E1AAF-0F0F-4CF9-B0AB-B2E83FCF050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00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65753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B53BF-17E2-4042-B758-FD2F7613F2B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63165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D00C0-BE26-4920-A9C7-0EE8F26C2A1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8437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A3F67-5CDC-45D2-B131-18889E2DDCD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9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73475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C8F438-C9CA-4285-B6D9-33D854B2BEA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6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9854906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3BAB1-2795-4A92-85B5-92CAF74B5048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5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53219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ECC91-FB8C-4305-AC42-E9744367F37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8235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3A087-BF01-4F14-AA46-96ADD26898A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06129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3A087-BF01-4F14-AA46-96ADD26898A5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67317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9121B-1652-424C-990F-771E3F7EFDA4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82306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9894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2081A-2599-44F7-96C2-2E62B81AF306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4757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20F48-0153-4C64-9A74-7D524D76650F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14895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66434-70A4-4FAC-AD03-24ABEA92152B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59915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6376E-289D-466E-90D4-1DAFEDB08CF2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59147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B4286-73F5-43FD-A217-8802D72372A8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4038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2D0DD-0305-43A0-8A9F-7E72E6A76296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8121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0D5F3-4045-47F0-82AB-8A07E0F0351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0180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F5C59-99E2-496D-B5EA-6F8D06CA18A6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52540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75970-64F7-4395-BB05-643021DDCD96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52646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57007-06DA-4323-A644-93C151E2CB96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56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39184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E46E58-13DB-4665-87C9-2549D680315C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57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2265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7F395-E381-425E-84F0-4E3B670882BC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3561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606A24-B3E6-4721-B106-5B153BB1885F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42856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DC0C0-7C4B-43B2-9F7F-8CA4D04BF920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3134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2E254-7443-49FD-A9AE-3E4435595B7C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774652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58DE6-86C8-4395-B2A5-27E2755F23A2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50594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9A87D-2005-417B-B34B-3CFABC9296C1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2791082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3A6A57-ED9A-4AA8-B7A4-2BF5A0E2C469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5196206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B4D4E-BA69-4CC8-9E53-604286DCFFD1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113898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C44BB-B50A-4A2F-948D-BC372593668F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72756631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99E9A-48CF-40FF-AA7F-65330DC980F7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31236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D039F-C951-4408-855D-1CEA134EA966}" type="slidenum">
              <a:rPr lang="en-US" altLang="en-US"/>
              <a:pPr/>
              <a:t>49</a:t>
            </a:fld>
            <a:endParaRPr lang="en-US" altLang="en-US" dirty="0"/>
          </a:p>
        </p:txBody>
      </p:sp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2686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9C5A0-9523-42CA-A09D-24638D957C01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420256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319DF-3158-4757-AB0D-B48AD66E63D6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227410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7D11A-56B8-460E-95EE-5C1013803CB4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87804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51B580-377C-408C-BC49-4E11E6922156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33894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92943821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DF366-849C-4825-9D7E-993DC0EC1DC9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143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1B5FE-F073-42D7-B14D-37F6C248BDF1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47053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9FA15-2993-4C0C-B121-FA3C0370274C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8442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C247B6-DDDD-4624-9408-108C1C81D2E4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72133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D2212B-BB5D-49A5-B3B7-117E67CC76BC}" type="slidenum">
              <a:rPr lang="en-US" altLang="en-US"/>
              <a:pPr/>
              <a:t>57</a:t>
            </a:fld>
            <a:endParaRPr lang="en-US" alt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2601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A86D0-8654-4EF9-8D4A-5A6F54C77DD1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8269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71F9F-04A0-4B36-BDD3-747C028ED338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2569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0BD6F-A64C-46D9-A448-C0535BF20BC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874541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A0D67-844E-4104-BF46-8BA2F31FD028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83747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65412-C791-474C-BC45-1965C1FD40E4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682756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4125-4F8E-4DB7-B49B-E7311AFFB234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943057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496EB-E37E-49B4-9A4F-1EB35BDEDB6D}" type="slidenum">
              <a:rPr lang="en-US" altLang="en-US"/>
              <a:pPr/>
              <a:t>63</a:t>
            </a:fld>
            <a:endParaRPr lang="en-US" altLang="en-US" dirty="0"/>
          </a:p>
        </p:txBody>
      </p:sp>
      <p:sp>
        <p:nvSpPr>
          <p:cNvPr id="55091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09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40049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9BC5B-2987-422B-819C-F3CAF7D34DAB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622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en-US" sz="700" dirty="0"/>
          </a:p>
        </p:txBody>
      </p:sp>
    </p:spTree>
    <p:extLst>
      <p:ext uri="{BB962C8B-B14F-4D97-AF65-F5344CB8AC3E}">
        <p14:creationId xmlns:p14="http://schemas.microsoft.com/office/powerpoint/2010/main" val="143860516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94BC2-FF4C-44D7-9050-171A3AB4486A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628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en-US" sz="700" dirty="0"/>
          </a:p>
        </p:txBody>
      </p:sp>
    </p:spTree>
    <p:extLst>
      <p:ext uri="{BB962C8B-B14F-4D97-AF65-F5344CB8AC3E}">
        <p14:creationId xmlns:p14="http://schemas.microsoft.com/office/powerpoint/2010/main" val="34908120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3C776-937E-4A82-B50F-0EED3D69BAFD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2636220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AA9AD-4E30-4029-A2BE-B47FAB9CFCE8}" type="slidenum">
              <a:rPr lang="en-US" altLang="en-US"/>
              <a:pPr/>
              <a:t>76</a:t>
            </a:fld>
            <a:endParaRPr lang="en-US" alt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1906232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79F80-2EE1-4F2D-B6DB-1478DC5B62FB}" type="slidenum">
              <a:rPr lang="en-US" altLang="en-US"/>
              <a:pPr/>
              <a:t>77</a:t>
            </a:fld>
            <a:endParaRPr lang="en-US" alt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931709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4E3DD-3EE8-4546-8B94-369071E5D464}" type="slidenum">
              <a:rPr lang="en-US" altLang="en-US"/>
              <a:pPr/>
              <a:t>78</a:t>
            </a:fld>
            <a:endParaRPr lang="en-US" alt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95511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012B4-53A6-45BB-A852-6DC404F29A7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191003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A3C9F4-669E-4226-82C2-E720F2BDF91D}" type="slidenum">
              <a:rPr lang="en-US" altLang="en-US"/>
              <a:pPr/>
              <a:t>79</a:t>
            </a:fld>
            <a:endParaRPr lang="en-US" altLang="en-US"/>
          </a:p>
        </p:txBody>
      </p:sp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928765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49861-F464-4B78-823C-1EF7CF834D11}" type="slidenum">
              <a:rPr lang="en-US" altLang="en-US"/>
              <a:pPr/>
              <a:t>80</a:t>
            </a:fld>
            <a:endParaRPr lang="en-US" altLang="en-US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4478451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7C755-DD20-4F53-8FDA-80D3586FDA3B}" type="slidenum">
              <a:rPr lang="en-US" altLang="en-US"/>
              <a:pPr/>
              <a:t>81</a:t>
            </a:fld>
            <a:endParaRPr lang="en-US" alt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5558991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81A7C-B4BA-4B4F-A469-864656CEB850}" type="slidenum">
              <a:rPr lang="en-US" altLang="en-US"/>
              <a:pPr/>
              <a:t>82</a:t>
            </a:fld>
            <a:endParaRPr lang="en-US" altLang="en-US"/>
          </a:p>
        </p:txBody>
      </p:sp>
      <p:sp>
        <p:nvSpPr>
          <p:cNvPr id="64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1128086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39A57-926F-4E1A-9D35-A7507A078021}" type="slidenum">
              <a:rPr lang="en-US" altLang="en-US"/>
              <a:pPr/>
              <a:t>83</a:t>
            </a:fld>
            <a:endParaRPr lang="en-US" altLang="en-US"/>
          </a:p>
        </p:txBody>
      </p:sp>
      <p:sp>
        <p:nvSpPr>
          <p:cNvPr id="64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6205514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CD6E8-E504-4DD0-8704-1607394595E8}" type="slidenum">
              <a:rPr lang="en-US" altLang="en-US"/>
              <a:pPr/>
              <a:t>84</a:t>
            </a:fld>
            <a:endParaRPr lang="en-US" altLang="en-US"/>
          </a:p>
        </p:txBody>
      </p:sp>
      <p:sp>
        <p:nvSpPr>
          <p:cNvPr id="53248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6021903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91438-2431-43A1-8596-A8EA7F764AEE}" type="slidenum">
              <a:rPr lang="en-US" altLang="en-US"/>
              <a:pPr/>
              <a:t>85</a:t>
            </a:fld>
            <a:endParaRPr lang="en-US" altLang="en-US"/>
          </a:p>
        </p:txBody>
      </p:sp>
      <p:sp>
        <p:nvSpPr>
          <p:cNvPr id="640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6745923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9F5FE-57B2-4850-96FC-5B0595E81A39}" type="slidenum">
              <a:rPr lang="en-US" altLang="en-US"/>
              <a:pPr/>
              <a:t>86</a:t>
            </a:fld>
            <a:endParaRPr lang="en-US" altLang="en-US"/>
          </a:p>
        </p:txBody>
      </p:sp>
      <p:sp>
        <p:nvSpPr>
          <p:cNvPr id="63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98471424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FFE9D-821B-4879-9508-3841B397CE7F}" type="slidenum">
              <a:rPr lang="en-US" altLang="en-US"/>
              <a:pPr/>
              <a:t>87</a:t>
            </a:fld>
            <a:endParaRPr lang="en-US" alt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8600429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8BD99-D195-4C6E-A881-BE28B9467E7A}" type="slidenum">
              <a:rPr lang="en-US" altLang="en-US"/>
              <a:pPr/>
              <a:t>88</a:t>
            </a:fld>
            <a:endParaRPr lang="en-US" altLang="en-US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78617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F9315-3806-4244-8826-060E8BB30E4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2152833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A3D58-A411-4B5B-852B-614C0963ADC6}" type="slidenum">
              <a:rPr lang="en-US" altLang="en-US"/>
              <a:pPr/>
              <a:t>89</a:t>
            </a:fld>
            <a:endParaRPr lang="en-US" altLang="en-US"/>
          </a:p>
        </p:txBody>
      </p:sp>
      <p:sp>
        <p:nvSpPr>
          <p:cNvPr id="638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28507652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62BE9-97BD-4DDC-AA80-686CD1A8A79F}" type="slidenum">
              <a:rPr lang="en-US" altLang="en-US"/>
              <a:pPr/>
              <a:t>90</a:t>
            </a:fld>
            <a:endParaRPr lang="en-US" altLang="en-US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04001278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E0189-CA67-4742-BE30-F4C4A337CE88}" type="slidenum">
              <a:rPr lang="en-US" altLang="en-US"/>
              <a:pPr/>
              <a:t>91</a:t>
            </a:fld>
            <a:endParaRPr lang="en-US" altLang="en-US"/>
          </a:p>
        </p:txBody>
      </p:sp>
      <p:sp>
        <p:nvSpPr>
          <p:cNvPr id="634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3838644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7A435-FDE0-45DE-8136-840A337A75CC}" type="slidenum">
              <a:rPr lang="en-US" altLang="en-US"/>
              <a:pPr/>
              <a:t>92</a:t>
            </a:fld>
            <a:endParaRPr lang="en-US" altLang="en-US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b="1"/>
          </a:p>
        </p:txBody>
      </p:sp>
    </p:spTree>
    <p:extLst>
      <p:ext uri="{BB962C8B-B14F-4D97-AF65-F5344CB8AC3E}">
        <p14:creationId xmlns:p14="http://schemas.microsoft.com/office/powerpoint/2010/main" val="2449632885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31AAA-2B10-43A4-BB08-EA266AA2E542}" type="slidenum">
              <a:rPr lang="en-US" altLang="en-US"/>
              <a:pPr/>
              <a:t>93</a:t>
            </a:fld>
            <a:endParaRPr lang="en-US" altLang="en-US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362229195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61703-223F-4469-BD9C-0FF4CC345929}" type="slidenum">
              <a:rPr lang="en-US" altLang="en-US"/>
              <a:pPr/>
              <a:t>94</a:t>
            </a:fld>
            <a:endParaRPr lang="en-US" alt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02598211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FF3D99-DFE9-4244-8D0C-93488B167EF4}" type="slidenum">
              <a:rPr lang="en-US" altLang="en-US"/>
              <a:pPr/>
              <a:t>95</a:t>
            </a:fld>
            <a:endParaRPr lang="en-US" alt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9803237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CB794-E7E3-4D19-91CF-307101A57D0D}" type="slidenum">
              <a:rPr lang="en-US" altLang="en-US"/>
              <a:pPr/>
              <a:t>96</a:t>
            </a:fld>
            <a:endParaRPr lang="en-US" alt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Origen held the first</a:t>
            </a:r>
          </a:p>
        </p:txBody>
      </p:sp>
    </p:spTree>
    <p:extLst>
      <p:ext uri="{BB962C8B-B14F-4D97-AF65-F5344CB8AC3E}">
        <p14:creationId xmlns:p14="http://schemas.microsoft.com/office/powerpoint/2010/main" val="435151378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E84C3-7D86-46D8-836E-0DD69C66910D}" type="slidenum">
              <a:rPr lang="en-US" altLang="en-US"/>
              <a:pPr/>
              <a:t>97</a:t>
            </a:fld>
            <a:endParaRPr lang="en-US" alt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Origen held the first</a:t>
            </a:r>
          </a:p>
        </p:txBody>
      </p:sp>
    </p:spTree>
    <p:extLst>
      <p:ext uri="{BB962C8B-B14F-4D97-AF65-F5344CB8AC3E}">
        <p14:creationId xmlns:p14="http://schemas.microsoft.com/office/powerpoint/2010/main" val="1002014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55BDC-3BCF-47E4-BC1B-5D4AF24425E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9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713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706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84707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08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70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8471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8471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8471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8A930C-1924-4996-B927-C99A389ED9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8471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78296-9372-4FA6-9709-E4423B9952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66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0912-3D90-4EDB-8592-9A4C4DE46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83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F7B74-C28E-4723-8AED-47F1544C1B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7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01C40-D34B-4AEB-A61C-2C6B3AD0EA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89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846A4-DD06-4CAF-9394-791ABFA4CA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5D3F7-C722-401D-8B9D-7C77B8DE9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795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4B645-45D8-4D05-8FBD-198EC9A7D4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02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4601D-69C9-4019-AD2C-CA18C7A2B5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65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51EE9-9325-451E-8D71-AC0B761D18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75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5A9B9-F1C3-4E87-8512-4398E86D6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94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68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58368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68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836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836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83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836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48E7E48-D98A-45A2-B7B6-A80DC45DD1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0" i="0" u="none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slide" Target="slide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6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9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4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7" Type="http://schemas.openxmlformats.org/officeDocument/2006/relationships/slide" Target="slide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6.xml"/><Relationship Id="rId5" Type="http://schemas.openxmlformats.org/officeDocument/2006/relationships/slide" Target="slide49.xml"/><Relationship Id="rId4" Type="http://schemas.openxmlformats.org/officeDocument/2006/relationships/slide" Target="slide7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96.xml"/><Relationship Id="rId3" Type="http://schemas.openxmlformats.org/officeDocument/2006/relationships/image" Target="../media/image11.wmf"/><Relationship Id="rId7" Type="http://schemas.openxmlformats.org/officeDocument/2006/relationships/slide" Target="slide4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slide" Target="slide5.xml"/><Relationship Id="rId4" Type="http://schemas.openxmlformats.org/officeDocument/2006/relationships/image" Target="../media/image12.wmf"/><Relationship Id="rId9" Type="http://schemas.openxmlformats.org/officeDocument/2006/relationships/slide" Target="slide4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96.xml"/><Relationship Id="rId3" Type="http://schemas.openxmlformats.org/officeDocument/2006/relationships/slide" Target="slide89.xml"/><Relationship Id="rId7" Type="http://schemas.openxmlformats.org/officeDocument/2006/relationships/slide" Target="slide8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3.xml"/><Relationship Id="rId5" Type="http://schemas.openxmlformats.org/officeDocument/2006/relationships/slide" Target="slide80.xml"/><Relationship Id="rId4" Type="http://schemas.openxmlformats.org/officeDocument/2006/relationships/slide" Target="slide92.xml"/><Relationship Id="rId9" Type="http://schemas.openxmlformats.org/officeDocument/2006/relationships/slide" Target="slid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4.xml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4.xml"/><Relationship Id="rId5" Type="http://schemas.openxmlformats.org/officeDocument/2006/relationships/slide" Target="slide97.xml"/><Relationship Id="rId4" Type="http://schemas.openxmlformats.org/officeDocument/2006/relationships/slide" Target="slide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97.xml"/><Relationship Id="rId4" Type="http://schemas.openxmlformats.org/officeDocument/2006/relationships/slide" Target="slide9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97.xml"/><Relationship Id="rId4" Type="http://schemas.openxmlformats.org/officeDocument/2006/relationships/slide" Target="slide94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slide" Target="slide6.xml"/><Relationship Id="rId3" Type="http://schemas.openxmlformats.org/officeDocument/2006/relationships/image" Target="../media/image7.wmf"/><Relationship Id="rId7" Type="http://schemas.openxmlformats.org/officeDocument/2006/relationships/slide" Target="slide69.xml"/><Relationship Id="rId12" Type="http://schemas.openxmlformats.org/officeDocument/2006/relationships/slide" Target="slide97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11" Type="http://schemas.openxmlformats.org/officeDocument/2006/relationships/slide" Target="slide94.xml"/><Relationship Id="rId5" Type="http://schemas.openxmlformats.org/officeDocument/2006/relationships/slide" Target="slide67.xml"/><Relationship Id="rId10" Type="http://schemas.openxmlformats.org/officeDocument/2006/relationships/slide" Target="slide72.xml"/><Relationship Id="rId4" Type="http://schemas.openxmlformats.org/officeDocument/2006/relationships/slide" Target="slide66.xml"/><Relationship Id="rId9" Type="http://schemas.openxmlformats.org/officeDocument/2006/relationships/slide" Target="slide7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9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7.xml"/><Relationship Id="rId5" Type="http://schemas.openxmlformats.org/officeDocument/2006/relationships/slide" Target="slide43.xml"/><Relationship Id="rId4" Type="http://schemas.openxmlformats.org/officeDocument/2006/relationships/slide" Target="slide7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slide" Target="slide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4.xml"/><Relationship Id="rId5" Type="http://schemas.openxmlformats.org/officeDocument/2006/relationships/slide" Target="slide73.xml"/><Relationship Id="rId4" Type="http://schemas.openxmlformats.org/officeDocument/2006/relationships/slide" Target="slide9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97.xml"/><Relationship Id="rId4" Type="http://schemas.openxmlformats.org/officeDocument/2006/relationships/slide" Target="slide5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hyperlink" Target="&#1041;&#1086;&#1078;&#1080;&#1081;%20&#1086;&#1073;&#1088;&#1072;&#1079;%20&#1074;%20&#1095;&#1077;&#1083;&#1086;&#1074;&#1077;&#1082;&#1077;.ppt" TargetMode="External"/><Relationship Id="rId4" Type="http://schemas.openxmlformats.org/officeDocument/2006/relationships/slide" Target="slide9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slide" Target="slide51.xml"/><Relationship Id="rId5" Type="http://schemas.openxmlformats.org/officeDocument/2006/relationships/slide" Target="slide94.xml"/><Relationship Id="rId4" Type="http://schemas.openxmlformats.org/officeDocument/2006/relationships/image" Target="../media/image6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slide" Target="slide97.xml"/><Relationship Id="rId5" Type="http://schemas.openxmlformats.org/officeDocument/2006/relationships/slide" Target="slide93.xml"/><Relationship Id="rId4" Type="http://schemas.openxmlformats.org/officeDocument/2006/relationships/slide" Target="slide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slide" Target="slide97.xml"/><Relationship Id="rId5" Type="http://schemas.openxmlformats.org/officeDocument/2006/relationships/slide" Target="slide24.xml"/><Relationship Id="rId4" Type="http://schemas.openxmlformats.org/officeDocument/2006/relationships/slide" Target="slide9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slide" Target="slide97.xml"/><Relationship Id="rId5" Type="http://schemas.openxmlformats.org/officeDocument/2006/relationships/slide" Target="slide24.xml"/><Relationship Id="rId4" Type="http://schemas.openxmlformats.org/officeDocument/2006/relationships/slide" Target="slide9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97.xml"/><Relationship Id="rId3" Type="http://schemas.openxmlformats.org/officeDocument/2006/relationships/notesSlide" Target="../notesSlides/notesSlide43.xml"/><Relationship Id="rId7" Type="http://schemas.openxmlformats.org/officeDocument/2006/relationships/slide" Target="slid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11.wmf"/><Relationship Id="rId4" Type="http://schemas.openxmlformats.org/officeDocument/2006/relationships/hyperlink" Target="Bodily%20existance.ppt" TargetMode="External"/><Relationship Id="rId9" Type="http://schemas.openxmlformats.org/officeDocument/2006/relationships/slide" Target="slide9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slide" Target="slide9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slide" Target="slide24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96.xml"/><Relationship Id="rId3" Type="http://schemas.openxmlformats.org/officeDocument/2006/relationships/notesSlide" Target="../notesSlides/notesSlide45.xml"/><Relationship Id="rId7" Type="http://schemas.openxmlformats.org/officeDocument/2006/relationships/slide" Target="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slide" Target="slide96.xml"/><Relationship Id="rId3" Type="http://schemas.openxmlformats.org/officeDocument/2006/relationships/notesSlide" Target="../notesSlides/notesSlide46.xml"/><Relationship Id="rId7" Type="http://schemas.openxmlformats.org/officeDocument/2006/relationships/slide" Target="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4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22.wmf"/><Relationship Id="rId5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slide" Target="slide96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96.xml"/><Relationship Id="rId3" Type="http://schemas.openxmlformats.org/officeDocument/2006/relationships/notesSlide" Target="../notesSlides/notesSlide48.xml"/><Relationship Id="rId7" Type="http://schemas.openxmlformats.org/officeDocument/2006/relationships/slide" Target="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23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5" Type="http://schemas.openxmlformats.org/officeDocument/2006/relationships/slide" Target="slide96.xml"/><Relationship Id="rId4" Type="http://schemas.openxmlformats.org/officeDocument/2006/relationships/slide" Target="slide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slide" Target="slide9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7.xml"/><Relationship Id="rId4" Type="http://schemas.openxmlformats.org/officeDocument/2006/relationships/slide" Target="slide2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5" Type="http://schemas.openxmlformats.org/officeDocument/2006/relationships/slide" Target="slide97.xml"/><Relationship Id="rId4" Type="http://schemas.openxmlformats.org/officeDocument/2006/relationships/slide" Target="slide3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7.xml"/><Relationship Id="rId13" Type="http://schemas.openxmlformats.org/officeDocument/2006/relationships/slide" Target="slide58.xml"/><Relationship Id="rId18" Type="http://schemas.openxmlformats.org/officeDocument/2006/relationships/slide" Target="slide94.xml"/><Relationship Id="rId3" Type="http://schemas.openxmlformats.org/officeDocument/2006/relationships/notesSlide" Target="../notesSlides/notesSlide51.xml"/><Relationship Id="rId7" Type="http://schemas.openxmlformats.org/officeDocument/2006/relationships/slide" Target="slide53.xml"/><Relationship Id="rId12" Type="http://schemas.openxmlformats.org/officeDocument/2006/relationships/slide" Target="slide56.xml"/><Relationship Id="rId17" Type="http://schemas.openxmlformats.org/officeDocument/2006/relationships/slide" Target="slide63.xml"/><Relationship Id="rId2" Type="http://schemas.openxmlformats.org/officeDocument/2006/relationships/slideLayout" Target="../slideLayouts/slideLayout4.xml"/><Relationship Id="rId16" Type="http://schemas.openxmlformats.org/officeDocument/2006/relationships/slide" Target="slide62.xml"/><Relationship Id="rId20" Type="http://schemas.openxmlformats.org/officeDocument/2006/relationships/slide" Target="slide4.xml"/><Relationship Id="rId1" Type="http://schemas.openxmlformats.org/officeDocument/2006/relationships/themeOverride" Target="../theme/themeOverride13.xml"/><Relationship Id="rId6" Type="http://schemas.openxmlformats.org/officeDocument/2006/relationships/slide" Target="slide55.xml"/><Relationship Id="rId11" Type="http://schemas.openxmlformats.org/officeDocument/2006/relationships/slide" Target="slide60.xml"/><Relationship Id="rId5" Type="http://schemas.openxmlformats.org/officeDocument/2006/relationships/slide" Target="slide52.xml"/><Relationship Id="rId15" Type="http://schemas.openxmlformats.org/officeDocument/2006/relationships/slide" Target="slide61.xml"/><Relationship Id="rId10" Type="http://schemas.openxmlformats.org/officeDocument/2006/relationships/slide" Target="slide54.xml"/><Relationship Id="rId19" Type="http://schemas.openxmlformats.org/officeDocument/2006/relationships/slide" Target="slide51.xml"/><Relationship Id="rId4" Type="http://schemas.openxmlformats.org/officeDocument/2006/relationships/image" Target="../media/image24.wmf"/><Relationship Id="rId9" Type="http://schemas.openxmlformats.org/officeDocument/2006/relationships/slide" Target="slide59.xml"/><Relationship Id="rId14" Type="http://schemas.openxmlformats.org/officeDocument/2006/relationships/slide" Target="slide6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slide" Target="slide97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slide" Target="slide95.xml"/><Relationship Id="rId5" Type="http://schemas.openxmlformats.org/officeDocument/2006/relationships/slide" Target="slide97.xml"/><Relationship Id="rId4" Type="http://schemas.openxmlformats.org/officeDocument/2006/relationships/slide" Target="slide5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slide" Target="slide95.xml"/><Relationship Id="rId5" Type="http://schemas.openxmlformats.org/officeDocument/2006/relationships/slide" Target="slide97.xml"/><Relationship Id="rId4" Type="http://schemas.openxmlformats.org/officeDocument/2006/relationships/slide" Target="slide5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slide" Target="slide9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5" Type="http://schemas.openxmlformats.org/officeDocument/2006/relationships/slide" Target="slide33.xml"/><Relationship Id="rId4" Type="http://schemas.openxmlformats.org/officeDocument/2006/relationships/image" Target="../media/image7.wmf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slide" Target="slide95.xml"/><Relationship Id="rId5" Type="http://schemas.openxmlformats.org/officeDocument/2006/relationships/slide" Target="slide94.xml"/><Relationship Id="rId4" Type="http://schemas.openxmlformats.org/officeDocument/2006/relationships/slide" Target="slide5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slide" Target="slide95.xml"/><Relationship Id="rId5" Type="http://schemas.openxmlformats.org/officeDocument/2006/relationships/slide" Target="slide94.xml"/><Relationship Id="rId4" Type="http://schemas.openxmlformats.org/officeDocument/2006/relationships/slide" Target="slide5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5" Type="http://schemas.openxmlformats.org/officeDocument/2006/relationships/slide" Target="slide95.xml"/><Relationship Id="rId4" Type="http://schemas.openxmlformats.org/officeDocument/2006/relationships/slide" Target="slide5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7.xml"/><Relationship Id="rId4" Type="http://schemas.openxmlformats.org/officeDocument/2006/relationships/slide" Target="slide34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Relationship Id="rId4" Type="http://schemas.openxmlformats.org/officeDocument/2006/relationships/slide" Target="slide9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7.xml"/><Relationship Id="rId4" Type="http://schemas.openxmlformats.org/officeDocument/2006/relationships/slide" Target="slide3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6.xml"/><Relationship Id="rId4" Type="http://schemas.openxmlformats.org/officeDocument/2006/relationships/slide" Target="slide2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6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1.xml"/><Relationship Id="rId5" Type="http://schemas.openxmlformats.org/officeDocument/2006/relationships/slide" Target="slide96.xml"/><Relationship Id="rId4" Type="http://schemas.openxmlformats.org/officeDocument/2006/relationships/slide" Target="slide25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96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slide" Target="slide96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6.xml"/><Relationship Id="rId5" Type="http://schemas.openxmlformats.org/officeDocument/2006/relationships/slide" Target="slide25.xml"/><Relationship Id="rId4" Type="http://schemas.openxmlformats.org/officeDocument/2006/relationships/slide" Target="slide8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95.xml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6.xml"/><Relationship Id="rId4" Type="http://schemas.openxmlformats.org/officeDocument/2006/relationships/slide" Target="slide2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6.xml"/><Relationship Id="rId4" Type="http://schemas.openxmlformats.org/officeDocument/2006/relationships/slide" Target="slide9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7.xml"/><Relationship Id="rId5" Type="http://schemas.openxmlformats.org/officeDocument/2006/relationships/image" Target="../media/image25.wmf"/><Relationship Id="rId4" Type="http://schemas.openxmlformats.org/officeDocument/2006/relationships/slide" Target="slide96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slide" Target="slide96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6.xml"/><Relationship Id="rId4" Type="http://schemas.openxmlformats.org/officeDocument/2006/relationships/slide" Target="slide9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90.xml"/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slide" Target="slide96.xml"/><Relationship Id="rId4" Type="http://schemas.openxmlformats.org/officeDocument/2006/relationships/slide" Target="slide2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96.xml"/><Relationship Id="rId3" Type="http://schemas.openxmlformats.org/officeDocument/2006/relationships/slide" Target="slide79.xml"/><Relationship Id="rId7" Type="http://schemas.openxmlformats.org/officeDocument/2006/relationships/slide" Target="slide8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5.xml"/><Relationship Id="rId5" Type="http://schemas.openxmlformats.org/officeDocument/2006/relationships/slide" Target="slide91.xml"/><Relationship Id="rId4" Type="http://schemas.openxmlformats.org/officeDocument/2006/relationships/slide" Target="slide82.xml"/><Relationship Id="rId9" Type="http://schemas.openxmlformats.org/officeDocument/2006/relationships/slide" Target="slide5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89.xml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6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6.xml"/><Relationship Id="rId4" Type="http://schemas.openxmlformats.org/officeDocument/2006/relationships/slide" Target="slide9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93.xml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slide" Target="slide96.xml"/><Relationship Id="rId4" Type="http://schemas.openxmlformats.org/officeDocument/2006/relationships/slide" Target="slide25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92.xml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6.xml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notesSlide" Target="../notesSlides/notesSlide85.xml"/><Relationship Id="rId7" Type="http://schemas.openxmlformats.org/officeDocument/2006/relationships/slide" Target="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94.xml"/></Relationships>
</file>

<file path=ppt/slides/_rels/slide95.xml.rels><?xml version="1.0" encoding="UTF-8" standalone="yes"?>
<Relationships xmlns="http://schemas.openxmlformats.org/package/2006/relationships"><Relationship Id="rId8" Type="http://schemas.openxmlformats.org/officeDocument/2006/relationships/slide" Target="slide59.xml"/><Relationship Id="rId13" Type="http://schemas.openxmlformats.org/officeDocument/2006/relationships/slide" Target="slide51.xml"/><Relationship Id="rId3" Type="http://schemas.openxmlformats.org/officeDocument/2006/relationships/notesSlide" Target="../notesSlides/notesSlide86.xml"/><Relationship Id="rId7" Type="http://schemas.openxmlformats.org/officeDocument/2006/relationships/slide" Target="slide57.xml"/><Relationship Id="rId12" Type="http://schemas.openxmlformats.org/officeDocument/2006/relationships/slide" Target="slide58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9.xml"/><Relationship Id="rId6" Type="http://schemas.openxmlformats.org/officeDocument/2006/relationships/slide" Target="slide53.xml"/><Relationship Id="rId11" Type="http://schemas.openxmlformats.org/officeDocument/2006/relationships/slide" Target="slide56.xml"/><Relationship Id="rId5" Type="http://schemas.openxmlformats.org/officeDocument/2006/relationships/slide" Target="slide55.xml"/><Relationship Id="rId10" Type="http://schemas.openxmlformats.org/officeDocument/2006/relationships/slide" Target="slide60.xml"/><Relationship Id="rId4" Type="http://schemas.openxmlformats.org/officeDocument/2006/relationships/slide" Target="slide45.xml"/><Relationship Id="rId9" Type="http://schemas.openxmlformats.org/officeDocument/2006/relationships/slide" Target="slide54.xml"/><Relationship Id="rId14" Type="http://schemas.openxmlformats.org/officeDocument/2006/relationships/slide" Target="slide94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7.xml"/><Relationship Id="rId7" Type="http://schemas.openxmlformats.org/officeDocument/2006/relationships/slide" Target="slide9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slide" Target="slide7.xml"/><Relationship Id="rId5" Type="http://schemas.openxmlformats.org/officeDocument/2006/relationships/slide" Target="slide12.xml"/><Relationship Id="rId4" Type="http://schemas.openxmlformats.org/officeDocument/2006/relationships/slide" Target="slide26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8.xml"/><Relationship Id="rId7" Type="http://schemas.openxmlformats.org/officeDocument/2006/relationships/slide" Target="slide9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slide" Target="slide35.xml"/><Relationship Id="rId5" Type="http://schemas.openxmlformats.org/officeDocument/2006/relationships/slide" Target="slide33.xml"/><Relationship Id="rId4" Type="http://schemas.openxmlformats.org/officeDocument/2006/relationships/slide" Target="slide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31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557213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6000" b="1" dirty="0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89839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9840" name="AutoShape 16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9841" name="AutoShape 1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9842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89846" name="Picture 22" descr="j023468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565400"/>
            <a:ext cx="5689600" cy="335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8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89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89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92" name="Oval 24"/>
          <p:cNvSpPr>
            <a:spLocks noChangeArrowheads="1"/>
          </p:cNvSpPr>
          <p:nvPr/>
        </p:nvSpPr>
        <p:spPr bwMode="auto">
          <a:xfrm>
            <a:off x="827088" y="3344863"/>
            <a:ext cx="3240087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3" name="Oval 25"/>
          <p:cNvSpPr>
            <a:spLocks noChangeArrowheads="1"/>
          </p:cNvSpPr>
          <p:nvPr/>
        </p:nvSpPr>
        <p:spPr bwMode="auto">
          <a:xfrm>
            <a:off x="3021013" y="3344863"/>
            <a:ext cx="3206750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4" name="Oval 26"/>
          <p:cNvSpPr>
            <a:spLocks noChangeArrowheads="1"/>
          </p:cNvSpPr>
          <p:nvPr/>
        </p:nvSpPr>
        <p:spPr bwMode="auto">
          <a:xfrm>
            <a:off x="5170488" y="3344863"/>
            <a:ext cx="3217862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75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9358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09600" y="3187700"/>
            <a:ext cx="7772400" cy="114141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 dirty="0">
                <a:latin typeface="Arial" panose="020B0604020202020204" pitchFamily="34" charset="0"/>
              </a:rPr>
              <a:t>Поддержка</a:t>
            </a:r>
          </a:p>
          <a:p>
            <a:pPr lvl="1">
              <a:lnSpc>
                <a:spcPct val="90000"/>
              </a:lnSpc>
            </a:pPr>
            <a:r>
              <a:rPr lang="ru-RU" altLang="en-US" sz="3600" b="1" dirty="0" smtClean="0">
                <a:latin typeface="Arial" panose="020B0604020202020204" pitchFamily="34" charset="0"/>
              </a:rPr>
              <a:t>Отличие между одушевленных</a:t>
            </a:r>
            <a:endParaRPr lang="ru-RU" altLang="en-US" sz="4000" b="1" dirty="0">
              <a:latin typeface="Arial" panose="020B0604020202020204" pitchFamily="34" charset="0"/>
            </a:endParaRPr>
          </a:p>
        </p:txBody>
      </p:sp>
      <p:pic>
        <p:nvPicPr>
          <p:cNvPr id="493581" name="Picture 13" descr="BD0804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5013176"/>
            <a:ext cx="944562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3582" name="Picture 14" descr="AN0133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938" y="5032226"/>
            <a:ext cx="906462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3583" name="Picture 15" descr="PE01732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150" y="5032226"/>
            <a:ext cx="12636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3589" name="Rectangle 2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93595" name="Rectangle 27"/>
          <p:cNvSpPr>
            <a:spLocks noChangeArrowheads="1"/>
          </p:cNvSpPr>
          <p:nvPr/>
        </p:nvSpPr>
        <p:spPr bwMode="auto">
          <a:xfrm>
            <a:off x="2905125" y="2362200"/>
            <a:ext cx="3395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Трихотомия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493596" name="AutoShape 2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7" name="AutoShape 2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8" name="AutoShape 30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049" descr="90%">
            <a:hlinkClick r:id="rId7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1912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935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9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935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9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935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9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3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92" grpId="0" animBg="1"/>
      <p:bldP spid="493593" grpId="0" animBg="1"/>
      <p:bldP spid="493594" grpId="0" animBg="1"/>
      <p:bldP spid="493580" grpId="0" uiExpand="1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42" name="Oval 2074"/>
          <p:cNvSpPr>
            <a:spLocks noChangeArrowheads="1"/>
          </p:cNvSpPr>
          <p:nvPr/>
        </p:nvSpPr>
        <p:spPr bwMode="auto">
          <a:xfrm>
            <a:off x="827088" y="3344863"/>
            <a:ext cx="3240087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43" name="Oval 2075"/>
          <p:cNvSpPr>
            <a:spLocks noChangeArrowheads="1"/>
          </p:cNvSpPr>
          <p:nvPr/>
        </p:nvSpPr>
        <p:spPr bwMode="auto">
          <a:xfrm>
            <a:off x="3021013" y="3344863"/>
            <a:ext cx="3206750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44" name="Oval 2076"/>
          <p:cNvSpPr>
            <a:spLocks noChangeArrowheads="1"/>
          </p:cNvSpPr>
          <p:nvPr/>
        </p:nvSpPr>
        <p:spPr bwMode="auto">
          <a:xfrm>
            <a:off x="5170488" y="3344863"/>
            <a:ext cx="3217862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23" name="Rectangle 2055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95628" name="Rectangle 2060"/>
          <p:cNvSpPr>
            <a:spLocks noGrp="1" noChangeArrowheads="1"/>
          </p:cNvSpPr>
          <p:nvPr>
            <p:ph type="body" idx="1"/>
          </p:nvPr>
        </p:nvSpPr>
        <p:spPr>
          <a:xfrm>
            <a:off x="609600" y="3187700"/>
            <a:ext cx="8210550" cy="114141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en-US" sz="4000" b="1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Другие термины</a:t>
            </a:r>
          </a:p>
          <a:p>
            <a:pPr lvl="2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Сердце, ум, совесть, воля </a:t>
            </a:r>
          </a:p>
          <a:p>
            <a:pPr lvl="2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Четыре элемента в Мк. 12:30</a:t>
            </a:r>
          </a:p>
          <a:p>
            <a:pPr lvl="2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Взаимозаменяемость терминов духа и души</a:t>
            </a:r>
          </a:p>
        </p:txBody>
      </p:sp>
      <p:sp>
        <p:nvSpPr>
          <p:cNvPr id="495632" name="Rectangle 2064"/>
          <p:cNvSpPr>
            <a:spLocks noChangeArrowheads="1"/>
          </p:cNvSpPr>
          <p:nvPr/>
        </p:nvSpPr>
        <p:spPr bwMode="auto">
          <a:xfrm>
            <a:off x="609600" y="32004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Проблемы</a:t>
            </a:r>
            <a:endParaRPr lang="ru-RU" altLang="en-US" sz="40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5638" name="Rectangle 207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95641" name="Rectangle 2073"/>
          <p:cNvSpPr>
            <a:spLocks noChangeArrowheads="1"/>
          </p:cNvSpPr>
          <p:nvPr/>
        </p:nvSpPr>
        <p:spPr bwMode="auto">
          <a:xfrm>
            <a:off x="2905125" y="2362200"/>
            <a:ext cx="3395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Трихотомия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495648" name="AutoShape 208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49" name="AutoShape 208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50" name="AutoShape 2082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956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9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956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9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956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9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5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5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5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95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5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42" grpId="0" animBg="1"/>
      <p:bldP spid="495643" grpId="0" animBg="1"/>
      <p:bldP spid="495644" grpId="0" animBg="1"/>
      <p:bldP spid="495628" grpId="0" build="p" bldLvl="5" autoUpdateAnimBg="0"/>
      <p:bldP spid="495632" grpId="0" build="p" bldLvl="5" autoUpdateAnimBg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43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75144" name="Rectangle 8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5147" name="Oval 11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48" name="Oval 12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50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04838" y="3124200"/>
            <a:ext cx="7853362" cy="190341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Определение </a:t>
            </a:r>
          </a:p>
          <a:p>
            <a:pPr lvl="1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Два элемента</a:t>
            </a:r>
            <a:endParaRPr lang="en-US" altLang="en-US" sz="3600" b="1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Дух и душа – синонимы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История</a:t>
            </a:r>
          </a:p>
          <a:p>
            <a:pPr lvl="1">
              <a:lnSpc>
                <a:spcPct val="9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Ведущая теория с </a:t>
            </a:r>
            <a:r>
              <a:rPr lang="en-US" altLang="en-US" sz="3600" b="1">
                <a:latin typeface="Arial" panose="020B0604020202020204" pitchFamily="34" charset="0"/>
              </a:rPr>
              <a:t>IV</a:t>
            </a:r>
            <a:r>
              <a:rPr lang="ru-RU" altLang="en-US" sz="3600" b="1">
                <a:latin typeface="Arial" panose="020B0604020202020204" pitchFamily="34" charset="0"/>
              </a:rPr>
              <a:t> века у католиоков и протистантов</a:t>
            </a:r>
          </a:p>
        </p:txBody>
      </p:sp>
      <p:sp>
        <p:nvSpPr>
          <p:cNvPr id="475155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75158" name="AutoShape 2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59" name="AutoShape 2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0" name="AutoShape 24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475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47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4751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47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475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500"/>
                                        <p:tgtEl>
                                          <p:spTgt spid="475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475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475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4" grpId="0" autoUpdateAnimBg="0"/>
      <p:bldP spid="475147" grpId="0" animBg="1"/>
      <p:bldP spid="475147" grpId="1" animBg="1"/>
      <p:bldP spid="475148" grpId="0" animBg="1"/>
      <p:bldP spid="475148" grpId="1" animBg="1"/>
      <p:bldP spid="475150" grpId="0" uiExpand="1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95" name="Oval 23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9496" name="Oval 24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9479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8948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 dirty="0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«дух и тело»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 dirty="0">
                <a:latin typeface="Arial" panose="020B0604020202020204" pitchFamily="34" charset="0"/>
              </a:rPr>
              <a:t>«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я, отсутствуя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телом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, но присутствуя [у вас]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духом</a:t>
            </a:r>
            <a:r>
              <a:rPr lang="ru-RU" altLang="en-US" sz="3200" b="1" i="1" dirty="0">
                <a:latin typeface="Arial" panose="020B0604020202020204" pitchFamily="34" charset="0"/>
              </a:rPr>
              <a:t>»               (</a:t>
            </a:r>
            <a:r>
              <a:rPr lang="ru-RU" altLang="en-US" sz="3200" b="1" i="1" dirty="0" smtClean="0">
                <a:latin typeface="Arial" panose="020B0604020202020204" pitchFamily="34" charset="0"/>
              </a:rPr>
              <a:t>1 Кор</a:t>
            </a:r>
            <a:r>
              <a:rPr lang="ru-RU" altLang="en-US" sz="3200" b="1" i="1" dirty="0">
                <a:latin typeface="Arial" panose="020B0604020202020204" pitchFamily="34" charset="0"/>
              </a:rPr>
              <a:t>. 5:3)</a:t>
            </a:r>
          </a:p>
        </p:txBody>
      </p:sp>
      <p:sp>
        <p:nvSpPr>
          <p:cNvPr id="489486" name="Rectangle 14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489491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89494" name="Rectangle 22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9497" name="AutoShape 25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9498" name="AutoShape 2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9499" name="AutoShape 27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894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8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894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8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9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489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489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489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95" grpId="0" animBg="1"/>
      <p:bldP spid="489496" grpId="0" animBg="1"/>
      <p:bldP spid="489483" grpId="0" uiExpand="1" build="p" bldLvl="5" autoUpdateAnimBg="0"/>
      <p:bldP spid="4894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Oval 2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8259" name="Oval 3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082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13048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 dirty="0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«дух и тело»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 dirty="0">
                <a:latin typeface="Arial" panose="020B0604020202020204" pitchFamily="34" charset="0"/>
              </a:rPr>
              <a:t>«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предать сатане во измождение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плоти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, чтобы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дух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был спасен</a:t>
            </a:r>
            <a:r>
              <a:rPr lang="ru-RU" altLang="en-US" sz="3200" b="1" i="1" dirty="0">
                <a:latin typeface="Arial" panose="020B0604020202020204" pitchFamily="34" charset="0"/>
              </a:rPr>
              <a:t>» (</a:t>
            </a:r>
            <a:r>
              <a:rPr lang="ru-RU" altLang="en-US" sz="3200" b="1" i="1" dirty="0" smtClean="0">
                <a:latin typeface="Arial" panose="020B0604020202020204" pitchFamily="34" charset="0"/>
              </a:rPr>
              <a:t>1 Кор</a:t>
            </a:r>
            <a:r>
              <a:rPr lang="ru-RU" altLang="en-US" sz="3200" b="1" i="1" dirty="0">
                <a:latin typeface="Arial" panose="020B0604020202020204" pitchFamily="34" charset="0"/>
              </a:rPr>
              <a:t>. 5:5)</a:t>
            </a:r>
          </a:p>
        </p:txBody>
      </p:sp>
      <p:sp>
        <p:nvSpPr>
          <p:cNvPr id="608262" name="Rectangle 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608263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08265" name="Rectangle 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8266" name="AutoShape 10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8267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8268" name="AutoShape 12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082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0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082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0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608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58" grpId="0" animBg="1"/>
      <p:bldP spid="608259" grpId="0" animBg="1"/>
      <p:bldP spid="608261" grpId="0" uiExpand="1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Oval 2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0307" name="Oval 3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103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«дух и тело»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>
                <a:latin typeface="Arial" panose="020B0604020202020204" pitchFamily="34" charset="0"/>
              </a:rPr>
              <a:t>«</a:t>
            </a:r>
            <a:r>
              <a:rPr lang="ru-RU" altLang="en-US" sz="3200" b="1" i="1">
                <a:solidFill>
                  <a:srgbClr val="FFCC66"/>
                </a:solidFill>
                <a:latin typeface="Arial" panose="020B0604020202020204" pitchFamily="34" charset="0"/>
              </a:rPr>
              <a:t>тело</a:t>
            </a:r>
            <a:r>
              <a:rPr lang="ru-RU" altLang="en-US" sz="3200" b="1" i="1">
                <a:solidFill>
                  <a:schemeClr val="hlink"/>
                </a:solidFill>
                <a:latin typeface="Arial" panose="020B0604020202020204" pitchFamily="34" charset="0"/>
              </a:rPr>
              <a:t> без </a:t>
            </a:r>
            <a:r>
              <a:rPr lang="ru-RU" altLang="en-US" sz="3200" b="1" i="1">
                <a:solidFill>
                  <a:srgbClr val="FFCC66"/>
                </a:solidFill>
                <a:latin typeface="Arial" panose="020B0604020202020204" pitchFamily="34" charset="0"/>
              </a:rPr>
              <a:t>духа</a:t>
            </a:r>
            <a:r>
              <a:rPr lang="ru-RU" altLang="en-US" sz="3200" b="1" i="1">
                <a:solidFill>
                  <a:schemeClr val="hlink"/>
                </a:solidFill>
                <a:latin typeface="Arial" panose="020B0604020202020204" pitchFamily="34" charset="0"/>
              </a:rPr>
              <a:t> мертво</a:t>
            </a:r>
            <a:r>
              <a:rPr lang="ru-RU" altLang="en-US" sz="3200" b="1" i="1">
                <a:latin typeface="Arial" panose="020B0604020202020204" pitchFamily="34" charset="0"/>
              </a:rPr>
              <a:t>» (Иак. 2:26)</a:t>
            </a:r>
            <a:endParaRPr lang="ru-RU" altLang="en-US" sz="2800" b="1" i="1">
              <a:latin typeface="Arial" panose="020B0604020202020204" pitchFamily="34" charset="0"/>
            </a:endParaRPr>
          </a:p>
        </p:txBody>
      </p:sp>
      <p:sp>
        <p:nvSpPr>
          <p:cNvPr id="610310" name="Rectangle 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61031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10313" name="Rectangle 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0314" name="AutoShape 10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0315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0316" name="AutoShape 12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103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103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610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6" grpId="0" animBg="1"/>
      <p:bldP spid="610307" grpId="0" animBg="1"/>
      <p:bldP spid="610309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Oval 2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55" name="Oval 3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 dirty="0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«дух и тело»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 dirty="0">
                <a:latin typeface="Arial" panose="020B0604020202020204" pitchFamily="34" charset="0"/>
              </a:rPr>
              <a:t>«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незамужняя заботится о Господнем, как угодить Господу, чтобы быть святою и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телом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и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духом</a:t>
            </a:r>
            <a:r>
              <a:rPr lang="ru-RU" altLang="en-US" sz="3200" b="1" i="1" dirty="0">
                <a:latin typeface="Arial" panose="020B0604020202020204" pitchFamily="34" charset="0"/>
              </a:rPr>
              <a:t>» (</a:t>
            </a:r>
            <a:r>
              <a:rPr lang="ru-RU" altLang="en-US" sz="3200" b="1" i="1" dirty="0" smtClean="0">
                <a:latin typeface="Arial" panose="020B0604020202020204" pitchFamily="34" charset="0"/>
              </a:rPr>
              <a:t>1 Кор</a:t>
            </a:r>
            <a:r>
              <a:rPr lang="ru-RU" altLang="en-US" sz="3200" b="1" i="1" dirty="0">
                <a:latin typeface="Arial" panose="020B0604020202020204" pitchFamily="34" charset="0"/>
              </a:rPr>
              <a:t>. 7:34) </a:t>
            </a:r>
          </a:p>
        </p:txBody>
      </p:sp>
      <p:sp>
        <p:nvSpPr>
          <p:cNvPr id="612358" name="Rectangle 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61235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12361" name="Rectangle 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2362" name="AutoShape 10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63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364" name="AutoShape 12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123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123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612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4" grpId="0" animBg="1"/>
      <p:bldP spid="612355" grpId="0" animBg="1"/>
      <p:bldP spid="612357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Oval 2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03" name="Oval 3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«дух и тело»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>
                <a:latin typeface="Arial" panose="020B0604020202020204" pitchFamily="34" charset="0"/>
              </a:rPr>
              <a:t>«</a:t>
            </a:r>
            <a:r>
              <a:rPr lang="ru-RU" altLang="en-US" sz="3200" b="1" i="1">
                <a:solidFill>
                  <a:schemeClr val="hlink"/>
                </a:solidFill>
                <a:latin typeface="Arial" panose="020B0604020202020204" pitchFamily="34" charset="0"/>
              </a:rPr>
              <a:t>возвратится </a:t>
            </a:r>
            <a:r>
              <a:rPr lang="ru-RU" altLang="en-US" sz="3200" b="1" i="1">
                <a:solidFill>
                  <a:srgbClr val="FFCC66"/>
                </a:solidFill>
                <a:latin typeface="Arial" panose="020B0604020202020204" pitchFamily="34" charset="0"/>
              </a:rPr>
              <a:t>прах</a:t>
            </a:r>
            <a:r>
              <a:rPr lang="ru-RU" altLang="en-US" sz="3200" b="1" i="1">
                <a:solidFill>
                  <a:schemeClr val="hlink"/>
                </a:solidFill>
                <a:latin typeface="Arial" panose="020B0604020202020204" pitchFamily="34" charset="0"/>
              </a:rPr>
              <a:t> в землю, чем он и был; а </a:t>
            </a:r>
            <a:r>
              <a:rPr lang="ru-RU" altLang="en-US" sz="3200" b="1" i="1">
                <a:solidFill>
                  <a:srgbClr val="FFCC66"/>
                </a:solidFill>
                <a:latin typeface="Arial" panose="020B0604020202020204" pitchFamily="34" charset="0"/>
              </a:rPr>
              <a:t>дух</a:t>
            </a:r>
            <a:r>
              <a:rPr lang="ru-RU" altLang="en-US" sz="3200" b="1" i="1">
                <a:solidFill>
                  <a:schemeClr val="hlink"/>
                </a:solidFill>
                <a:latin typeface="Arial" panose="020B0604020202020204" pitchFamily="34" charset="0"/>
              </a:rPr>
              <a:t> возвратился к Богу</a:t>
            </a:r>
            <a:r>
              <a:rPr lang="ru-RU" altLang="en-US" sz="3200" b="1" i="1">
                <a:latin typeface="Arial" panose="020B0604020202020204" pitchFamily="34" charset="0"/>
              </a:rPr>
              <a:t>» (Екк. 12:7)</a:t>
            </a:r>
          </a:p>
        </p:txBody>
      </p:sp>
      <p:sp>
        <p:nvSpPr>
          <p:cNvPr id="614406" name="Rectangle 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61440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14409" name="Rectangle 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10" name="AutoShape 10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11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12" name="AutoShape 12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144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1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144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6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2" grpId="0" animBg="1"/>
      <p:bldP spid="614403" grpId="0" animBg="1"/>
      <p:bldP spid="614405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Oval 2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1" name="Oval 3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062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 dirty="0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«душа и тело» 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 dirty="0">
                <a:latin typeface="Arial" panose="020B0604020202020204" pitchFamily="34" charset="0"/>
              </a:rPr>
              <a:t>«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не бойтесь убивающих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тело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,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души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же не могущих убить; а бойтесь более Того, Кто может и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душу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и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тело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погубить</a:t>
            </a:r>
            <a:r>
              <a:rPr lang="ru-RU" altLang="en-US" sz="3200" b="1" i="1" dirty="0">
                <a:latin typeface="Arial" panose="020B0604020202020204" pitchFamily="34" charset="0"/>
              </a:rPr>
              <a:t>» </a:t>
            </a:r>
            <a:r>
              <a:rPr lang="ru-RU" altLang="en-US" sz="3200" b="1" i="1" dirty="0" smtClean="0">
                <a:latin typeface="Arial" panose="020B0604020202020204" pitchFamily="34" charset="0"/>
              </a:rPr>
              <a:t>       </a:t>
            </a:r>
            <a:r>
              <a:rPr lang="ru-RU" altLang="en-US" sz="3200" b="1" i="1" dirty="0">
                <a:latin typeface="Arial" panose="020B0604020202020204" pitchFamily="34" charset="0"/>
              </a:rPr>
              <a:t>(</a:t>
            </a:r>
            <a:r>
              <a:rPr lang="ru-RU" altLang="en-US" sz="3200" b="1" i="1" dirty="0" smtClean="0">
                <a:latin typeface="Arial" panose="020B0604020202020204" pitchFamily="34" charset="0"/>
              </a:rPr>
              <a:t>Мф</a:t>
            </a:r>
            <a:r>
              <a:rPr lang="ru-RU" altLang="en-US" sz="3200" b="1" i="1" dirty="0">
                <a:latin typeface="Arial" panose="020B0604020202020204" pitchFamily="34" charset="0"/>
              </a:rPr>
              <a:t>. 10:28) </a:t>
            </a:r>
          </a:p>
        </p:txBody>
      </p:sp>
      <p:sp>
        <p:nvSpPr>
          <p:cNvPr id="606214" name="Rectangle 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60621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06217" name="Rectangle 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6218" name="AutoShape 10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0" name="AutoShape 12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062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0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06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0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606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606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0" grpId="0" animBg="1"/>
      <p:bldP spid="606211" grpId="0" animBg="1"/>
      <p:bldP spid="606213" grpId="0" uiExpand="1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Oval 2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51" name="Oval 3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164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 dirty="0">
                <a:latin typeface="Arial" panose="020B0604020202020204" pitchFamily="34" charset="0"/>
              </a:rPr>
              <a:t>1. Описание человека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«душа и тело» </a:t>
            </a:r>
          </a:p>
          <a:p>
            <a:pPr lvl="2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200" b="1" i="1" dirty="0">
                <a:latin typeface="Arial" panose="020B0604020202020204" pitchFamily="34" charset="0"/>
              </a:rPr>
              <a:t>«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чтобы ты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здравствовал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и преуспевал во всем, как преуспевает </a:t>
            </a:r>
            <a:r>
              <a:rPr lang="ru-RU" altLang="en-US" sz="3200" b="1" i="1" dirty="0">
                <a:solidFill>
                  <a:srgbClr val="FFCC66"/>
                </a:solidFill>
                <a:latin typeface="Arial" panose="020B0604020202020204" pitchFamily="34" charset="0"/>
              </a:rPr>
              <a:t>душа</a:t>
            </a:r>
            <a:r>
              <a:rPr lang="ru-RU" altLang="en-US" sz="3200" b="1" i="1" dirty="0">
                <a:solidFill>
                  <a:schemeClr val="hlink"/>
                </a:solidFill>
                <a:latin typeface="Arial" panose="020B0604020202020204" pitchFamily="34" charset="0"/>
              </a:rPr>
              <a:t> твоя</a:t>
            </a:r>
            <a:r>
              <a:rPr lang="ru-RU" altLang="en-US" sz="3200" b="1" i="1" dirty="0">
                <a:latin typeface="Arial" panose="020B0604020202020204" pitchFamily="34" charset="0"/>
              </a:rPr>
              <a:t>» (</a:t>
            </a:r>
            <a:r>
              <a:rPr lang="ru-RU" altLang="en-US" sz="3200" b="1" i="1" dirty="0" smtClean="0">
                <a:latin typeface="Arial" panose="020B0604020202020204" pitchFamily="34" charset="0"/>
              </a:rPr>
              <a:t>3 Ин</a:t>
            </a:r>
            <a:r>
              <a:rPr lang="ru-RU" altLang="en-US" sz="3200" b="1" i="1" dirty="0">
                <a:latin typeface="Arial" panose="020B0604020202020204" pitchFamily="34" charset="0"/>
              </a:rPr>
              <a:t>. 2)</a:t>
            </a:r>
          </a:p>
        </p:txBody>
      </p:sp>
      <p:sp>
        <p:nvSpPr>
          <p:cNvPr id="616454" name="Rectangle 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61645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16457" name="Rectangle 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6458" name="AutoShape 10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5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60" name="AutoShape 12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164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164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616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0" grpId="0" animBg="1"/>
      <p:bldP spid="616451" grpId="0" animBg="1"/>
      <p:bldP spid="616453" grpId="0" uiExpand="1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i="1" dirty="0"/>
              <a:t>	</a:t>
            </a:r>
            <a:endParaRPr lang="en-US" altLang="en-US" dirty="0"/>
          </a:p>
        </p:txBody>
      </p:sp>
      <p:sp>
        <p:nvSpPr>
          <p:cNvPr id="586755" name="Text Box 3"/>
          <p:cNvSpPr txBox="1">
            <a:spLocks noChangeArrowheads="1"/>
          </p:cNvSpPr>
          <p:nvPr/>
        </p:nvSpPr>
        <p:spPr bwMode="auto">
          <a:xfrm>
            <a:off x="611188" y="404813"/>
            <a:ext cx="35290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alt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Щелчок </a:t>
            </a:r>
            <a:r>
              <a:rPr lang="ru-RU" alt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по углу </a:t>
            </a:r>
            <a:r>
              <a:rPr lang="ru-RU" alt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отправляет в общий план для темы внутренний человек</a:t>
            </a:r>
            <a:endParaRPr lang="en-US" altLang="en-US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6756" name="AutoShape 4"/>
          <p:cNvSpPr>
            <a:spLocks noChangeArrowheads="1"/>
          </p:cNvSpPr>
          <p:nvPr/>
        </p:nvSpPr>
        <p:spPr bwMode="auto">
          <a:xfrm rot="13188056">
            <a:off x="250825" y="188913"/>
            <a:ext cx="395288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6757" name="Text Box 5"/>
          <p:cNvSpPr txBox="1">
            <a:spLocks noChangeArrowheads="1"/>
          </p:cNvSpPr>
          <p:nvPr/>
        </p:nvSpPr>
        <p:spPr bwMode="auto">
          <a:xfrm>
            <a:off x="4716463" y="404813"/>
            <a:ext cx="3673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alt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Щелчок </a:t>
            </a:r>
            <a:r>
              <a:rPr lang="ru-RU" altLang="en-US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по углу </a:t>
            </a:r>
            <a:r>
              <a:rPr lang="ru-RU" altLang="en-US" sz="1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возвращает в предыдущий уровень</a:t>
            </a:r>
            <a:endParaRPr lang="en-US" altLang="en-US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6758" name="AutoShape 6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6759" name="WordArt 7"/>
          <p:cNvSpPr>
            <a:spLocks noChangeArrowheads="1" noChangeShapeType="1" noTextEdit="1"/>
          </p:cNvSpPr>
          <p:nvPr/>
        </p:nvSpPr>
        <p:spPr bwMode="auto">
          <a:xfrm>
            <a:off x="1908175" y="2060575"/>
            <a:ext cx="5329238" cy="1223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Руководство</a:t>
            </a:r>
            <a:endParaRPr lang="en-US" sz="3600" kern="10" dirty="0">
              <a:gradFill rotWithShape="0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86764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6765" name="AutoShape 13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6766" name="AutoShape 1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6767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86768" name="Group 16"/>
          <p:cNvGrpSpPr>
            <a:grpSpLocks/>
          </p:cNvGrpSpPr>
          <p:nvPr/>
        </p:nvGrpSpPr>
        <p:grpSpPr bwMode="auto">
          <a:xfrm>
            <a:off x="2195513" y="4259263"/>
            <a:ext cx="433387" cy="431800"/>
            <a:chOff x="4332" y="2931"/>
            <a:chExt cx="1050" cy="1142"/>
          </a:xfrm>
        </p:grpSpPr>
        <p:grpSp>
          <p:nvGrpSpPr>
            <p:cNvPr id="586769" name="Group 17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86770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1" name="Freeform 1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2" name="Freeform 2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3" name="Freeform 2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4" name="Freeform 2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5" name="Freeform 2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6" name="Freeform 2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86777" name="Group 25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86778" name="AutoShape 2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79" name="Freeform 2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0" name="Freeform 2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1" name="Freeform 2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2" name="Freeform 3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3" name="Freeform 3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4" name="Freeform 3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86785" name="Group 33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86786" name="AutoShape 3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7" name="Freeform 3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8" name="Freeform 3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89" name="Freeform 3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0" name="Freeform 3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1" name="Freeform 3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2" name="Freeform 4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86793" name="Group 41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86794" name="AutoShape 4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5" name="Freeform 4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6" name="Freeform 4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7" name="Freeform 4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8" name="Freeform 4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799" name="Freeform 4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0" name="Freeform 4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86801" name="Group 49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86802" name="AutoShape 5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3" name="Freeform 5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4" name="Freeform 5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5" name="Freeform 5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6" name="Freeform 5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7" name="Freeform 5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08" name="Freeform 5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86809" name="Group 57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86810" name="AutoShape 5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1" name="Freeform 5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2" name="Freeform 6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3" name="Freeform 6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4" name="Freeform 6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5" name="Freeform 6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6" name="Freeform 6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86817" name="Group 65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86818" name="AutoShape 6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19" name="Freeform 6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20" name="Freeform 6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21" name="Freeform 6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22" name="Freeform 7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23" name="Freeform 7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824" name="Freeform 7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86825" name="Oval 73">
              <a:hlinkClick r:id="rId4" action="ppaction://hlinksldjump" tooltip="Щелчок здесь отковывает информацию об еврейских и греческих словах, переведенных &quot;сотворил.&quot;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586826" name="Text Box 74"/>
          <p:cNvSpPr txBox="1">
            <a:spLocks noChangeArrowheads="1"/>
          </p:cNvSpPr>
          <p:nvPr/>
        </p:nvSpPr>
        <p:spPr bwMode="auto">
          <a:xfrm>
            <a:off x="3133725" y="3860800"/>
            <a:ext cx="48974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1" eaLnBrk="0" hangingPunct="0">
              <a:spcBef>
                <a:spcPct val="50000"/>
              </a:spcBef>
            </a:pPr>
            <a:r>
              <a:rPr lang="ru-RU" altLang="en-US" sz="1800" dirty="0"/>
              <a:t>Появление звездочки означает, что вам </a:t>
            </a:r>
            <a:r>
              <a:rPr lang="ru-RU" altLang="en-US" sz="1800" dirty="0" smtClean="0"/>
              <a:t>доступа </a:t>
            </a:r>
            <a:r>
              <a:rPr lang="ru-RU" altLang="en-US" sz="1800" dirty="0" smtClean="0">
                <a:latin typeface="Tahoma" panose="020B0604030504040204" pitchFamily="34" charset="0"/>
              </a:rPr>
              <a:t>дополнительная информация, открывающаяся при щелчке по значку.</a:t>
            </a:r>
            <a:endParaRPr lang="en-US" altLang="en-US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8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xit" presetSubtype="2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" dur="1000"/>
                                        <p:tgtEl>
                                          <p:spTgt spid="586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2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" dur="500"/>
                                        <p:tgtEl>
                                          <p:spTgt spid="586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8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86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xit" presetSubtype="8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1000"/>
                                        <p:tgtEl>
                                          <p:spTgt spid="586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8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586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6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6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5867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5867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58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xit" presetSubtype="2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6" dur="1000"/>
                                        <p:tgtEl>
                                          <p:spTgt spid="586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86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5" grpId="0"/>
      <p:bldP spid="586755" grpId="1"/>
      <p:bldP spid="586756" grpId="0" animBg="1"/>
      <p:bldP spid="586756" grpId="1" animBg="1"/>
      <p:bldP spid="586757" grpId="0"/>
      <p:bldP spid="586757" grpId="1"/>
      <p:bldP spid="586758" grpId="0" animBg="1"/>
      <p:bldP spid="586758" grpId="1" animBg="1"/>
      <p:bldP spid="586826" grpId="0"/>
      <p:bldP spid="58682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37" name="Oval 25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38" name="Oval 26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19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9972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361950" y="4292600"/>
            <a:ext cx="8458200" cy="2424113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b="1" dirty="0">
                <a:latin typeface="Arial" panose="020B0604020202020204" pitchFamily="34" charset="0"/>
              </a:rPr>
              <a:t>	«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Посему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мы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не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унываем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;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но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если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CC66"/>
                </a:solidFill>
                <a:latin typeface="Arial" panose="020B0604020202020204" pitchFamily="34" charset="0"/>
              </a:rPr>
              <a:t>внешний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наш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человек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и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тлеет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то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CC66"/>
                </a:solidFill>
                <a:latin typeface="Arial" panose="020B0604020202020204" pitchFamily="34" charset="0"/>
              </a:rPr>
              <a:t>внутренний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со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дня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на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день</a:t>
            </a:r>
            <a:r>
              <a:rPr lang="en-US" altLang="en-US" b="1" i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обновляется</a:t>
            </a:r>
            <a:r>
              <a:rPr lang="ru-RU" altLang="en-US" b="1" dirty="0">
                <a:latin typeface="Arial" panose="020B0604020202020204" pitchFamily="34" charset="0"/>
              </a:rPr>
              <a:t>» (</a:t>
            </a:r>
            <a:r>
              <a:rPr lang="ru-RU" altLang="en-US" b="1" dirty="0" smtClean="0">
                <a:latin typeface="Arial" panose="020B0604020202020204" pitchFamily="34" charset="0"/>
              </a:rPr>
              <a:t>2 Кор</a:t>
            </a:r>
            <a:r>
              <a:rPr lang="ru-RU" altLang="en-US" b="1" dirty="0">
                <a:latin typeface="Arial" panose="020B0604020202020204" pitchFamily="34" charset="0"/>
              </a:rPr>
              <a:t>. 4:16)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499728" name="Rectangle 16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499733" name="Rectangle 2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99736" name="Rectangle 24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9739" name="AutoShape 2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40" name="AutoShape 2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41" name="AutoShape 29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42" name="Rectangle 30"/>
          <p:cNvSpPr>
            <a:spLocks noChangeArrowheads="1"/>
          </p:cNvSpPr>
          <p:nvPr/>
        </p:nvSpPr>
        <p:spPr bwMode="auto">
          <a:xfrm>
            <a:off x="762000" y="3733800"/>
            <a:ext cx="8382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>
                <a:latin typeface="Arial" panose="020B0604020202020204" pitchFamily="34" charset="0"/>
              </a:rPr>
              <a:t>1. Описание человека</a:t>
            </a:r>
          </a:p>
        </p:txBody>
      </p:sp>
      <p:sp>
        <p:nvSpPr>
          <p:cNvPr id="14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997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9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997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9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99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37" grpId="0" animBg="1"/>
      <p:bldP spid="499738" grpId="0" animBg="1"/>
      <p:bldP spid="49972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508" name="Oval 84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507" name="Oval 83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1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8743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23850" y="3733800"/>
            <a:ext cx="8813800" cy="1903413"/>
          </a:xfrm>
          <a:noFill/>
          <a:ln/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ru-RU" altLang="en-US" sz="3600" b="1" dirty="0">
                <a:latin typeface="Arial" panose="020B0604020202020204" pitchFamily="34" charset="0"/>
              </a:rPr>
              <a:t>2. Бестелесное состояние</a:t>
            </a:r>
            <a:endParaRPr lang="ru-RU" altLang="en-US" sz="3200" b="1" dirty="0">
              <a:latin typeface="Arial" panose="020B0604020202020204" pitchFamily="34" charset="0"/>
            </a:endParaRP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</a:t>
            </a:r>
            <a:r>
              <a:rPr lang="ru-RU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Дух</a:t>
            </a:r>
            <a:r>
              <a:rPr lang="ru-RU" altLang="en-US" sz="3600" b="1" dirty="0">
                <a:latin typeface="Arial" panose="020B0604020202020204" pitchFamily="34" charset="0"/>
              </a:rPr>
              <a:t>» - Евр. 12:23; </a:t>
            </a:r>
            <a:r>
              <a:rPr lang="ru-RU" altLang="en-US" sz="3600" b="1" dirty="0" smtClean="0">
                <a:latin typeface="Arial" panose="020B0604020202020204" pitchFamily="34" charset="0"/>
              </a:rPr>
              <a:t>1 Пет</a:t>
            </a:r>
            <a:r>
              <a:rPr lang="ru-RU" altLang="en-US" sz="3600" b="1" dirty="0">
                <a:latin typeface="Arial" panose="020B0604020202020204" pitchFamily="34" charset="0"/>
              </a:rPr>
              <a:t>. 3:19; Лк. 23:46; Екк. 12:7; Ин. 19:3; Деян. 7:59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«</a:t>
            </a:r>
            <a:r>
              <a:rPr lang="ru-RU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Душа</a:t>
            </a:r>
            <a:r>
              <a:rPr lang="ru-RU" altLang="en-US" sz="3600" b="1" dirty="0">
                <a:latin typeface="Arial" panose="020B0604020202020204" pitchFamily="34" charset="0"/>
              </a:rPr>
              <a:t>» - Откр. 6:9; 20:4; Быт. 35:18; </a:t>
            </a:r>
            <a:r>
              <a:rPr lang="ru-RU" altLang="en-US" sz="3600" b="1" dirty="0" smtClean="0">
                <a:latin typeface="Arial" panose="020B0604020202020204" pitchFamily="34" charset="0"/>
              </a:rPr>
              <a:t>3 Цар</a:t>
            </a:r>
            <a:r>
              <a:rPr lang="ru-RU" altLang="en-US" sz="3600" b="1" dirty="0">
                <a:latin typeface="Arial" panose="020B0604020202020204" pitchFamily="34" charset="0"/>
              </a:rPr>
              <a:t>. 17:21; Лк. 12:20 </a:t>
            </a:r>
          </a:p>
        </p:txBody>
      </p:sp>
      <p:sp>
        <p:nvSpPr>
          <p:cNvPr id="487436" name="Rectangle 12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487443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87446" name="AutoShape 22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47" name="AutoShape 23" descr="90%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506" name="Rectangle 82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7509" name="AutoShape 85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875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8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875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8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487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487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487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508" grpId="0" animBg="1"/>
      <p:bldP spid="487507" grpId="0" animBg="1"/>
      <p:bldP spid="487435" grpId="0" build="p" bldLvl="5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58" name="Oval 1106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9" name="Oval 1107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3" name="Rectangle 103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85387" name="Rectangle 1035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3. Взаимозаменяемое употребление </a:t>
            </a:r>
          </a:p>
          <a:p>
            <a:pPr lvl="2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  <a:hlinkClick r:id="rId3" action="ppaction://hlinksldjump"/>
              </a:rPr>
              <a:t>Ин 12:27 и 13:21</a:t>
            </a:r>
            <a:endParaRPr lang="ru-RU" altLang="en-US" sz="3600" b="1">
              <a:latin typeface="Arial" panose="020B0604020202020204" pitchFamily="34" charset="0"/>
            </a:endParaRPr>
          </a:p>
          <a:p>
            <a:pPr lvl="2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  <a:hlinkClick r:id="rId4" action="ppaction://hlinksldjump"/>
              </a:rPr>
              <a:t>Лк 1:46-47</a:t>
            </a:r>
            <a:endParaRPr lang="ru-RU" altLang="en-US" sz="3600" b="1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4. «Дыхание жизни» -- одно                </a:t>
            </a:r>
            <a:r>
              <a:rPr lang="en-US" altLang="en-US" sz="3600" b="1">
                <a:latin typeface="Arial" panose="020B0604020202020204" pitchFamily="34" charset="0"/>
              </a:rPr>
              <a:t> (</a:t>
            </a:r>
            <a:r>
              <a:rPr lang="ru-RU" altLang="en-US" sz="3600" b="1">
                <a:latin typeface="Arial" panose="020B0604020202020204" pitchFamily="34" charset="0"/>
              </a:rPr>
              <a:t>Быт. 2:7)</a:t>
            </a:r>
            <a:endParaRPr lang="en-US" altLang="en-US" sz="3600" b="1">
              <a:latin typeface="Arial" panose="020B0604020202020204" pitchFamily="34" charset="0"/>
            </a:endParaRPr>
          </a:p>
        </p:txBody>
      </p:sp>
      <p:sp>
        <p:nvSpPr>
          <p:cNvPr id="485391" name="Rectangle 1039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485396" name="Rectangle 104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85399" name="Rectangle 1047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485400" name="Group 1048"/>
          <p:cNvGrpSpPr>
            <a:grpSpLocks/>
          </p:cNvGrpSpPr>
          <p:nvPr/>
        </p:nvGrpSpPr>
        <p:grpSpPr bwMode="auto">
          <a:xfrm>
            <a:off x="7740650" y="5876925"/>
            <a:ext cx="433388" cy="431800"/>
            <a:chOff x="4332" y="2931"/>
            <a:chExt cx="1050" cy="1142"/>
          </a:xfrm>
        </p:grpSpPr>
        <p:grpSp>
          <p:nvGrpSpPr>
            <p:cNvPr id="485401" name="Group 1049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485402" name="AutoShape 105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03" name="Freeform 105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04" name="Freeform 105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05" name="Freeform 105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06" name="Freeform 105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07" name="Freeform 105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08" name="Freeform 105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5409" name="Group 1057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485410" name="AutoShape 105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1" name="Freeform 105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2" name="Freeform 106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3" name="Freeform 106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4" name="Freeform 106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5" name="Freeform 106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6" name="Freeform 106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5417" name="Group 1065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485418" name="AutoShape 106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19" name="Freeform 106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0" name="Freeform 106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1" name="Freeform 106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2" name="Freeform 107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3" name="Freeform 107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4" name="Freeform 107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5425" name="Group 1073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485426" name="AutoShape 107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7" name="Freeform 107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8" name="Freeform 107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29" name="Freeform 107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0" name="Freeform 107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1" name="Freeform 107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2" name="Freeform 108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5433" name="Group 1081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485434" name="AutoShape 108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5" name="Freeform 108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6" name="Freeform 108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7" name="Freeform 108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8" name="Freeform 108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39" name="Freeform 108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0" name="Freeform 108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5441" name="Group 1089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485442" name="AutoShape 109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3" name="Freeform 109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4" name="Freeform 109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5" name="Freeform 109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6" name="Freeform 109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7" name="Freeform 109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48" name="Freeform 109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5449" name="Group 1097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485450" name="AutoShape 109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51" name="Freeform 109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52" name="Freeform 110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53" name="Freeform 110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54" name="Freeform 110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55" name="Freeform 110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56" name="Freeform 110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5457" name="Oval 1105">
              <a:hlinkClick r:id="rId5" action="ppaction://hlinksldjump" tooltip="Щелчок здесь приводит к возражению на этот аргумент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5460" name="AutoShape 110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1" name="AutoShape 110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2" name="AutoShape 1110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AutoShape 1049" descr="90%">
            <a:hlinkClick r:id="rId7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854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8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854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8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485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485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485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485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5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5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4854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4854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458" grpId="0" animBg="1"/>
      <p:bldP spid="485459" grpId="0" animBg="1"/>
      <p:bldP spid="485387" grpId="0" uiExpand="1" build="p" bldLvl="5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3" name="Oval 23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4" name="Oval 24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27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9153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8313" y="3733800"/>
            <a:ext cx="8783637" cy="1903413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5. Обычные свойства души приписываются духу, и наоборот</a:t>
            </a:r>
          </a:p>
          <a:p>
            <a:pPr lvl="2">
              <a:lnSpc>
                <a:spcPct val="90000"/>
              </a:lnSpc>
            </a:pPr>
            <a:r>
              <a:rPr lang="ru-RU" altLang="en-US" sz="3200" b="1">
                <a:latin typeface="Arial" panose="020B0604020202020204" pitchFamily="34" charset="0"/>
              </a:rPr>
              <a:t>Грех</a:t>
            </a:r>
          </a:p>
          <a:p>
            <a:pPr lvl="2">
              <a:lnSpc>
                <a:spcPct val="90000"/>
              </a:lnSpc>
            </a:pPr>
            <a:r>
              <a:rPr lang="ru-RU" altLang="en-US" sz="3200" b="1">
                <a:latin typeface="Arial" panose="020B0604020202020204" pitchFamily="34" charset="0"/>
              </a:rPr>
              <a:t>Эмоции </a:t>
            </a:r>
          </a:p>
          <a:p>
            <a:pPr lvl="2">
              <a:lnSpc>
                <a:spcPct val="90000"/>
              </a:lnSpc>
            </a:pPr>
            <a:r>
              <a:rPr lang="ru-RU" altLang="en-US" sz="3200" b="1">
                <a:latin typeface="Arial" panose="020B0604020202020204" pitchFamily="34" charset="0"/>
              </a:rPr>
              <a:t>Стремление к Богу</a:t>
            </a:r>
            <a:endParaRPr lang="ru-RU" altLang="en-US" sz="4000" b="1">
              <a:latin typeface="Arial" panose="020B0604020202020204" pitchFamily="34" charset="0"/>
            </a:endParaRPr>
          </a:p>
        </p:txBody>
      </p:sp>
      <p:sp>
        <p:nvSpPr>
          <p:cNvPr id="491534" name="Rectangle 14"/>
          <p:cNvSpPr>
            <a:spLocks noChangeArrowheads="1"/>
          </p:cNvSpPr>
          <p:nvPr/>
        </p:nvSpPr>
        <p:spPr bwMode="auto">
          <a:xfrm>
            <a:off x="609600" y="3124200"/>
            <a:ext cx="7853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Библейская поддержка</a:t>
            </a:r>
            <a:r>
              <a:rPr lang="ru-RU" altLang="en-US" sz="36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altLang="en-US" sz="3600">
              <a:latin typeface="Arial" panose="020B0604020202020204" pitchFamily="34" charset="0"/>
            </a:endParaRPr>
          </a:p>
        </p:txBody>
      </p:sp>
      <p:sp>
        <p:nvSpPr>
          <p:cNvPr id="491539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91542" name="Rectangle 22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545" name="AutoShape 2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6" name="AutoShape 2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7" name="AutoShape 27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48" name="Rectangle 28"/>
          <p:cNvSpPr>
            <a:spLocks noChangeArrowheads="1"/>
          </p:cNvSpPr>
          <p:nvPr/>
        </p:nvSpPr>
        <p:spPr bwMode="auto">
          <a:xfrm>
            <a:off x="827088" y="4765675"/>
            <a:ext cx="8316912" cy="190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200" dirty="0">
                <a:latin typeface="Arial" panose="020B0604020202020204" pitchFamily="34" charset="0"/>
              </a:rPr>
              <a:t> </a:t>
            </a:r>
            <a:r>
              <a:rPr lang="ru-RU" altLang="en-US" sz="3200" dirty="0" smtClean="0">
                <a:latin typeface="Arial" panose="020B0604020202020204" pitchFamily="34" charset="0"/>
              </a:rPr>
              <a:t>           -- </a:t>
            </a:r>
            <a:r>
              <a:rPr lang="ru-RU" altLang="en-US" sz="3200" dirty="0">
                <a:latin typeface="Arial" panose="020B0604020202020204" pitchFamily="34" charset="0"/>
              </a:rPr>
              <a:t>дух (</a:t>
            </a:r>
            <a:r>
              <a:rPr lang="ru-RU" altLang="en-US" sz="3200" dirty="0" smtClean="0">
                <a:solidFill>
                  <a:srgbClr val="FFCCCC"/>
                </a:solidFill>
                <a:latin typeface="Arial" panose="020B0604020202020204" pitchFamily="34" charset="0"/>
              </a:rPr>
              <a:t>2 Кор</a:t>
            </a:r>
            <a:r>
              <a:rPr lang="ru-RU" altLang="en-US" sz="3200" dirty="0">
                <a:solidFill>
                  <a:srgbClr val="FFCCCC"/>
                </a:solidFill>
                <a:latin typeface="Arial" panose="020B0604020202020204" pitchFamily="34" charset="0"/>
              </a:rPr>
              <a:t>. </a:t>
            </a:r>
            <a:r>
              <a:rPr lang="ru-RU" altLang="en-US" sz="3200" dirty="0" smtClean="0">
                <a:solidFill>
                  <a:srgbClr val="FFCCCC"/>
                </a:solidFill>
                <a:latin typeface="Arial" panose="020B0604020202020204" pitchFamily="34" charset="0"/>
              </a:rPr>
              <a:t>7:1; 1 Фес. 5:23</a:t>
            </a:r>
            <a:r>
              <a:rPr lang="ru-RU" altLang="en-US" sz="3200" dirty="0" smtClean="0">
                <a:latin typeface="Arial" panose="020B0604020202020204" pitchFamily="34" charset="0"/>
              </a:rPr>
              <a:t>)</a:t>
            </a:r>
            <a:endParaRPr lang="ru-RU" altLang="en-US" sz="32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ru-RU" altLang="en-US" sz="3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200" dirty="0">
                <a:latin typeface="Arial" panose="020B0604020202020204" pitchFamily="34" charset="0"/>
              </a:rPr>
              <a:t>                  </a:t>
            </a:r>
            <a:r>
              <a:rPr lang="ru-RU" altLang="en-US" sz="3200" dirty="0" smtClean="0">
                <a:latin typeface="Arial" panose="020B0604020202020204" pitchFamily="34" charset="0"/>
              </a:rPr>
              <a:t>-- </a:t>
            </a:r>
            <a:r>
              <a:rPr lang="ru-RU" altLang="en-US" sz="3200" dirty="0">
                <a:latin typeface="Arial" panose="020B0604020202020204" pitchFamily="34" charset="0"/>
              </a:rPr>
              <a:t>дух (</a:t>
            </a:r>
            <a:r>
              <a:rPr lang="ru-RU" altLang="en-US" sz="3200" dirty="0">
                <a:solidFill>
                  <a:srgbClr val="FFCCCC"/>
                </a:solidFill>
                <a:latin typeface="Arial" panose="020B0604020202020204" pitchFamily="34" charset="0"/>
              </a:rPr>
              <a:t>Ин. 13:21; Пр. 17:22</a:t>
            </a:r>
            <a:r>
              <a:rPr lang="ru-RU" altLang="en-US" sz="3200" dirty="0">
                <a:latin typeface="Arial" panose="020B0604020202020204" pitchFamily="34" charset="0"/>
              </a:rPr>
              <a:t>)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ru-RU" altLang="en-US" sz="3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altLang="en-US" sz="3200" dirty="0">
                <a:latin typeface="Arial" panose="020B0604020202020204" pitchFamily="34" charset="0"/>
              </a:rPr>
              <a:t>                                     -- душа (</a:t>
            </a:r>
            <a:r>
              <a:rPr lang="ru-RU" altLang="en-US" sz="3200" dirty="0">
                <a:solidFill>
                  <a:srgbClr val="FFCCCC"/>
                </a:solidFill>
                <a:latin typeface="Arial" panose="020B0604020202020204" pitchFamily="34" charset="0"/>
              </a:rPr>
              <a:t>Пс. 24:1; 41:2-3; 61:2; 102:1; 145:1; Лк. 1:46</a:t>
            </a:r>
            <a:r>
              <a:rPr lang="ru-RU" altLang="en-US" sz="3200" dirty="0">
                <a:latin typeface="Arial" panose="020B0604020202020204" pitchFamily="34" charset="0"/>
              </a:rPr>
              <a:t>)</a:t>
            </a:r>
            <a:endParaRPr lang="ru-RU" altLang="en-US" sz="4000" dirty="0">
              <a:latin typeface="Arial" panose="020B0604020202020204" pitchFamily="34" charset="0"/>
            </a:endParaRPr>
          </a:p>
        </p:txBody>
      </p:sp>
      <p:sp>
        <p:nvSpPr>
          <p:cNvPr id="14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91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9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915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9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491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491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91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491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0" dur="500"/>
                                        <p:tgtEl>
                                          <p:spTgt spid="491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91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3" grpId="0" animBg="1"/>
      <p:bldP spid="491544" grpId="0" animBg="1"/>
      <p:bldP spid="491531" grpId="0" uiExpand="1" build="p" bldLvl="5" autoUpdateAnimBg="0"/>
      <p:bldP spid="491548" grpId="0" uiExpand="1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84" name="Oval 2104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183" name="Oval 2103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0185" name="Picture 2105" descr="BD0000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429000"/>
            <a:ext cx="15621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0131" name="Rectangle 2051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5562600"/>
            <a:ext cx="3733800" cy="747713"/>
          </a:xfrm>
        </p:spPr>
        <p:txBody>
          <a:bodyPr/>
          <a:lstStyle/>
          <a:p>
            <a:pPr algn="ct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FF3300"/>
                </a:solidFill>
                <a:latin typeface="GraecaII" panose="00000700000000000000" pitchFamily="2" charset="0"/>
              </a:rPr>
              <a:t>splavgcnon</a:t>
            </a:r>
            <a:endParaRPr lang="ru-RU" altLang="en-US" sz="3600" b="1">
              <a:solidFill>
                <a:srgbClr val="FF3300"/>
              </a:solidFill>
            </a:endParaRPr>
          </a:p>
          <a:p>
            <a:pPr algn="ct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FF3300"/>
                </a:solidFill>
                <a:latin typeface="GraecaII" panose="00000700000000000000" pitchFamily="2" charset="0"/>
              </a:rPr>
              <a:t>nefrov" </a:t>
            </a:r>
            <a:r>
              <a:rPr lang="en-US" altLang="en-US" sz="3600" b="1">
                <a:solidFill>
                  <a:srgbClr val="FF3300"/>
                </a:solidFill>
                <a:latin typeface="HebraicaII" panose="00000400000000000000" pitchFamily="2" charset="0"/>
              </a:rPr>
              <a:t>hy:l]ki</a:t>
            </a:r>
          </a:p>
        </p:txBody>
      </p:sp>
      <p:sp>
        <p:nvSpPr>
          <p:cNvPr id="560132" name="Rectangle 2052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0" y="5068888"/>
            <a:ext cx="3429000" cy="914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00FF00"/>
                </a:solidFill>
                <a:latin typeface="GraecaII" panose="00000700000000000000" pitchFamily="2" charset="0"/>
              </a:rPr>
              <a:t>nou`"</a:t>
            </a:r>
            <a:r>
              <a:rPr lang="ru-RU" altLang="en-US" sz="3600" b="1">
                <a:solidFill>
                  <a:srgbClr val="00FF00"/>
                </a:solidFill>
              </a:rPr>
              <a:t> </a:t>
            </a:r>
            <a:r>
              <a:rPr lang="ru-RU" altLang="en-US" sz="3600" b="1">
                <a:solidFill>
                  <a:srgbClr val="00FF00"/>
                </a:solidFill>
                <a:latin typeface="Arial" panose="020B0604020202020204" pitchFamily="34" charset="0"/>
              </a:rPr>
              <a:t>- </a:t>
            </a:r>
            <a:r>
              <a:rPr lang="el-GR" altLang="en-US" sz="3600" b="1">
                <a:solidFill>
                  <a:srgbClr val="00FF00"/>
                </a:solidFill>
                <a:latin typeface="GraecaII" panose="00000700000000000000" pitchFamily="2" charset="0"/>
              </a:rPr>
              <a:t>frhvn</a:t>
            </a:r>
            <a:r>
              <a:rPr lang="ru-RU" altLang="en-US" sz="3600" b="1">
                <a:solidFill>
                  <a:srgbClr val="00FF00"/>
                </a:solidFill>
              </a:rPr>
              <a:t> </a:t>
            </a:r>
            <a:endParaRPr lang="en-US" altLang="en-US" sz="3600" b="1">
              <a:solidFill>
                <a:srgbClr val="00FF00"/>
              </a:solidFill>
            </a:endParaRPr>
          </a:p>
        </p:txBody>
      </p:sp>
      <p:sp>
        <p:nvSpPr>
          <p:cNvPr id="560133" name="Oval 2053"/>
          <p:cNvSpPr>
            <a:spLocks noChangeArrowheads="1"/>
          </p:cNvSpPr>
          <p:nvPr/>
        </p:nvSpPr>
        <p:spPr bwMode="auto">
          <a:xfrm>
            <a:off x="4495800" y="3460750"/>
            <a:ext cx="3048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134" name="AutoShape 2054"/>
          <p:cNvSpPr>
            <a:spLocks noChangeArrowheads="1"/>
          </p:cNvSpPr>
          <p:nvPr/>
        </p:nvSpPr>
        <p:spPr bwMode="auto">
          <a:xfrm>
            <a:off x="4495800" y="43434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135" name="Rectangle 2055"/>
          <p:cNvSpPr>
            <a:spLocks noChangeArrowheads="1"/>
          </p:cNvSpPr>
          <p:nvPr/>
        </p:nvSpPr>
        <p:spPr bwMode="auto">
          <a:xfrm>
            <a:off x="152400" y="4375150"/>
            <a:ext cx="3733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>
                <a:solidFill>
                  <a:srgbClr val="00CCFF"/>
                </a:solidFill>
                <a:latin typeface="HebraicaII" panose="00000400000000000000" pitchFamily="2" charset="0"/>
              </a:rPr>
              <a:t>vp,n&lt;</a:t>
            </a:r>
            <a:r>
              <a:rPr lang="ru-RU" altLang="en-US" sz="3600">
                <a:solidFill>
                  <a:srgbClr val="00CCFF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3600">
                <a:solidFill>
                  <a:srgbClr val="00CCFF"/>
                </a:solidFill>
                <a:latin typeface="GraecaII" panose="00000700000000000000" pitchFamily="2" charset="0"/>
              </a:rPr>
              <a:t>yuchv</a:t>
            </a:r>
            <a:r>
              <a:rPr lang="ru-RU" altLang="en-US" sz="3600">
                <a:solidFill>
                  <a:srgbClr val="00CCFF"/>
                </a:solidFill>
                <a:latin typeface="Bookman Old Style" panose="02050604050505020204" pitchFamily="18" charset="0"/>
              </a:rPr>
              <a:t> </a:t>
            </a:r>
            <a:endParaRPr lang="en-US" altLang="en-US" sz="3600">
              <a:solidFill>
                <a:srgbClr val="00CC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60136" name="Rectangle 2056"/>
          <p:cNvSpPr>
            <a:spLocks noChangeArrowheads="1"/>
          </p:cNvSpPr>
          <p:nvPr/>
        </p:nvSpPr>
        <p:spPr bwMode="auto">
          <a:xfrm>
            <a:off x="152400" y="3475038"/>
            <a:ext cx="3733800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>
                <a:solidFill>
                  <a:srgbClr val="FF0000"/>
                </a:solidFill>
                <a:latin typeface="HebraicaII" panose="00000400000000000000" pitchFamily="2" charset="0"/>
              </a:rPr>
              <a:t>bb;le</a:t>
            </a:r>
            <a:r>
              <a:rPr lang="en-US" altLang="en-US" sz="360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en-US" sz="3600">
                <a:solidFill>
                  <a:srgbClr val="FF0000"/>
                </a:solidFill>
                <a:latin typeface="Arial" panose="020B0604020202020204" pitchFamily="34" charset="0"/>
              </a:rPr>
              <a:t>- </a:t>
            </a:r>
            <a:r>
              <a:rPr lang="en-US" altLang="en-US" sz="3600">
                <a:solidFill>
                  <a:srgbClr val="FF0000"/>
                </a:solidFill>
                <a:latin typeface="GraecaII" panose="00000700000000000000" pitchFamily="2" charset="0"/>
              </a:rPr>
              <a:t>kardiva</a:t>
            </a:r>
            <a:r>
              <a:rPr lang="ru-RU" altLang="en-US" sz="3600">
                <a:solidFill>
                  <a:srgbClr val="FF0000"/>
                </a:solidFill>
                <a:latin typeface="GraecaII" panose="00000700000000000000" pitchFamily="2" charset="0"/>
              </a:rPr>
              <a:t> </a:t>
            </a:r>
            <a:endParaRPr lang="en-US" altLang="en-US" sz="3600">
              <a:solidFill>
                <a:srgbClr val="008000"/>
              </a:solidFill>
              <a:latin typeface="GraecaII" panose="00000700000000000000" pitchFamily="2" charset="0"/>
            </a:endParaRPr>
          </a:p>
        </p:txBody>
      </p:sp>
      <p:sp>
        <p:nvSpPr>
          <p:cNvPr id="560137" name="Rectangle 2057"/>
          <p:cNvSpPr>
            <a:spLocks noChangeArrowheads="1"/>
          </p:cNvSpPr>
          <p:nvPr/>
        </p:nvSpPr>
        <p:spPr bwMode="auto">
          <a:xfrm>
            <a:off x="5791200" y="4078288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>
                <a:latin typeface="HebraicaII" panose="00000400000000000000" pitchFamily="2" charset="0"/>
              </a:rPr>
              <a:t>j'Wr</a:t>
            </a:r>
            <a:r>
              <a:rPr lang="en-US" altLang="en-US" sz="3600">
                <a:latin typeface="Bookman Old Style" panose="02050604050505020204" pitchFamily="18" charset="0"/>
              </a:rPr>
              <a:t> </a:t>
            </a:r>
            <a:r>
              <a:rPr lang="ru-RU" altLang="en-US" sz="3600">
                <a:latin typeface="Arial" panose="020B0604020202020204" pitchFamily="34" charset="0"/>
              </a:rPr>
              <a:t>- </a:t>
            </a:r>
            <a:r>
              <a:rPr lang="en-US" altLang="en-US" sz="3600">
                <a:latin typeface="GraecaII" panose="00000700000000000000" pitchFamily="2" charset="0"/>
              </a:rPr>
              <a:t>pneu`ma</a:t>
            </a:r>
            <a:r>
              <a:rPr lang="ru-RU" altLang="en-US" sz="3600">
                <a:latin typeface="Bookman Old Style" panose="02050604050505020204" pitchFamily="18" charset="0"/>
              </a:rPr>
              <a:t> </a:t>
            </a:r>
            <a:endParaRPr lang="en-US" altLang="en-US" sz="3600">
              <a:latin typeface="Bookman Old Style" panose="02050604050505020204" pitchFamily="18" charset="0"/>
            </a:endParaRPr>
          </a:p>
        </p:txBody>
      </p:sp>
      <p:sp>
        <p:nvSpPr>
          <p:cNvPr id="560138" name="Rectangle 2058"/>
          <p:cNvSpPr>
            <a:spLocks noChangeArrowheads="1"/>
          </p:cNvSpPr>
          <p:nvPr/>
        </p:nvSpPr>
        <p:spPr bwMode="auto">
          <a:xfrm>
            <a:off x="5715000" y="589915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raecaII" panose="00000700000000000000" pitchFamily="2" charset="0"/>
              </a:rPr>
              <a:t>suneivdhsi"</a:t>
            </a:r>
            <a:r>
              <a:rPr lang="ru-RU" alt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en-US" altLang="en-US" sz="3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560139" name="Picture 2059" descr="IN00923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692650"/>
            <a:ext cx="449263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0144" name="Picture 2064" descr="BD07798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3689350"/>
            <a:ext cx="312738" cy="36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0145" name="Text Box 2065"/>
          <p:cNvSpPr txBox="1">
            <a:spLocks noChangeArrowheads="1"/>
          </p:cNvSpPr>
          <p:nvPr/>
        </p:nvSpPr>
        <p:spPr bwMode="auto">
          <a:xfrm>
            <a:off x="533400" y="4365625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solidFill>
                  <a:srgbClr val="00CCFF"/>
                </a:solidFill>
                <a:latin typeface="Bookman Old Style" panose="02050604050505020204" pitchFamily="18" charset="0"/>
              </a:rPr>
              <a:t>Душа</a:t>
            </a:r>
            <a:endParaRPr lang="en-US" altLang="en-US" sz="3600" i="1">
              <a:solidFill>
                <a:srgbClr val="00CC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60146" name="Text Box 2066"/>
          <p:cNvSpPr txBox="1">
            <a:spLocks noChangeArrowheads="1"/>
          </p:cNvSpPr>
          <p:nvPr/>
        </p:nvSpPr>
        <p:spPr bwMode="auto">
          <a:xfrm>
            <a:off x="533400" y="3500438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solidFill>
                  <a:srgbClr val="FF0000"/>
                </a:solidFill>
                <a:latin typeface="Bookman Old Style" panose="02050604050505020204" pitchFamily="18" charset="0"/>
              </a:rPr>
              <a:t>Сердце</a:t>
            </a:r>
            <a:endParaRPr lang="en-US" altLang="en-US" sz="3600" i="1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60147" name="AutoShape 2067"/>
          <p:cNvSpPr>
            <a:spLocks/>
          </p:cNvSpPr>
          <p:nvPr/>
        </p:nvSpPr>
        <p:spPr bwMode="auto">
          <a:xfrm>
            <a:off x="3505200" y="3384550"/>
            <a:ext cx="304800" cy="3124200"/>
          </a:xfrm>
          <a:prstGeom prst="leftBrace">
            <a:avLst>
              <a:gd name="adj1" fmla="val 85417"/>
              <a:gd name="adj2" fmla="val 50000"/>
            </a:avLst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148" name="Text Box 2068"/>
          <p:cNvSpPr txBox="1">
            <a:spLocks noChangeArrowheads="1"/>
          </p:cNvSpPr>
          <p:nvPr/>
        </p:nvSpPr>
        <p:spPr bwMode="auto">
          <a:xfrm>
            <a:off x="6019800" y="40767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latin typeface="Bookman Old Style" panose="02050604050505020204" pitchFamily="18" charset="0"/>
              </a:rPr>
              <a:t>Дух</a:t>
            </a:r>
            <a:endParaRPr lang="en-US" altLang="en-US" sz="3600" i="1">
              <a:latin typeface="Bookman Old Style" panose="02050604050505020204" pitchFamily="18" charset="0"/>
            </a:endParaRPr>
          </a:p>
        </p:txBody>
      </p:sp>
      <p:sp>
        <p:nvSpPr>
          <p:cNvPr id="560149" name="Text Box 2069"/>
          <p:cNvSpPr txBox="1">
            <a:spLocks noChangeArrowheads="1"/>
          </p:cNvSpPr>
          <p:nvPr/>
        </p:nvSpPr>
        <p:spPr bwMode="auto">
          <a:xfrm>
            <a:off x="6019800" y="50927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solidFill>
                  <a:srgbClr val="00FF00"/>
                </a:solidFill>
                <a:latin typeface="Bookman Old Style" panose="02050604050505020204" pitchFamily="18" charset="0"/>
              </a:rPr>
              <a:t>Ум</a:t>
            </a:r>
            <a:endParaRPr lang="en-US" altLang="en-US" sz="3600" i="1">
              <a:solidFill>
                <a:srgbClr val="00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60150" name="Text Box 2070"/>
          <p:cNvSpPr txBox="1">
            <a:spLocks noChangeArrowheads="1"/>
          </p:cNvSpPr>
          <p:nvPr/>
        </p:nvSpPr>
        <p:spPr bwMode="auto">
          <a:xfrm>
            <a:off x="6019800" y="5876925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Совесть</a:t>
            </a:r>
            <a:endParaRPr lang="en-US" altLang="en-US" sz="3600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60151" name="Rectangle 2071"/>
          <p:cNvSpPr>
            <a:spLocks noChangeArrowheads="1"/>
          </p:cNvSpPr>
          <p:nvPr/>
        </p:nvSpPr>
        <p:spPr bwMode="auto">
          <a:xfrm>
            <a:off x="5791200" y="33909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600">
                <a:solidFill>
                  <a:srgbClr val="FFCC00"/>
                </a:solidFill>
                <a:latin typeface="GraecaII" panose="00000700000000000000" pitchFamily="2" charset="0"/>
              </a:rPr>
              <a:t>qevlhma</a:t>
            </a:r>
          </a:p>
        </p:txBody>
      </p:sp>
      <p:sp>
        <p:nvSpPr>
          <p:cNvPr id="560152" name="Text Box 2072"/>
          <p:cNvSpPr txBox="1">
            <a:spLocks noChangeArrowheads="1"/>
          </p:cNvSpPr>
          <p:nvPr/>
        </p:nvSpPr>
        <p:spPr bwMode="auto">
          <a:xfrm>
            <a:off x="6019800" y="3363913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solidFill>
                  <a:srgbClr val="FFCC00"/>
                </a:solidFill>
                <a:latin typeface="Bookman Old Style" panose="02050604050505020204" pitchFamily="18" charset="0"/>
              </a:rPr>
              <a:t>Воля</a:t>
            </a:r>
            <a:endParaRPr lang="en-US" altLang="en-US" sz="3600" i="1">
              <a:solidFill>
                <a:srgbClr val="FFCC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60153" name="Picture 2073" descr="SO00452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70350"/>
            <a:ext cx="325438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0154" name="AutoShape 2074"/>
          <p:cNvSpPr>
            <a:spLocks noChangeArrowheads="1"/>
          </p:cNvSpPr>
          <p:nvPr/>
        </p:nvSpPr>
        <p:spPr bwMode="auto">
          <a:xfrm>
            <a:off x="4495800" y="4070350"/>
            <a:ext cx="304800" cy="304800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159" name="Text Box 2079"/>
          <p:cNvSpPr txBox="1">
            <a:spLocks noChangeArrowheads="1"/>
          </p:cNvSpPr>
          <p:nvPr/>
        </p:nvSpPr>
        <p:spPr bwMode="auto">
          <a:xfrm>
            <a:off x="76200" y="5407025"/>
            <a:ext cx="342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46275"/>
                        <a:invGamma/>
                      </a:schemeClr>
                    </a:gs>
                    <a:gs pos="100000">
                      <a:schemeClr val="bg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en-US" sz="3600" i="1">
                <a:solidFill>
                  <a:srgbClr val="FF3300"/>
                </a:solidFill>
                <a:latin typeface="Bookman Old Style" panose="02050604050505020204" pitchFamily="18" charset="0"/>
              </a:rPr>
              <a:t>Почки-Кишки</a:t>
            </a:r>
            <a:endParaRPr lang="en-US" altLang="en-US" sz="3600" i="1">
              <a:solidFill>
                <a:srgbClr val="FF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60171" name="Rectangle 209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560179" name="Rectangle 209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60182" name="Rectangle 2102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560186" name="Group 2106"/>
          <p:cNvGrpSpPr>
            <a:grpSpLocks/>
          </p:cNvGrpSpPr>
          <p:nvPr/>
        </p:nvGrpSpPr>
        <p:grpSpPr bwMode="auto">
          <a:xfrm>
            <a:off x="8170863" y="3284538"/>
            <a:ext cx="433387" cy="431800"/>
            <a:chOff x="4332" y="2931"/>
            <a:chExt cx="1050" cy="1142"/>
          </a:xfrm>
        </p:grpSpPr>
        <p:grpSp>
          <p:nvGrpSpPr>
            <p:cNvPr id="560187" name="Group 2107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0188" name="AutoShape 210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89" name="Freeform 210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0" name="Freeform 211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1" name="Freeform 211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2" name="Freeform 211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3" name="Freeform 211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4" name="Freeform 211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195" name="Group 2115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0196" name="AutoShape 211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7" name="Freeform 211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8" name="Freeform 211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199" name="Freeform 211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0" name="Freeform 212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1" name="Freeform 212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2" name="Freeform 212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03" name="Group 2123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0204" name="AutoShape 212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5" name="Freeform 212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6" name="Freeform 212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7" name="Freeform 212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8" name="Freeform 212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09" name="Freeform 212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0" name="Freeform 213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11" name="Group 2131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0212" name="AutoShape 213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3" name="Freeform 213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4" name="Freeform 213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5" name="Freeform 213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6" name="Freeform 213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7" name="Freeform 213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18" name="Freeform 213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19" name="Group 2139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0220" name="AutoShape 214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1" name="Freeform 214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2" name="Freeform 214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3" name="Freeform 214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4" name="Freeform 214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5" name="Freeform 214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6" name="Freeform 214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27" name="Group 2147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0228" name="AutoShape 214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29" name="Freeform 214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0" name="Freeform 215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1" name="Freeform 215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2" name="Freeform 215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3" name="Freeform 215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4" name="Freeform 215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35" name="Group 2155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0236" name="AutoShape 215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7" name="Freeform 215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8" name="Freeform 215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39" name="Freeform 215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40" name="Freeform 216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41" name="Freeform 216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42" name="Freeform 216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0243" name="Oval 2163">
              <a:hlinkClick r:id="rId7" action="ppaction://hlinksldjump" tooltip="Щелчок здесь открывает обсуждение действия человеческой воли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0244" name="AutoShape 216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245" name="AutoShape 216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246" name="AutoShape 2166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0247" name="Group 2167"/>
          <p:cNvGrpSpPr>
            <a:grpSpLocks/>
          </p:cNvGrpSpPr>
          <p:nvPr/>
        </p:nvGrpSpPr>
        <p:grpSpPr bwMode="auto">
          <a:xfrm>
            <a:off x="8602663" y="6381750"/>
            <a:ext cx="433387" cy="431800"/>
            <a:chOff x="4332" y="2931"/>
            <a:chExt cx="1050" cy="1142"/>
          </a:xfrm>
        </p:grpSpPr>
        <p:grpSp>
          <p:nvGrpSpPr>
            <p:cNvPr id="560248" name="Group 2168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0249" name="AutoShape 216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0" name="Freeform 217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1" name="Freeform 217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2" name="Freeform 217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3" name="Freeform 217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4" name="Freeform 217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5" name="Freeform 217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56" name="Group 2176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0257" name="AutoShape 217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8" name="Freeform 217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59" name="Freeform 217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0" name="Freeform 218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1" name="Freeform 218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2" name="Freeform 218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3" name="Freeform 218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64" name="Group 2184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0265" name="AutoShape 218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6" name="Freeform 218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7" name="Freeform 218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8" name="Freeform 218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69" name="Freeform 218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0" name="Freeform 219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1" name="Freeform 219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72" name="Group 2192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0273" name="AutoShape 219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4" name="Freeform 219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5" name="Freeform 219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6" name="Freeform 219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7" name="Freeform 219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8" name="Freeform 219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79" name="Freeform 219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80" name="Group 2200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0281" name="AutoShape 220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82" name="Freeform 220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83" name="Freeform 220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84" name="Freeform 220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85" name="Freeform 220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86" name="Freeform 220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87" name="Freeform 220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88" name="Group 2208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0289" name="AutoShape 220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0" name="Freeform 221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1" name="Freeform 221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2" name="Freeform 221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3" name="Freeform 221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4" name="Freeform 221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5" name="Freeform 221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0296" name="Group 2216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0297" name="AutoShape 221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8" name="Freeform 221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299" name="Freeform 221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300" name="Freeform 222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301" name="Freeform 222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302" name="Freeform 222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303" name="Freeform 222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0304" name="Oval 2224">
              <a:hlinkClick r:id="rId9" action="ppaction://hlinksldjump" tooltip="Щелчок здесь открывает обсуждение варианта диотомии -- условное единство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" name="AutoShape 1049" descr="90%">
            <a:hlinkClick r:id="rId10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601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6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601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6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0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0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6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0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0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560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0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0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60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560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560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60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560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60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60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60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60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560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60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60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6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6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 tmFilter="0, 0; .2, .5; .8, .5; 1, 0"/>
                                        <p:tgtEl>
                                          <p:spTgt spid="560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500" autoRev="1" fill="hold"/>
                                        <p:tgtEl>
                                          <p:spTgt spid="5601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6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6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 tmFilter="0, 0; .2, .5; .8, .5; 1, 0"/>
                                        <p:tgtEl>
                                          <p:spTgt spid="5602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6" dur="500" autoRev="1" fill="hold"/>
                                        <p:tgtEl>
                                          <p:spTgt spid="5602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84" grpId="0" animBg="1"/>
      <p:bldP spid="560183" grpId="0" animBg="1"/>
      <p:bldP spid="560131" grpId="0" uiExpand="1" bldLvl="5" autoUpdateAnimBg="0"/>
      <p:bldP spid="560131" grpId="1"/>
      <p:bldP spid="560132" grpId="0" build="p" autoUpdateAnimBg="0"/>
      <p:bldP spid="560132" grpId="1" build="p"/>
      <p:bldP spid="560133" grpId="0" animBg="1"/>
      <p:bldP spid="560134" grpId="0" animBg="1"/>
      <p:bldP spid="560135" grpId="0" autoUpdateAnimBg="0"/>
      <p:bldP spid="560135" grpId="1"/>
      <p:bldP spid="560136" grpId="0" autoUpdateAnimBg="0"/>
      <p:bldP spid="560136" grpId="1"/>
      <p:bldP spid="560137" grpId="0" autoUpdateAnimBg="0"/>
      <p:bldP spid="560137" grpId="1"/>
      <p:bldP spid="560138" grpId="0" autoUpdateAnimBg="0"/>
      <p:bldP spid="560138" grpId="1"/>
      <p:bldP spid="560145" grpId="0"/>
      <p:bldP spid="560146" grpId="0"/>
      <p:bldP spid="560147" grpId="0" animBg="1"/>
      <p:bldP spid="560148" grpId="0"/>
      <p:bldP spid="560149" grpId="0"/>
      <p:bldP spid="560150" grpId="0"/>
      <p:bldP spid="560151" grpId="0" autoUpdateAnimBg="0"/>
      <p:bldP spid="560151" grpId="1"/>
      <p:bldP spid="560152" grpId="0"/>
      <p:bldP spid="560154" grpId="0" animBg="1"/>
      <p:bldP spid="56015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108" name="Oval 3100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8109" name="Oval 3101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8086" name="Rectangle 3078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558091" name="Rectangle 3083"/>
          <p:cNvSpPr>
            <a:spLocks noGrp="1" noChangeArrowheads="1"/>
          </p:cNvSpPr>
          <p:nvPr>
            <p:ph type="body" idx="1"/>
          </p:nvPr>
        </p:nvSpPr>
        <p:spPr>
          <a:xfrm>
            <a:off x="4267200" y="4497388"/>
            <a:ext cx="4489450" cy="1141412"/>
          </a:xfrm>
          <a:noFill/>
          <a:ln/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ru-RU" altLang="en-US" sz="3600" b="1" dirty="0" smtClean="0">
                <a:latin typeface="Arial" panose="020B0604020202020204" pitchFamily="34" charset="0"/>
                <a:hlinkClick r:id="rId3" action="ppaction://hlinksldjump"/>
              </a:rPr>
              <a:t>1 Кор</a:t>
            </a:r>
            <a:r>
              <a:rPr lang="ru-RU" altLang="en-US" sz="3600" b="1" dirty="0">
                <a:latin typeface="Arial" panose="020B0604020202020204" pitchFamily="34" charset="0"/>
                <a:hlinkClick r:id="rId3" action="ppaction://hlinksldjump"/>
              </a:rPr>
              <a:t>. 15:44</a:t>
            </a:r>
            <a:r>
              <a:rPr lang="ru-RU" altLang="en-US" sz="3600" b="1" dirty="0">
                <a:latin typeface="Arial" panose="020B0604020202020204" pitchFamily="34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ru-RU" altLang="en-US" sz="3600" b="1" dirty="0" smtClean="0">
                <a:latin typeface="Arial" panose="020B0604020202020204" pitchFamily="34" charset="0"/>
                <a:cs typeface="Times New Roman" panose="02020603050405020304" pitchFamily="18" charset="0"/>
                <a:hlinkClick r:id="rId4" action="ppaction://hlinksldjump"/>
              </a:rPr>
              <a:t>1 </a:t>
            </a:r>
            <a:r>
              <a:rPr lang="ru-RU" altLang="en-US" sz="3600" b="1" dirty="0" smtClean="0">
                <a:latin typeface="Arial" panose="020B0604020202020204" pitchFamily="34" charset="0"/>
                <a:hlinkClick r:id="rId4" action="ppaction://hlinksldjump"/>
              </a:rPr>
              <a:t>Кор</a:t>
            </a:r>
            <a:r>
              <a:rPr lang="ru-RU" altLang="en-US" sz="3600" b="1" dirty="0">
                <a:latin typeface="Arial" panose="020B0604020202020204" pitchFamily="34" charset="0"/>
                <a:hlinkClick r:id="rId4" action="ppaction://hlinksldjump"/>
              </a:rPr>
              <a:t>.</a:t>
            </a:r>
            <a:r>
              <a:rPr lang="ru-RU" altLang="en-US" sz="3600" b="1" dirty="0">
                <a:latin typeface="Arial" panose="020B0604020202020204" pitchFamily="34" charset="0"/>
                <a:cs typeface="Times New Roman" panose="02020603050405020304" pitchFamily="18" charset="0"/>
                <a:hlinkClick r:id="rId4" action="ppaction://hlinksldjump"/>
              </a:rPr>
              <a:t> 2:14-15</a:t>
            </a:r>
            <a:endParaRPr lang="ru-RU" altLang="en-US" sz="36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8099" name="Rectangle 3091"/>
          <p:cNvSpPr>
            <a:spLocks noChangeArrowheads="1"/>
          </p:cNvSpPr>
          <p:nvPr/>
        </p:nvSpPr>
        <p:spPr bwMode="auto">
          <a:xfrm>
            <a:off x="609600" y="3200400"/>
            <a:ext cx="4322763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Проблемы</a:t>
            </a:r>
            <a:endParaRPr lang="ru-RU" alt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Места</a:t>
            </a: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: </a:t>
            </a:r>
            <a:endParaRPr lang="ru-RU" alt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hlinkClick r:id="rId5" action="ppaction://hlinksldjump"/>
              </a:rPr>
              <a:t>1 </a:t>
            </a:r>
            <a:r>
              <a:rPr lang="ru-RU" alt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hlinkClick r:id="rId5" action="ppaction://hlinksldjump"/>
              </a:rPr>
              <a:t>Фес</a:t>
            </a: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hlinkClick r:id="rId5" action="ppaction://hlinksldjump"/>
              </a:rPr>
              <a:t>.</a:t>
            </a: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hlinkClick r:id="rId5" action="ppaction://hlinksldjump"/>
              </a:rPr>
              <a:t> 5:23</a:t>
            </a:r>
            <a:endParaRPr lang="ru-RU" alt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hlinkClick r:id="rId6" action="ppaction://hlinksldjump"/>
              </a:rPr>
              <a:t>Евр.</a:t>
            </a: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hlinkClick r:id="rId6" action="ppaction://hlinksldjump"/>
              </a:rPr>
              <a:t> 4:12</a:t>
            </a:r>
            <a:endParaRPr lang="ru-RU" alt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hlinkClick r:id="rId7" action="ppaction://hlinksldjump"/>
              </a:rPr>
              <a:t>1 Кор</a:t>
            </a:r>
            <a:r>
              <a:rPr lang="ru-RU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hlinkClick r:id="rId7" action="ppaction://hlinksldjump"/>
              </a:rPr>
              <a:t>. 14:14</a:t>
            </a:r>
            <a:endParaRPr lang="ru-RU" alt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en-US" sz="3600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58104" name="Rectangle 309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58107" name="Rectangle 3099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8110" name="AutoShape 310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8111" name="AutoShape 310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8112" name="AutoShape 3104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9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581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58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58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5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8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8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8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108" grpId="0" animBg="1"/>
      <p:bldP spid="558109" grpId="0" animBg="1"/>
      <p:bldP spid="558091" grpId="0" build="p" bldLvl="5" autoUpdateAnimBg="0"/>
      <p:bldP spid="558099" grpId="0" build="p" bldLvl="5" autoUpdateAnimBg="0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544775" name="Rectangle 7"/>
          <p:cNvSpPr>
            <a:spLocks noChangeArrowheads="1"/>
          </p:cNvSpPr>
          <p:nvPr/>
        </p:nvSpPr>
        <p:spPr bwMode="auto">
          <a:xfrm>
            <a:off x="3433763" y="2362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Монизм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4776" name="Oval 8"/>
          <p:cNvSpPr>
            <a:spLocks noChangeArrowheads="1"/>
          </p:cNvSpPr>
          <p:nvPr/>
        </p:nvSpPr>
        <p:spPr bwMode="auto">
          <a:xfrm>
            <a:off x="2986088" y="3276600"/>
            <a:ext cx="3170237" cy="3032125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4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33400" y="3062288"/>
            <a:ext cx="7319963" cy="227171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Определение</a:t>
            </a:r>
            <a:endParaRPr lang="en-US" altLang="en-US" sz="4000" b="1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Один элемент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Поддержка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Медицинская</a:t>
            </a:r>
            <a:endParaRPr lang="ru-RU" altLang="en-US" b="1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Философская (эмпиризм)</a:t>
            </a:r>
          </a:p>
        </p:txBody>
      </p:sp>
      <p:sp>
        <p:nvSpPr>
          <p:cNvPr id="544783" name="Rectangle 1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44785" name="AutoShape 17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4786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4787" name="AutoShape 1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4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4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4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4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54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4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4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4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4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4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4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4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4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4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4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4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4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4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4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4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4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5" grpId="0" autoUpdateAnimBg="0"/>
      <p:bldP spid="544776" grpId="0" animBg="1"/>
      <p:bldP spid="544776" grpId="1" animBg="1"/>
      <p:bldP spid="544777" grpId="0" uiExpand="1" build="p" bldLvl="5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60" name="Oval 28"/>
          <p:cNvSpPr>
            <a:spLocks noChangeArrowheads="1"/>
          </p:cNvSpPr>
          <p:nvPr/>
        </p:nvSpPr>
        <p:spPr bwMode="auto">
          <a:xfrm>
            <a:off x="2986088" y="3276600"/>
            <a:ext cx="3170237" cy="3032125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239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792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09600" y="3062288"/>
            <a:ext cx="6554788" cy="67151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Библейская Поддержка</a:t>
            </a:r>
          </a:p>
        </p:txBody>
      </p:sp>
      <p:sp>
        <p:nvSpPr>
          <p:cNvPr id="479243" name="Rectangle 11"/>
          <p:cNvSpPr>
            <a:spLocks noChangeArrowheads="1"/>
          </p:cNvSpPr>
          <p:nvPr/>
        </p:nvSpPr>
        <p:spPr bwMode="auto">
          <a:xfrm>
            <a:off x="1143000" y="3810000"/>
            <a:ext cx="5791200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>
                <a:solidFill>
                  <a:schemeClr val="tx2"/>
                </a:solidFill>
                <a:latin typeface="Arial" panose="020B0604020202020204" pitchFamily="34" charset="0"/>
              </a:rPr>
              <a:t>Человек в ВЗ</a:t>
            </a:r>
            <a:endParaRPr lang="ru-RU" altLang="en-US" sz="36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200" dirty="0">
                <a:latin typeface="Arial" panose="020B0604020202020204" pitchFamily="34" charset="0"/>
              </a:rPr>
              <a:t>Единство </a:t>
            </a:r>
            <a:endParaRPr lang="ru-RU" altLang="en-US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200" i="1" dirty="0" err="1" smtClean="0">
                <a:latin typeface="Arial" panose="020B0604020202020204" pitchFamily="34" charset="0"/>
              </a:rPr>
              <a:t>Шеол</a:t>
            </a:r>
            <a:r>
              <a:rPr lang="ru-RU" altLang="en-US" sz="32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sz="3200" dirty="0" smtClean="0">
                <a:latin typeface="Arial" panose="020B0604020202020204" pitchFamily="34" charset="0"/>
              </a:rPr>
              <a:t>как могила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200" dirty="0">
                <a:latin typeface="Arial" panose="020B0604020202020204" pitchFamily="34" charset="0"/>
              </a:rPr>
              <a:t>Слова </a:t>
            </a:r>
            <a:r>
              <a:rPr lang="ru-RU" altLang="en-US" sz="3200" i="1" dirty="0" err="1" smtClean="0">
                <a:latin typeface="Arial" panose="020B0604020202020204" pitchFamily="34" charset="0"/>
              </a:rPr>
              <a:t>гэвэя</a:t>
            </a:r>
            <a:endParaRPr lang="ru-RU" altLang="en-US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9245" name="Rectangle 13"/>
          <p:cNvSpPr>
            <a:spLocks noChangeArrowheads="1"/>
          </p:cNvSpPr>
          <p:nvPr/>
        </p:nvSpPr>
        <p:spPr bwMode="auto">
          <a:xfrm>
            <a:off x="5040560" y="3810000"/>
            <a:ext cx="4572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>
                <a:solidFill>
                  <a:schemeClr val="tx2"/>
                </a:solidFill>
                <a:latin typeface="Arial" panose="020B0604020202020204" pitchFamily="34" charset="0"/>
              </a:rPr>
              <a:t>Человек в НЗ</a:t>
            </a:r>
            <a:endParaRPr lang="ru-RU" altLang="en-US" sz="36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200" dirty="0">
                <a:latin typeface="Arial" panose="020B0604020202020204" pitchFamily="34" charset="0"/>
              </a:rPr>
              <a:t>Влияние философии</a:t>
            </a:r>
            <a:endParaRPr lang="ru-RU" alt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479253" name="Rectangle 2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79256" name="AutoShape 2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257" name="AutoShape 2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258" name="Rectangle 26"/>
          <p:cNvSpPr>
            <a:spLocks noChangeArrowheads="1"/>
          </p:cNvSpPr>
          <p:nvPr/>
        </p:nvSpPr>
        <p:spPr bwMode="auto">
          <a:xfrm>
            <a:off x="3433763" y="2362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Монизм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9261" name="AutoShape 29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792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7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9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9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60" grpId="0" animBg="1"/>
      <p:bldP spid="479242" grpId="0" build="p" autoUpdateAnimBg="0"/>
      <p:bldP spid="479243" grpId="0" uiExpand="1" build="p" bldLvl="4" autoUpdateAnimBg="0"/>
      <p:bldP spid="479245" grpId="0" uiExpand="1" build="p" bldLvl="4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60" name="Oval 28"/>
          <p:cNvSpPr>
            <a:spLocks noChangeArrowheads="1"/>
          </p:cNvSpPr>
          <p:nvPr/>
        </p:nvSpPr>
        <p:spPr bwMode="auto">
          <a:xfrm>
            <a:off x="2986088" y="3276600"/>
            <a:ext cx="3170237" cy="3032125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239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792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09600" y="3062288"/>
            <a:ext cx="6554788" cy="67151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Библейская Поддержка</a:t>
            </a:r>
          </a:p>
        </p:txBody>
      </p:sp>
      <p:sp>
        <p:nvSpPr>
          <p:cNvPr id="479243" name="Rectangle 11"/>
          <p:cNvSpPr>
            <a:spLocks noChangeArrowheads="1"/>
          </p:cNvSpPr>
          <p:nvPr/>
        </p:nvSpPr>
        <p:spPr bwMode="auto">
          <a:xfrm>
            <a:off x="1143000" y="3810000"/>
            <a:ext cx="5791200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>
                <a:solidFill>
                  <a:schemeClr val="tx2"/>
                </a:solidFill>
                <a:latin typeface="Arial" panose="020B0604020202020204" pitchFamily="34" charset="0"/>
              </a:rPr>
              <a:t>Человек в </a:t>
            </a:r>
            <a:r>
              <a:rPr lang="ru-RU" altLang="en-US" sz="3600" dirty="0" smtClean="0">
                <a:solidFill>
                  <a:schemeClr val="tx2"/>
                </a:solidFill>
                <a:latin typeface="Arial" panose="020B0604020202020204" pitchFamily="34" charset="0"/>
              </a:rPr>
              <a:t>ВЗ</a:t>
            </a:r>
            <a:endParaRPr lang="ru-RU" altLang="en-US" sz="36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9245" name="Rectangle 13"/>
          <p:cNvSpPr>
            <a:spLocks noChangeArrowheads="1"/>
          </p:cNvSpPr>
          <p:nvPr/>
        </p:nvSpPr>
        <p:spPr bwMode="auto">
          <a:xfrm>
            <a:off x="5040560" y="3810000"/>
            <a:ext cx="4572000" cy="61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600" dirty="0">
                <a:solidFill>
                  <a:schemeClr val="tx2"/>
                </a:solidFill>
                <a:latin typeface="Arial" panose="020B0604020202020204" pitchFamily="34" charset="0"/>
              </a:rPr>
              <a:t>Человек в </a:t>
            </a:r>
            <a:r>
              <a:rPr lang="ru-RU" altLang="en-US" sz="3600" dirty="0" smtClean="0">
                <a:solidFill>
                  <a:schemeClr val="tx2"/>
                </a:solidFill>
                <a:latin typeface="Arial" panose="020B0604020202020204" pitchFamily="34" charset="0"/>
              </a:rPr>
              <a:t>НЗ</a:t>
            </a:r>
            <a:endParaRPr lang="ru-RU" altLang="en-US" sz="3600" dirty="0">
              <a:solidFill>
                <a:schemeClr val="tx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9253" name="Rectangle 2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79256" name="AutoShape 2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257" name="AutoShape 2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258" name="Rectangle 26"/>
          <p:cNvSpPr>
            <a:spLocks noChangeArrowheads="1"/>
          </p:cNvSpPr>
          <p:nvPr/>
        </p:nvSpPr>
        <p:spPr bwMode="auto">
          <a:xfrm>
            <a:off x="3433763" y="2362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Монизм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9261" name="AutoShape 29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035"/>
          <p:cNvSpPr>
            <a:spLocks noChangeArrowheads="1"/>
          </p:cNvSpPr>
          <p:nvPr/>
        </p:nvSpPr>
        <p:spPr bwMode="auto">
          <a:xfrm>
            <a:off x="1175859" y="4390006"/>
            <a:ext cx="7282341" cy="141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600" dirty="0">
                <a:latin typeface="Arial" panose="020B0604020202020204" pitchFamily="34" charset="0"/>
              </a:rPr>
              <a:t>Отличие «еврейского и греческого мышления</a:t>
            </a:r>
            <a:r>
              <a:rPr lang="ru-RU" altLang="en-US" sz="3600" dirty="0" smtClean="0">
                <a:latin typeface="Arial" panose="020B0604020202020204" pitchFamily="34" charset="0"/>
              </a:rPr>
              <a:t>» </a:t>
            </a:r>
            <a:endParaRPr lang="ru-RU" altLang="en-US" sz="36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10299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792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7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60" grpId="0" animBg="1"/>
      <p:bldP spid="14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6" name="Oval 1050"/>
          <p:cNvSpPr>
            <a:spLocks noChangeArrowheads="1"/>
          </p:cNvSpPr>
          <p:nvPr/>
        </p:nvSpPr>
        <p:spPr bwMode="auto">
          <a:xfrm>
            <a:off x="2986088" y="3276600"/>
            <a:ext cx="3170237" cy="3032125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287" name="Rectangle 103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81290" name="Rectangle 1034"/>
          <p:cNvSpPr>
            <a:spLocks noGrp="1" noChangeArrowheads="1"/>
          </p:cNvSpPr>
          <p:nvPr>
            <p:ph type="body" idx="1"/>
          </p:nvPr>
        </p:nvSpPr>
        <p:spPr>
          <a:xfrm>
            <a:off x="609600" y="3062288"/>
            <a:ext cx="6024563" cy="67151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Опровержение</a:t>
            </a:r>
          </a:p>
        </p:txBody>
      </p:sp>
      <p:sp>
        <p:nvSpPr>
          <p:cNvPr id="481293" name="Rectangle 1037"/>
          <p:cNvSpPr>
            <a:spLocks noChangeArrowheads="1"/>
          </p:cNvSpPr>
          <p:nvPr/>
        </p:nvSpPr>
        <p:spPr bwMode="auto">
          <a:xfrm>
            <a:off x="762000" y="3735388"/>
            <a:ext cx="8074025" cy="251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600" dirty="0">
                <a:latin typeface="Arial" panose="020B0604020202020204" pitchFamily="34" charset="0"/>
              </a:rPr>
              <a:t>Разделение души и тела</a:t>
            </a:r>
            <a:r>
              <a:rPr lang="ru-RU" altLang="en-US" sz="36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3200" dirty="0">
                <a:latin typeface="Arial" panose="020B0604020202020204" pitchFamily="34" charset="0"/>
              </a:rPr>
              <a:t>см.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sz="3200" dirty="0">
                <a:latin typeface="Arial" panose="020B0604020202020204" pitchFamily="34" charset="0"/>
              </a:rPr>
              <a:t>Лк.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 16:19-31; 23:43; </a:t>
            </a:r>
            <a:r>
              <a:rPr lang="ru-RU" altLang="en-US" sz="3200" dirty="0" smtClean="0">
                <a:latin typeface="Arial" panose="020B0604020202020204" pitchFamily="34" charset="0"/>
              </a:rPr>
              <a:t>Мф</a:t>
            </a:r>
            <a:r>
              <a:rPr lang="ru-RU" altLang="en-US" sz="3200" dirty="0">
                <a:latin typeface="Arial" panose="020B0604020202020204" pitchFamily="34" charset="0"/>
              </a:rPr>
              <a:t>. 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10:28; </a:t>
            </a:r>
            <a:r>
              <a:rPr lang="ru-RU" altLang="en-US" sz="3200" dirty="0">
                <a:latin typeface="Arial" panose="020B0604020202020204" pitchFamily="34" charset="0"/>
              </a:rPr>
              <a:t>Деян.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 7:59; </a:t>
            </a:r>
            <a:r>
              <a:rPr lang="ru-RU" altLang="en-US" sz="3200" dirty="0">
                <a:latin typeface="Arial" panose="020B0604020202020204" pitchFamily="34" charset="0"/>
              </a:rPr>
              <a:t>Фил.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 1:23; </a:t>
            </a:r>
            <a:r>
              <a:rPr lang="ru-RU" altLang="en-US" sz="32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2 </a:t>
            </a:r>
            <a:r>
              <a:rPr lang="ru-RU" altLang="en-US" sz="3200" dirty="0" smtClean="0">
                <a:latin typeface="Arial" panose="020B0604020202020204" pitchFamily="34" charset="0"/>
              </a:rPr>
              <a:t>Кор</a:t>
            </a:r>
            <a:r>
              <a:rPr lang="ru-RU" altLang="en-US" sz="3200" dirty="0">
                <a:latin typeface="Arial" panose="020B0604020202020204" pitchFamily="34" charset="0"/>
              </a:rPr>
              <a:t>.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 5:8; </a:t>
            </a:r>
            <a:r>
              <a:rPr lang="ru-RU" altLang="en-US" sz="3200" dirty="0">
                <a:latin typeface="Arial" panose="020B0604020202020204" pitchFamily="34" charset="0"/>
              </a:rPr>
              <a:t>Откр. </a:t>
            </a:r>
            <a:r>
              <a:rPr lang="ru-RU" altLang="en-US" sz="3200" dirty="0">
                <a:latin typeface="Arial" panose="020B0604020202020204" pitchFamily="34" charset="0"/>
                <a:cs typeface="Times New Roman" panose="02020603050405020304" pitchFamily="18" charset="0"/>
              </a:rPr>
              <a:t>6:9; 20:4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600" dirty="0" smtClean="0">
                <a:latin typeface="Arial" panose="020B0604020202020204" pitchFamily="34" charset="0"/>
              </a:rPr>
              <a:t>Прогрессирующее </a:t>
            </a:r>
            <a:r>
              <a:rPr lang="ru-RU" altLang="en-US" sz="3600" dirty="0">
                <a:latin typeface="Arial" panose="020B0604020202020204" pitchFamily="34" charset="0"/>
              </a:rPr>
              <a:t>откровение</a:t>
            </a:r>
          </a:p>
        </p:txBody>
      </p:sp>
      <p:sp>
        <p:nvSpPr>
          <p:cNvPr id="481299" name="Rectangle 104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81302" name="AutoShape 104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3" name="AutoShape 104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5" name="Rectangle 1049"/>
          <p:cNvSpPr>
            <a:spLocks noChangeArrowheads="1"/>
          </p:cNvSpPr>
          <p:nvPr/>
        </p:nvSpPr>
        <p:spPr bwMode="auto">
          <a:xfrm>
            <a:off x="3433763" y="2362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Монизм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1307" name="AutoShape 1051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813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8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81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81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81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6" grpId="0" animBg="1"/>
      <p:bldP spid="481290" grpId="0" build="p" autoUpdateAnimBg="0"/>
      <p:bldP spid="481293" grpId="0" uiExpand="1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5" name="Rectangle 13"/>
          <p:cNvSpPr>
            <a:spLocks noChangeArrowheads="1"/>
          </p:cNvSpPr>
          <p:nvPr/>
        </p:nvSpPr>
        <p:spPr bwMode="auto">
          <a:xfrm>
            <a:off x="533400" y="1676400"/>
            <a:ext cx="46148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 dirty="0">
                <a:latin typeface="Arial" panose="020B0604020202020204" pitchFamily="34" charset="0"/>
              </a:rPr>
              <a:t>Способности</a:t>
            </a:r>
          </a:p>
        </p:txBody>
      </p:sp>
      <p:sp>
        <p:nvSpPr>
          <p:cNvPr id="335905" name="Rectangle 3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 dirty="0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335906" name="AutoShape 3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5907" name="AutoShape 35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5909" name="AutoShape 3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5910" name="AutoShape 3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35912" name="Picture 40" descr="PE0151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8" y="2127250"/>
            <a:ext cx="1685925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5913" name="Picture 41" descr="PE03704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38" y="4176713"/>
            <a:ext cx="2349500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5914" name="Picture 42" descr="j033814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738" y="2060575"/>
            <a:ext cx="19970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5915" name="Picture 43" descr="j029556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900" y="3600450"/>
            <a:ext cx="2843213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5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5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5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5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5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5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5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5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8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52" name="Oval 1048"/>
          <p:cNvSpPr>
            <a:spLocks noChangeArrowheads="1"/>
          </p:cNvSpPr>
          <p:nvPr/>
        </p:nvSpPr>
        <p:spPr bwMode="auto">
          <a:xfrm>
            <a:off x="2986088" y="3276600"/>
            <a:ext cx="3170237" cy="3032125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35" name="Rectangle 103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83338" name="Rectangle 1034"/>
          <p:cNvSpPr>
            <a:spLocks noGrp="1" noChangeArrowheads="1"/>
          </p:cNvSpPr>
          <p:nvPr>
            <p:ph type="body" idx="1"/>
          </p:nvPr>
        </p:nvSpPr>
        <p:spPr>
          <a:xfrm>
            <a:off x="609600" y="3062288"/>
            <a:ext cx="6024563" cy="67151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Опровержение</a:t>
            </a:r>
          </a:p>
        </p:txBody>
      </p:sp>
      <p:sp>
        <p:nvSpPr>
          <p:cNvPr id="483339" name="Rectangle 1035"/>
          <p:cNvSpPr>
            <a:spLocks noChangeArrowheads="1"/>
          </p:cNvSpPr>
          <p:nvPr/>
        </p:nvSpPr>
        <p:spPr bwMode="auto">
          <a:xfrm>
            <a:off x="762000" y="3735388"/>
            <a:ext cx="8074025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ru-RU" altLang="en-US" sz="3600" dirty="0" smtClean="0">
                <a:latin typeface="Arial" panose="020B0604020202020204" pitchFamily="34" charset="0"/>
              </a:rPr>
              <a:t>Отличие «еврейского и греческого мышления»</a:t>
            </a:r>
            <a:endParaRPr lang="ru-RU" altLang="en-US" sz="36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3345" name="Rectangle 104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83348" name="AutoShape 104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9" name="AutoShape 104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1" name="Rectangle 1047"/>
          <p:cNvSpPr>
            <a:spLocks noChangeArrowheads="1"/>
          </p:cNvSpPr>
          <p:nvPr/>
        </p:nvSpPr>
        <p:spPr bwMode="auto">
          <a:xfrm>
            <a:off x="3433763" y="23622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Монизм</a:t>
            </a:r>
            <a:endParaRPr lang="en-US" altLang="en-US" sz="400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3353" name="AutoShape 1049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833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8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52" grpId="0" animBg="1"/>
      <p:bldP spid="483339" grpId="0" uiExpand="1" build="p" bldLvl="2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7" name="Rectangle 5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556038" name="Rectangle 6"/>
          <p:cNvSpPr>
            <a:spLocks noChangeArrowheads="1"/>
          </p:cNvSpPr>
          <p:nvPr/>
        </p:nvSpPr>
        <p:spPr bwMode="auto">
          <a:xfrm>
            <a:off x="1885950" y="2438400"/>
            <a:ext cx="563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Предсуществование</a:t>
            </a:r>
            <a:endParaRPr lang="ru-RU" altLang="en-US" sz="4000">
              <a:solidFill>
                <a:srgbClr val="FFCCCC"/>
              </a:solidFill>
              <a:cs typeface="Times New Roman" panose="02020603050405020304" pitchFamily="18" charset="0"/>
            </a:endParaRPr>
          </a:p>
        </p:txBody>
      </p:sp>
      <p:pic>
        <p:nvPicPr>
          <p:cNvPr id="556039" name="Picture 7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604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8534400" cy="2819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Основатель: Ориген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Определение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Сотворение души до                 рождения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Падение нерожденных 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Телесное состояние как наказание</a:t>
            </a:r>
          </a:p>
        </p:txBody>
      </p:sp>
      <p:sp>
        <p:nvSpPr>
          <p:cNvPr id="556047" name="Rectangle 1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56048" name="AutoShape 16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6049" name="AutoShape 17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6050" name="AutoShape 18" descr="90%">
            <a:hlinkClick r:id="rId6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6051" name="AutoShape 1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56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56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56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56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56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8" grpId="0"/>
      <p:bldP spid="556041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8" name="Rectangle 1030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pic>
        <p:nvPicPr>
          <p:cNvPr id="515080" name="Picture 1032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082" name="Rectangle 1034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8001000" cy="2819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Опровержение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Нет библейской                        поддержки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Отрицательный взгляд                  на тело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Грехопадение началось с Адама</a:t>
            </a:r>
            <a:endParaRPr lang="en-US" altLang="en-US" sz="3600" b="1">
              <a:latin typeface="Arial" panose="020B0604020202020204" pitchFamily="34" charset="0"/>
            </a:endParaRPr>
          </a:p>
        </p:txBody>
      </p:sp>
      <p:sp>
        <p:nvSpPr>
          <p:cNvPr id="515087" name="Rectangle 103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15090" name="Rectangle 1042"/>
          <p:cNvSpPr>
            <a:spLocks noChangeArrowheads="1"/>
          </p:cNvSpPr>
          <p:nvPr/>
        </p:nvSpPr>
        <p:spPr bwMode="auto">
          <a:xfrm>
            <a:off x="1885950" y="2438400"/>
            <a:ext cx="563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Предсуществование</a:t>
            </a:r>
            <a:endParaRPr lang="ru-RU" altLang="en-US" sz="4000">
              <a:solidFill>
                <a:srgbClr val="FFCCCC"/>
              </a:solidFill>
              <a:cs typeface="Times New Roman" panose="02020603050405020304" pitchFamily="18" charset="0"/>
            </a:endParaRPr>
          </a:p>
        </p:txBody>
      </p:sp>
      <p:sp>
        <p:nvSpPr>
          <p:cNvPr id="515091" name="AutoShape 1043" descr="90%">
            <a:hlinkClick r:id="rId4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92" name="AutoShape 104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93" name="AutoShape 1045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6" descr="90%">
            <a:hlinkClick r:id="rId6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5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5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5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15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82" grpId="0" build="p" bldLvl="5" autoUpdateAnimBg="0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1090" name="Picture 2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1093" name="Rectangle 5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601094" name="Rectangle 6"/>
          <p:cNvSpPr>
            <a:spLocks noChangeArrowheads="1"/>
          </p:cNvSpPr>
          <p:nvPr/>
        </p:nvSpPr>
        <p:spPr bwMode="auto">
          <a:xfrm>
            <a:off x="2819400" y="2422525"/>
            <a:ext cx="3697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Креационизм</a:t>
            </a:r>
            <a:endParaRPr lang="en-US" altLang="en-US" sz="4000">
              <a:solidFill>
                <a:srgbClr val="FFCCCC"/>
              </a:solidFill>
              <a:cs typeface="Times New Roman" panose="02020603050405020304" pitchFamily="18" charset="0"/>
            </a:endParaRPr>
          </a:p>
        </p:txBody>
      </p:sp>
      <p:sp>
        <p:nvSpPr>
          <p:cNvPr id="6010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8139113" cy="2819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Определение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Душа (дух) от Бога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Приверженцы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Католики, Кальвин</a:t>
            </a:r>
          </a:p>
        </p:txBody>
      </p:sp>
      <p:sp>
        <p:nvSpPr>
          <p:cNvPr id="601096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01099" name="AutoShape 11" descr="90%">
            <a:hlinkClick r:id="rId4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1100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1101" name="AutoShape 13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6" descr="90%">
            <a:hlinkClick r:id="rId6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0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01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01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1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010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4" grpId="0" autoUpdateAnimBg="0"/>
      <p:bldP spid="601095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4899" name="Picture 3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4904" name="Rectangle 8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464905" name="Rectangle 9"/>
          <p:cNvSpPr>
            <a:spLocks noChangeArrowheads="1"/>
          </p:cNvSpPr>
          <p:nvPr/>
        </p:nvSpPr>
        <p:spPr bwMode="auto">
          <a:xfrm>
            <a:off x="2819400" y="2422525"/>
            <a:ext cx="3697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Креационизм</a:t>
            </a:r>
            <a:endParaRPr lang="en-US" altLang="en-US" sz="4000">
              <a:solidFill>
                <a:srgbClr val="FFCCCC"/>
              </a:solidFill>
              <a:cs typeface="Times New Roman" panose="02020603050405020304" pitchFamily="18" charset="0"/>
            </a:endParaRPr>
          </a:p>
        </p:txBody>
      </p:sp>
      <p:sp>
        <p:nvSpPr>
          <p:cNvPr id="4649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6410325" cy="2819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Поддержка: </a:t>
            </a:r>
            <a:r>
              <a:rPr lang="ru-RU" altLang="en-US" sz="3600" b="1">
                <a:latin typeface="Arial" panose="020B0604020202020204" pitchFamily="34" charset="0"/>
                <a:hlinkClick r:id="rId4" action="ppaction://hlinksldjump"/>
              </a:rPr>
              <a:t>Пс. 138:13</a:t>
            </a:r>
            <a:r>
              <a:rPr lang="ru-RU" altLang="en-US" sz="3600" b="1">
                <a:latin typeface="Arial" panose="020B0604020202020204" pitchFamily="34" charset="0"/>
              </a:rPr>
              <a:t>;                        </a:t>
            </a:r>
            <a:r>
              <a:rPr lang="ru-RU" altLang="en-US" sz="3600" b="1">
                <a:latin typeface="Arial" panose="020B0604020202020204" pitchFamily="34" charset="0"/>
                <a:hlinkClick r:id="rId5" action="ppaction://hlinksldjump"/>
              </a:rPr>
              <a:t>Ис. 42:5</a:t>
            </a:r>
            <a:r>
              <a:rPr lang="ru-RU" altLang="en-US" sz="3600" b="1">
                <a:latin typeface="Arial" panose="020B0604020202020204" pitchFamily="34" charset="0"/>
              </a:rPr>
              <a:t>; </a:t>
            </a:r>
            <a:r>
              <a:rPr lang="ru-RU" altLang="en-US" sz="3600" b="1">
                <a:latin typeface="Arial" panose="020B0604020202020204" pitchFamily="34" charset="0"/>
                <a:hlinkClick r:id="rId6" action="ppaction://hlinksldjump"/>
              </a:rPr>
              <a:t>Зах. 12:1</a:t>
            </a:r>
            <a:r>
              <a:rPr lang="ru-RU" altLang="en-US" sz="3600" b="1">
                <a:latin typeface="Arial" panose="020B0604020202020204" pitchFamily="34" charset="0"/>
              </a:rPr>
              <a:t>; </a:t>
            </a:r>
            <a:r>
              <a:rPr lang="ru-RU" altLang="en-US" sz="3600" b="1">
                <a:latin typeface="Arial" panose="020B0604020202020204" pitchFamily="34" charset="0"/>
                <a:hlinkClick r:id="rId7" action="ppaction://hlinksldjump"/>
              </a:rPr>
              <a:t>Евр. 12:9</a:t>
            </a:r>
            <a:r>
              <a:rPr lang="ru-RU" altLang="en-US" sz="3600" b="1">
                <a:latin typeface="Arial" panose="020B0604020202020204" pitchFamily="34" charset="0"/>
              </a:rPr>
              <a:t>; </a:t>
            </a:r>
            <a:r>
              <a:rPr lang="ru-RU" altLang="en-US" sz="3600" b="1">
                <a:latin typeface="Arial" panose="020B0604020202020204" pitchFamily="34" charset="0"/>
                <a:hlinkClick r:id="rId8" action="ppaction://hlinksldjump"/>
              </a:rPr>
              <a:t>Чис. 16:22</a:t>
            </a:r>
            <a:r>
              <a:rPr lang="ru-RU" altLang="en-US" sz="3600" b="1">
                <a:latin typeface="Arial" panose="020B0604020202020204" pitchFamily="34" charset="0"/>
              </a:rPr>
              <a:t>;                   </a:t>
            </a:r>
            <a:r>
              <a:rPr lang="ru-RU" altLang="en-US" sz="3600" b="1">
                <a:latin typeface="Arial" panose="020B0604020202020204" pitchFamily="34" charset="0"/>
                <a:hlinkClick r:id="rId9" action="ppaction://hlinksldjump"/>
              </a:rPr>
              <a:t>Екк. 12:7</a:t>
            </a:r>
            <a:r>
              <a:rPr lang="ru-RU" altLang="en-US" sz="3600" b="1">
                <a:latin typeface="Arial" panose="020B0604020202020204" pitchFamily="34" charset="0"/>
              </a:rPr>
              <a:t>; </a:t>
            </a:r>
            <a:r>
              <a:rPr lang="ru-RU" altLang="en-US" sz="3600" b="1">
                <a:latin typeface="Arial" panose="020B0604020202020204" pitchFamily="34" charset="0"/>
                <a:hlinkClick r:id="rId10" action="ppaction://hlinksldjump"/>
              </a:rPr>
              <a:t>Ис. 57:16</a:t>
            </a:r>
            <a:endParaRPr lang="ru-RU" altLang="en-US" sz="36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Проблема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en-US" sz="3600" b="1">
                <a:latin typeface="Arial" panose="020B0604020202020204" pitchFamily="34" charset="0"/>
              </a:rPr>
              <a:t>Источник греховности</a:t>
            </a:r>
          </a:p>
        </p:txBody>
      </p:sp>
      <p:sp>
        <p:nvSpPr>
          <p:cNvPr id="464913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64916" name="AutoShape 20" descr="90%">
            <a:hlinkClick r:id="rId11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17" name="AutoShape 2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18" name="AutoShape 22" descr="90%">
            <a:hlinkClick r:id="rId12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6" descr="90%">
            <a:hlinkClick r:id="rId13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4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64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64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6" grpId="0" build="p" bldLvl="5" autoUpdateAnimBg="0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52" name="Rectangle 1032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466953" name="Rectangle 1033"/>
          <p:cNvSpPr>
            <a:spLocks noChangeArrowheads="1"/>
          </p:cNvSpPr>
          <p:nvPr/>
        </p:nvSpPr>
        <p:spPr bwMode="auto">
          <a:xfrm>
            <a:off x="2628900" y="2422525"/>
            <a:ext cx="4103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Традуционизм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466954" name="Rectangle 1034"/>
          <p:cNvSpPr>
            <a:spLocks noGrp="1" noChangeArrowheads="1"/>
          </p:cNvSpPr>
          <p:nvPr>
            <p:ph type="body" idx="1"/>
          </p:nvPr>
        </p:nvSpPr>
        <p:spPr>
          <a:xfrm>
            <a:off x="609600" y="3124200"/>
            <a:ext cx="6019800" cy="2209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Определение 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Душа (дух) от родителей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3600" b="1">
                <a:latin typeface="Arial" panose="020B0604020202020204" pitchFamily="34" charset="0"/>
              </a:rPr>
              <a:t>Приверженцы 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latin typeface="Arial" panose="020B0604020202020204" pitchFamily="34" charset="0"/>
              </a:rPr>
              <a:t>Тертуллиан, Августин, Григорий Нисский, Лютер </a:t>
            </a:r>
          </a:p>
        </p:txBody>
      </p:sp>
      <p:pic>
        <p:nvPicPr>
          <p:cNvPr id="466956" name="Picture 1036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6962" name="Rectangle 104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66965" name="AutoShape 104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6" name="AutoShape 104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7" name="AutoShape 1047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6" descr="90%">
            <a:hlinkClick r:id="rId5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6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6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6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6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6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53" grpId="0" autoUpdateAnimBg="0"/>
      <p:bldP spid="466954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4298" name="Picture 10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4295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524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8382000" cy="3048000"/>
          </a:xfrm>
          <a:noFill/>
          <a:ln/>
        </p:spPr>
        <p:txBody>
          <a:bodyPr/>
          <a:lstStyle/>
          <a:p>
            <a:pPr lvl="1"/>
            <a:r>
              <a:rPr lang="ru-RU" altLang="en-US" sz="3600" b="1">
                <a:latin typeface="Arial" panose="020B0604020202020204" pitchFamily="34" charset="0"/>
              </a:rPr>
              <a:t>Источник греховной                 природы (</a:t>
            </a:r>
            <a:r>
              <a:rPr lang="ru-RU" altLang="en-US" sz="3600" b="1">
                <a:latin typeface="Arial" panose="020B0604020202020204" pitchFamily="34" charset="0"/>
                <a:hlinkClick r:id="rId4" action="ppaction://hlinksldjump"/>
              </a:rPr>
              <a:t>Пс. 50:7</a:t>
            </a:r>
            <a:r>
              <a:rPr lang="ru-RU" altLang="en-US" sz="3600" b="1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ru-RU" altLang="en-US" sz="3600" b="1">
                <a:latin typeface="Arial" panose="020B0604020202020204" pitchFamily="34" charset="0"/>
              </a:rPr>
              <a:t>Опосредованное творение душ</a:t>
            </a:r>
          </a:p>
        </p:txBody>
      </p:sp>
      <p:sp>
        <p:nvSpPr>
          <p:cNvPr id="524299" name="Rectangle 11"/>
          <p:cNvSpPr>
            <a:spLocks noChangeArrowheads="1"/>
          </p:cNvSpPr>
          <p:nvPr/>
        </p:nvSpPr>
        <p:spPr bwMode="auto">
          <a:xfrm>
            <a:off x="609600" y="3124200"/>
            <a:ext cx="495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Поддержка</a:t>
            </a:r>
            <a:r>
              <a:rPr lang="ru-RU" altLang="en-US" sz="400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altLang="en-US" sz="36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524306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24309" name="Rectangle 21"/>
          <p:cNvSpPr>
            <a:spLocks noChangeArrowheads="1"/>
          </p:cNvSpPr>
          <p:nvPr/>
        </p:nvSpPr>
        <p:spPr bwMode="auto">
          <a:xfrm>
            <a:off x="2628900" y="2422525"/>
            <a:ext cx="4103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Традуционизм</a:t>
            </a:r>
            <a:endParaRPr lang="en-US" altLang="en-US" sz="4000">
              <a:solidFill>
                <a:srgbClr val="FFCCCC"/>
              </a:solidFill>
            </a:endParaRPr>
          </a:p>
        </p:txBody>
      </p:sp>
      <p:grpSp>
        <p:nvGrpSpPr>
          <p:cNvPr id="524310" name="Group 22"/>
          <p:cNvGrpSpPr>
            <a:grpSpLocks/>
          </p:cNvGrpSpPr>
          <p:nvPr/>
        </p:nvGrpSpPr>
        <p:grpSpPr bwMode="auto">
          <a:xfrm>
            <a:off x="8675688" y="4652963"/>
            <a:ext cx="433387" cy="431800"/>
            <a:chOff x="4332" y="2931"/>
            <a:chExt cx="1050" cy="1142"/>
          </a:xfrm>
        </p:grpSpPr>
        <p:grpSp>
          <p:nvGrpSpPr>
            <p:cNvPr id="524311" name="Group 23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24312" name="AutoShape 2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13" name="Freeform 2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14" name="Freeform 2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15" name="Freeform 2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16" name="Freeform 2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17" name="Freeform 2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18" name="Freeform 3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4319" name="Group 31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24320" name="AutoShape 3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1" name="Freeform 3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2" name="Freeform 3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3" name="Freeform 3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4" name="Freeform 3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5" name="Freeform 3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6" name="Freeform 3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4327" name="Group 39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24328" name="AutoShape 4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29" name="Freeform 4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0" name="Freeform 4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1" name="Freeform 4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2" name="Freeform 4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3" name="Freeform 4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4" name="Freeform 4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4335" name="Group 47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24336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7" name="Freeform 4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8" name="Freeform 5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39" name="Freeform 5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0" name="Freeform 5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1" name="Freeform 5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2" name="Freeform 5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4343" name="Group 55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24344" name="AutoShape 5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5" name="Freeform 5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6" name="Freeform 5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7" name="Freeform 5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8" name="Freeform 6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49" name="Freeform 6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0" name="Freeform 6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4351" name="Group 63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24352" name="AutoShape 6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3" name="Freeform 6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4" name="Freeform 6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5" name="Freeform 6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6" name="Freeform 6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7" name="Freeform 6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58" name="Freeform 7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4359" name="Group 71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24360" name="AutoShape 7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61" name="Freeform 7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62" name="Freeform 7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63" name="Freeform 7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64" name="Freeform 7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65" name="Freeform 7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366" name="Freeform 7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4367" name="Oval 79">
              <a:hlinkClick r:id="rId5" action="ppaction://hlinksldjump" tooltip="Щелчок здесь приводит к более детальному рассмотрению этого момента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4368" name="AutoShape 8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4369" name="AutoShape 8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4370" name="AutoShape 82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AutoShape 16" descr="90%">
            <a:hlinkClick r:id="rId7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4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4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4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4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5243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5243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7" grpId="0" uiExpand="1" build="p" bldLvl="4" autoUpdateAnimBg="0"/>
      <p:bldP spid="52429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000" name="Rectangle 8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pic>
        <p:nvPicPr>
          <p:cNvPr id="469004" name="Picture 12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9005" name="Rectangle 13"/>
          <p:cNvSpPr>
            <a:spLocks noChangeArrowheads="1"/>
          </p:cNvSpPr>
          <p:nvPr/>
        </p:nvSpPr>
        <p:spPr bwMode="auto">
          <a:xfrm>
            <a:off x="609600" y="3124200"/>
            <a:ext cx="495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Поддержка</a:t>
            </a:r>
            <a:r>
              <a:rPr lang="ru-RU" altLang="en-US" sz="400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altLang="en-US" sz="36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69010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69013" name="Rectangle 21"/>
          <p:cNvSpPr>
            <a:spLocks noChangeArrowheads="1"/>
          </p:cNvSpPr>
          <p:nvPr/>
        </p:nvSpPr>
        <p:spPr bwMode="auto">
          <a:xfrm>
            <a:off x="2628900" y="2422525"/>
            <a:ext cx="4103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Традуционизм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469014" name="AutoShape 2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9015" name="AutoShape 2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9016" name="AutoShape 24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900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85800" y="3733800"/>
            <a:ext cx="7126288" cy="3048000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Бог </a:t>
            </a:r>
            <a:r>
              <a:rPr lang="ru-RU" altLang="en-US" sz="3600" b="1" i="1" dirty="0">
                <a:latin typeface="Arial" panose="020B0604020202020204" pitchFamily="34" charset="0"/>
              </a:rPr>
              <a:t>однажды</a:t>
            </a:r>
            <a:r>
              <a:rPr lang="ru-RU" altLang="en-US" sz="3600" b="1" dirty="0">
                <a:latin typeface="Arial" panose="020B0604020202020204" pitchFamily="34" charset="0"/>
              </a:rPr>
              <a:t> вдунул дыхание жизни (</a:t>
            </a:r>
            <a:r>
              <a:rPr lang="ru-RU" altLang="en-US" sz="3600" b="1" dirty="0">
                <a:latin typeface="Arial" panose="020B0604020202020204" pitchFamily="34" charset="0"/>
                <a:hlinkClick r:id="rId5" action="ppaction://hlinksldjump"/>
              </a:rPr>
              <a:t>Быт. 2:7</a:t>
            </a:r>
            <a:r>
              <a:rPr lang="ru-RU" altLang="en-US" sz="3600" b="1" dirty="0">
                <a:latin typeface="Arial" panose="020B0604020202020204" pitchFamily="34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 err="1">
                <a:latin typeface="Arial" panose="020B0604020202020204" pitchFamily="34" charset="0"/>
              </a:rPr>
              <a:t>Сиф</a:t>
            </a:r>
            <a:r>
              <a:rPr lang="ru-RU" altLang="en-US" sz="3600" b="1" dirty="0">
                <a:latin typeface="Arial" panose="020B0604020202020204" pitchFamily="34" charset="0"/>
              </a:rPr>
              <a:t> «по образу» Адама (</a:t>
            </a:r>
            <a:r>
              <a:rPr lang="ru-RU" altLang="en-US" sz="3600" b="1" dirty="0">
                <a:latin typeface="Arial" panose="020B0604020202020204" pitchFamily="34" charset="0"/>
                <a:hlinkClick r:id="rId6" action="ppaction://hlinksldjump"/>
              </a:rPr>
              <a:t>Быт. 5:3</a:t>
            </a:r>
            <a:r>
              <a:rPr lang="ru-RU" altLang="en-US" sz="3600" b="1" dirty="0" smtClean="0">
                <a:latin typeface="Arial" panose="020B0604020202020204" pitchFamily="34" charset="0"/>
              </a:rPr>
              <a:t>)</a:t>
            </a:r>
            <a:endParaRPr lang="en-US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2" name="AutoShape 16" descr="90%">
            <a:hlinkClick r:id="rId7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9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9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9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9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9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9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9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9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002" grpId="0" build="p" bldLvl="4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3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8163" y="3711575"/>
            <a:ext cx="6051550" cy="2165350"/>
          </a:xfrm>
          <a:noFill/>
          <a:ln/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Душа как бы «материальна»</a:t>
            </a:r>
          </a:p>
          <a:p>
            <a:pPr lvl="1"/>
            <a:r>
              <a:rPr lang="ru-RU" altLang="en-US" sz="3600" b="1">
                <a:latin typeface="Arial" panose="020B0604020202020204" pitchFamily="34" charset="0"/>
              </a:rPr>
              <a:t>Зачатие Иисуса</a:t>
            </a:r>
          </a:p>
        </p:txBody>
      </p:sp>
      <p:sp>
        <p:nvSpPr>
          <p:cNvPr id="567311" name="Rectangle 15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567314" name="Rectangle 18"/>
          <p:cNvSpPr>
            <a:spLocks noChangeArrowheads="1"/>
          </p:cNvSpPr>
          <p:nvPr/>
        </p:nvSpPr>
        <p:spPr bwMode="auto">
          <a:xfrm>
            <a:off x="609600" y="3124200"/>
            <a:ext cx="495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ru-RU" altLang="en-US" sz="4000">
                <a:latin typeface="Arial" panose="020B0604020202020204" pitchFamily="34" charset="0"/>
              </a:rPr>
              <a:t>Проблемы</a:t>
            </a:r>
            <a:r>
              <a:rPr lang="ru-RU" altLang="en-US" sz="400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altLang="en-US" sz="36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567315" name="Picture 19" descr="BD063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7321" name="Rectangle 2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67324" name="Rectangle 28"/>
          <p:cNvSpPr>
            <a:spLocks noChangeArrowheads="1"/>
          </p:cNvSpPr>
          <p:nvPr/>
        </p:nvSpPr>
        <p:spPr bwMode="auto">
          <a:xfrm>
            <a:off x="2628900" y="2422525"/>
            <a:ext cx="4103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Традуционизм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567325" name="AutoShape 2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326" name="AutoShape 30" descr="90%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327" name="AutoShape 31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7328" name="Group 32"/>
          <p:cNvGrpSpPr>
            <a:grpSpLocks/>
          </p:cNvGrpSpPr>
          <p:nvPr/>
        </p:nvGrpSpPr>
        <p:grpSpPr bwMode="auto">
          <a:xfrm>
            <a:off x="8388350" y="6237288"/>
            <a:ext cx="433388" cy="431800"/>
            <a:chOff x="4332" y="2931"/>
            <a:chExt cx="1050" cy="1142"/>
          </a:xfrm>
        </p:grpSpPr>
        <p:grpSp>
          <p:nvGrpSpPr>
            <p:cNvPr id="567329" name="Group 33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7330" name="AutoShape 3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1" name="Freeform 3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2" name="Freeform 3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3" name="Freeform 3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4" name="Freeform 3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5" name="Freeform 3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6" name="Freeform 4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337" name="Group 41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7338" name="AutoShape 4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39" name="Freeform 4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0" name="Freeform 4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1" name="Freeform 4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2" name="Freeform 4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3" name="Freeform 4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4" name="Freeform 4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345" name="Group 49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7346" name="AutoShape 5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7" name="Freeform 5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8" name="Freeform 5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49" name="Freeform 5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0" name="Freeform 5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1" name="Freeform 5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2" name="Freeform 5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353" name="Group 57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7354" name="AutoShape 5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5" name="Freeform 5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6" name="Freeform 6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7" name="Freeform 6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8" name="Freeform 6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59" name="Freeform 6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0" name="Freeform 6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361" name="Group 65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7362" name="AutoShape 6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3" name="Freeform 6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4" name="Freeform 6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5" name="Freeform 6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6" name="Freeform 7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7" name="Freeform 7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68" name="Freeform 7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369" name="Group 73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7370" name="AutoShape 7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1" name="Freeform 7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2" name="Freeform 7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3" name="Freeform 7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4" name="Freeform 7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5" name="Freeform 7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6" name="Freeform 8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7377" name="Group 81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7378" name="AutoShape 8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79" name="Freeform 8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80" name="Freeform 8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81" name="Freeform 8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82" name="Freeform 8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83" name="Freeform 8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384" name="Freeform 8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7385" name="Oval 89">
              <a:hlinkClick r:id="rId4" action="ppaction://hlinksldjump" tooltip="Щелкните над углом, чтобы видеть ответы на эти возражения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en-US"/>
            </a:p>
          </p:txBody>
        </p:sp>
      </p:grpSp>
      <p:sp>
        <p:nvSpPr>
          <p:cNvPr id="70" name="AutoShape 16" descr="90%">
            <a:hlinkClick r:id="rId6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7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7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5673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5673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4" grpId="0" build="p" bldLvl="4" autoUpdateAnimBg="0"/>
      <p:bldP spid="567314" grpId="0" autoUpdateAnimBg="0"/>
      <p:bldP spid="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00" name="Rectangle 8"/>
          <p:cNvSpPr>
            <a:spLocks noChangeArrowheads="1"/>
          </p:cNvSpPr>
          <p:nvPr/>
        </p:nvSpPr>
        <p:spPr bwMode="auto">
          <a:xfrm>
            <a:off x="533400" y="1676400"/>
            <a:ext cx="426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Божий образ</a:t>
            </a:r>
          </a:p>
        </p:txBody>
      </p:sp>
      <p:grpSp>
        <p:nvGrpSpPr>
          <p:cNvPr id="571407" name="Group 15"/>
          <p:cNvGrpSpPr>
            <a:grpSpLocks/>
          </p:cNvGrpSpPr>
          <p:nvPr/>
        </p:nvGrpSpPr>
        <p:grpSpPr bwMode="auto">
          <a:xfrm>
            <a:off x="4876800" y="3276600"/>
            <a:ext cx="1692275" cy="2584450"/>
            <a:chOff x="3046" y="3076"/>
            <a:chExt cx="527" cy="1148"/>
          </a:xfrm>
        </p:grpSpPr>
        <p:sp>
          <p:nvSpPr>
            <p:cNvPr id="571408" name="Freeform 16"/>
            <p:cNvSpPr>
              <a:spLocks/>
            </p:cNvSpPr>
            <p:nvPr/>
          </p:nvSpPr>
          <p:spPr bwMode="auto">
            <a:xfrm>
              <a:off x="3046" y="3076"/>
              <a:ext cx="527" cy="1148"/>
            </a:xfrm>
            <a:custGeom>
              <a:avLst/>
              <a:gdLst>
                <a:gd name="T0" fmla="*/ 57 w 1054"/>
                <a:gd name="T1" fmla="*/ 2294 h 2296"/>
                <a:gd name="T2" fmla="*/ 10 w 1054"/>
                <a:gd name="T3" fmla="*/ 2266 h 2296"/>
                <a:gd name="T4" fmla="*/ 22 w 1054"/>
                <a:gd name="T5" fmla="*/ 2209 h 2296"/>
                <a:gd name="T6" fmla="*/ 86 w 1054"/>
                <a:gd name="T7" fmla="*/ 2169 h 2296"/>
                <a:gd name="T8" fmla="*/ 166 w 1054"/>
                <a:gd name="T9" fmla="*/ 2140 h 2296"/>
                <a:gd name="T10" fmla="*/ 235 w 1054"/>
                <a:gd name="T11" fmla="*/ 2120 h 2296"/>
                <a:gd name="T12" fmla="*/ 299 w 1054"/>
                <a:gd name="T13" fmla="*/ 2098 h 2296"/>
                <a:gd name="T14" fmla="*/ 372 w 1054"/>
                <a:gd name="T15" fmla="*/ 2064 h 2296"/>
                <a:gd name="T16" fmla="*/ 380 w 1054"/>
                <a:gd name="T17" fmla="*/ 2047 h 2296"/>
                <a:gd name="T18" fmla="*/ 349 w 1054"/>
                <a:gd name="T19" fmla="*/ 2026 h 2296"/>
                <a:gd name="T20" fmla="*/ 282 w 1054"/>
                <a:gd name="T21" fmla="*/ 1986 h 2296"/>
                <a:gd name="T22" fmla="*/ 212 w 1054"/>
                <a:gd name="T23" fmla="*/ 1940 h 2296"/>
                <a:gd name="T24" fmla="*/ 167 w 1054"/>
                <a:gd name="T25" fmla="*/ 1908 h 2296"/>
                <a:gd name="T26" fmla="*/ 206 w 1054"/>
                <a:gd name="T27" fmla="*/ 1564 h 2296"/>
                <a:gd name="T28" fmla="*/ 263 w 1054"/>
                <a:gd name="T29" fmla="*/ 1115 h 2296"/>
                <a:gd name="T30" fmla="*/ 321 w 1054"/>
                <a:gd name="T31" fmla="*/ 665 h 2296"/>
                <a:gd name="T32" fmla="*/ 380 w 1054"/>
                <a:gd name="T33" fmla="*/ 217 h 2296"/>
                <a:gd name="T34" fmla="*/ 405 w 1054"/>
                <a:gd name="T35" fmla="*/ 91 h 2296"/>
                <a:gd name="T36" fmla="*/ 461 w 1054"/>
                <a:gd name="T37" fmla="*/ 71 h 2296"/>
                <a:gd name="T38" fmla="*/ 529 w 1054"/>
                <a:gd name="T39" fmla="*/ 49 h 2296"/>
                <a:gd name="T40" fmla="*/ 598 w 1054"/>
                <a:gd name="T41" fmla="*/ 28 h 2296"/>
                <a:gd name="T42" fmla="*/ 668 w 1054"/>
                <a:gd name="T43" fmla="*/ 5 h 2296"/>
                <a:gd name="T44" fmla="*/ 691 w 1054"/>
                <a:gd name="T45" fmla="*/ 0 h 2296"/>
                <a:gd name="T46" fmla="*/ 723 w 1054"/>
                <a:gd name="T47" fmla="*/ 33 h 2296"/>
                <a:gd name="T48" fmla="*/ 748 w 1054"/>
                <a:gd name="T49" fmla="*/ 62 h 2296"/>
                <a:gd name="T50" fmla="*/ 706 w 1054"/>
                <a:gd name="T51" fmla="*/ 447 h 2296"/>
                <a:gd name="T52" fmla="*/ 647 w 1054"/>
                <a:gd name="T53" fmla="*/ 954 h 2296"/>
                <a:gd name="T54" fmla="*/ 604 w 1054"/>
                <a:gd name="T55" fmla="*/ 1334 h 2296"/>
                <a:gd name="T56" fmla="*/ 593 w 1054"/>
                <a:gd name="T57" fmla="*/ 1446 h 2296"/>
                <a:gd name="T58" fmla="*/ 610 w 1054"/>
                <a:gd name="T59" fmla="*/ 1909 h 2296"/>
                <a:gd name="T60" fmla="*/ 653 w 1054"/>
                <a:gd name="T61" fmla="*/ 2072 h 2296"/>
                <a:gd name="T62" fmla="*/ 706 w 1054"/>
                <a:gd name="T63" fmla="*/ 2086 h 2296"/>
                <a:gd name="T64" fmla="*/ 761 w 1054"/>
                <a:gd name="T65" fmla="*/ 2100 h 2296"/>
                <a:gd name="T66" fmla="*/ 818 w 1054"/>
                <a:gd name="T67" fmla="*/ 2112 h 2296"/>
                <a:gd name="T68" fmla="*/ 875 w 1054"/>
                <a:gd name="T69" fmla="*/ 2131 h 2296"/>
                <a:gd name="T70" fmla="*/ 950 w 1054"/>
                <a:gd name="T71" fmla="*/ 2160 h 2296"/>
                <a:gd name="T72" fmla="*/ 1017 w 1054"/>
                <a:gd name="T73" fmla="*/ 2202 h 2296"/>
                <a:gd name="T74" fmla="*/ 1052 w 1054"/>
                <a:gd name="T75" fmla="*/ 2257 h 2296"/>
                <a:gd name="T76" fmla="*/ 1051 w 1054"/>
                <a:gd name="T77" fmla="*/ 2278 h 2296"/>
                <a:gd name="T78" fmla="*/ 972 w 1054"/>
                <a:gd name="T79" fmla="*/ 2285 h 2296"/>
                <a:gd name="T80" fmla="*/ 871 w 1054"/>
                <a:gd name="T81" fmla="*/ 2283 h 2296"/>
                <a:gd name="T82" fmla="*/ 824 w 1054"/>
                <a:gd name="T83" fmla="*/ 2267 h 2296"/>
                <a:gd name="T84" fmla="*/ 794 w 1054"/>
                <a:gd name="T85" fmla="*/ 2251 h 2296"/>
                <a:gd name="T86" fmla="*/ 785 w 1054"/>
                <a:gd name="T87" fmla="*/ 2238 h 2296"/>
                <a:gd name="T88" fmla="*/ 739 w 1054"/>
                <a:gd name="T89" fmla="*/ 2231 h 2296"/>
                <a:gd name="T90" fmla="*/ 677 w 1054"/>
                <a:gd name="T91" fmla="*/ 2228 h 2296"/>
                <a:gd name="T92" fmla="*/ 615 w 1054"/>
                <a:gd name="T93" fmla="*/ 2231 h 2296"/>
                <a:gd name="T94" fmla="*/ 557 w 1054"/>
                <a:gd name="T95" fmla="*/ 2233 h 2296"/>
                <a:gd name="T96" fmla="*/ 484 w 1054"/>
                <a:gd name="T97" fmla="*/ 2238 h 2296"/>
                <a:gd name="T98" fmla="*/ 426 w 1054"/>
                <a:gd name="T99" fmla="*/ 2242 h 2296"/>
                <a:gd name="T100" fmla="*/ 375 w 1054"/>
                <a:gd name="T101" fmla="*/ 2247 h 2296"/>
                <a:gd name="T102" fmla="*/ 314 w 1054"/>
                <a:gd name="T103" fmla="*/ 2252 h 2296"/>
                <a:gd name="T104" fmla="*/ 280 w 1054"/>
                <a:gd name="T105" fmla="*/ 2267 h 2296"/>
                <a:gd name="T106" fmla="*/ 258 w 1054"/>
                <a:gd name="T107" fmla="*/ 2289 h 2296"/>
                <a:gd name="T108" fmla="*/ 198 w 1054"/>
                <a:gd name="T109" fmla="*/ 2295 h 2296"/>
                <a:gd name="T110" fmla="*/ 129 w 1054"/>
                <a:gd name="T1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54" h="2296">
                  <a:moveTo>
                    <a:pt x="112" y="2296"/>
                  </a:moveTo>
                  <a:lnTo>
                    <a:pt x="90" y="2296"/>
                  </a:lnTo>
                  <a:lnTo>
                    <a:pt x="73" y="2295"/>
                  </a:lnTo>
                  <a:lnTo>
                    <a:pt x="57" y="2294"/>
                  </a:lnTo>
                  <a:lnTo>
                    <a:pt x="43" y="2291"/>
                  </a:lnTo>
                  <a:lnTo>
                    <a:pt x="31" y="2286"/>
                  </a:lnTo>
                  <a:lnTo>
                    <a:pt x="19" y="2278"/>
                  </a:lnTo>
                  <a:lnTo>
                    <a:pt x="10" y="2266"/>
                  </a:lnTo>
                  <a:lnTo>
                    <a:pt x="0" y="2249"/>
                  </a:lnTo>
                  <a:lnTo>
                    <a:pt x="3" y="2235"/>
                  </a:lnTo>
                  <a:lnTo>
                    <a:pt x="11" y="2222"/>
                  </a:lnTo>
                  <a:lnTo>
                    <a:pt x="22" y="2209"/>
                  </a:lnTo>
                  <a:lnTo>
                    <a:pt x="35" y="2198"/>
                  </a:lnTo>
                  <a:lnTo>
                    <a:pt x="51" y="2188"/>
                  </a:lnTo>
                  <a:lnTo>
                    <a:pt x="68" y="2178"/>
                  </a:lnTo>
                  <a:lnTo>
                    <a:pt x="86" y="2169"/>
                  </a:lnTo>
                  <a:lnTo>
                    <a:pt x="106" y="2160"/>
                  </a:lnTo>
                  <a:lnTo>
                    <a:pt x="126" y="2153"/>
                  </a:lnTo>
                  <a:lnTo>
                    <a:pt x="146" y="2146"/>
                  </a:lnTo>
                  <a:lnTo>
                    <a:pt x="166" y="2140"/>
                  </a:lnTo>
                  <a:lnTo>
                    <a:pt x="185" y="2134"/>
                  </a:lnTo>
                  <a:lnTo>
                    <a:pt x="204" y="2129"/>
                  </a:lnTo>
                  <a:lnTo>
                    <a:pt x="220" y="2124"/>
                  </a:lnTo>
                  <a:lnTo>
                    <a:pt x="235" y="2120"/>
                  </a:lnTo>
                  <a:lnTo>
                    <a:pt x="247" y="2116"/>
                  </a:lnTo>
                  <a:lnTo>
                    <a:pt x="263" y="2111"/>
                  </a:lnTo>
                  <a:lnTo>
                    <a:pt x="280" y="2105"/>
                  </a:lnTo>
                  <a:lnTo>
                    <a:pt x="299" y="2098"/>
                  </a:lnTo>
                  <a:lnTo>
                    <a:pt x="318" y="2091"/>
                  </a:lnTo>
                  <a:lnTo>
                    <a:pt x="338" y="2082"/>
                  </a:lnTo>
                  <a:lnTo>
                    <a:pt x="357" y="2073"/>
                  </a:lnTo>
                  <a:lnTo>
                    <a:pt x="372" y="2064"/>
                  </a:lnTo>
                  <a:lnTo>
                    <a:pt x="386" y="2053"/>
                  </a:lnTo>
                  <a:lnTo>
                    <a:pt x="384" y="2050"/>
                  </a:lnTo>
                  <a:lnTo>
                    <a:pt x="382" y="2049"/>
                  </a:lnTo>
                  <a:lnTo>
                    <a:pt x="380" y="2047"/>
                  </a:lnTo>
                  <a:lnTo>
                    <a:pt x="379" y="2045"/>
                  </a:lnTo>
                  <a:lnTo>
                    <a:pt x="372" y="2040"/>
                  </a:lnTo>
                  <a:lnTo>
                    <a:pt x="362" y="2034"/>
                  </a:lnTo>
                  <a:lnTo>
                    <a:pt x="349" y="2026"/>
                  </a:lnTo>
                  <a:lnTo>
                    <a:pt x="334" y="2017"/>
                  </a:lnTo>
                  <a:lnTo>
                    <a:pt x="317" y="2007"/>
                  </a:lnTo>
                  <a:lnTo>
                    <a:pt x="300" y="1997"/>
                  </a:lnTo>
                  <a:lnTo>
                    <a:pt x="282" y="1986"/>
                  </a:lnTo>
                  <a:lnTo>
                    <a:pt x="263" y="1973"/>
                  </a:lnTo>
                  <a:lnTo>
                    <a:pt x="245" y="1962"/>
                  </a:lnTo>
                  <a:lnTo>
                    <a:pt x="227" y="1951"/>
                  </a:lnTo>
                  <a:lnTo>
                    <a:pt x="212" y="1940"/>
                  </a:lnTo>
                  <a:lnTo>
                    <a:pt x="196" y="1930"/>
                  </a:lnTo>
                  <a:lnTo>
                    <a:pt x="184" y="1922"/>
                  </a:lnTo>
                  <a:lnTo>
                    <a:pt x="175" y="1914"/>
                  </a:lnTo>
                  <a:lnTo>
                    <a:pt x="167" y="1908"/>
                  </a:lnTo>
                  <a:lnTo>
                    <a:pt x="164" y="1903"/>
                  </a:lnTo>
                  <a:lnTo>
                    <a:pt x="179" y="1790"/>
                  </a:lnTo>
                  <a:lnTo>
                    <a:pt x="192" y="1677"/>
                  </a:lnTo>
                  <a:lnTo>
                    <a:pt x="206" y="1564"/>
                  </a:lnTo>
                  <a:lnTo>
                    <a:pt x="221" y="1452"/>
                  </a:lnTo>
                  <a:lnTo>
                    <a:pt x="235" y="1340"/>
                  </a:lnTo>
                  <a:lnTo>
                    <a:pt x="250" y="1227"/>
                  </a:lnTo>
                  <a:lnTo>
                    <a:pt x="263" y="1115"/>
                  </a:lnTo>
                  <a:lnTo>
                    <a:pt x="278" y="1002"/>
                  </a:lnTo>
                  <a:lnTo>
                    <a:pt x="292" y="890"/>
                  </a:lnTo>
                  <a:lnTo>
                    <a:pt x="307" y="778"/>
                  </a:lnTo>
                  <a:lnTo>
                    <a:pt x="321" y="665"/>
                  </a:lnTo>
                  <a:lnTo>
                    <a:pt x="336" y="553"/>
                  </a:lnTo>
                  <a:lnTo>
                    <a:pt x="350" y="442"/>
                  </a:lnTo>
                  <a:lnTo>
                    <a:pt x="366" y="330"/>
                  </a:lnTo>
                  <a:lnTo>
                    <a:pt x="380" y="217"/>
                  </a:lnTo>
                  <a:lnTo>
                    <a:pt x="395" y="105"/>
                  </a:lnTo>
                  <a:lnTo>
                    <a:pt x="397" y="100"/>
                  </a:lnTo>
                  <a:lnTo>
                    <a:pt x="401" y="96"/>
                  </a:lnTo>
                  <a:lnTo>
                    <a:pt x="405" y="91"/>
                  </a:lnTo>
                  <a:lnTo>
                    <a:pt x="409" y="87"/>
                  </a:lnTo>
                  <a:lnTo>
                    <a:pt x="426" y="82"/>
                  </a:lnTo>
                  <a:lnTo>
                    <a:pt x="444" y="76"/>
                  </a:lnTo>
                  <a:lnTo>
                    <a:pt x="461" y="71"/>
                  </a:lnTo>
                  <a:lnTo>
                    <a:pt x="478" y="66"/>
                  </a:lnTo>
                  <a:lnTo>
                    <a:pt x="495" y="59"/>
                  </a:lnTo>
                  <a:lnTo>
                    <a:pt x="512" y="54"/>
                  </a:lnTo>
                  <a:lnTo>
                    <a:pt x="529" y="49"/>
                  </a:lnTo>
                  <a:lnTo>
                    <a:pt x="546" y="43"/>
                  </a:lnTo>
                  <a:lnTo>
                    <a:pt x="564" y="38"/>
                  </a:lnTo>
                  <a:lnTo>
                    <a:pt x="581" y="33"/>
                  </a:lnTo>
                  <a:lnTo>
                    <a:pt x="598" y="28"/>
                  </a:lnTo>
                  <a:lnTo>
                    <a:pt x="616" y="21"/>
                  </a:lnTo>
                  <a:lnTo>
                    <a:pt x="633" y="16"/>
                  </a:lnTo>
                  <a:lnTo>
                    <a:pt x="650" y="11"/>
                  </a:lnTo>
                  <a:lnTo>
                    <a:pt x="668" y="5"/>
                  </a:lnTo>
                  <a:lnTo>
                    <a:pt x="685" y="0"/>
                  </a:lnTo>
                  <a:lnTo>
                    <a:pt x="687" y="0"/>
                  </a:lnTo>
                  <a:lnTo>
                    <a:pt x="689" y="0"/>
                  </a:lnTo>
                  <a:lnTo>
                    <a:pt x="691" y="0"/>
                  </a:lnTo>
                  <a:lnTo>
                    <a:pt x="694" y="0"/>
                  </a:lnTo>
                  <a:lnTo>
                    <a:pt x="705" y="13"/>
                  </a:lnTo>
                  <a:lnTo>
                    <a:pt x="715" y="24"/>
                  </a:lnTo>
                  <a:lnTo>
                    <a:pt x="723" y="33"/>
                  </a:lnTo>
                  <a:lnTo>
                    <a:pt x="731" y="42"/>
                  </a:lnTo>
                  <a:lnTo>
                    <a:pt x="736" y="49"/>
                  </a:lnTo>
                  <a:lnTo>
                    <a:pt x="743" y="56"/>
                  </a:lnTo>
                  <a:lnTo>
                    <a:pt x="748" y="62"/>
                  </a:lnTo>
                  <a:lnTo>
                    <a:pt x="752" y="67"/>
                  </a:lnTo>
                  <a:lnTo>
                    <a:pt x="736" y="193"/>
                  </a:lnTo>
                  <a:lnTo>
                    <a:pt x="722" y="321"/>
                  </a:lnTo>
                  <a:lnTo>
                    <a:pt x="706" y="447"/>
                  </a:lnTo>
                  <a:lnTo>
                    <a:pt x="691" y="573"/>
                  </a:lnTo>
                  <a:lnTo>
                    <a:pt x="677" y="701"/>
                  </a:lnTo>
                  <a:lnTo>
                    <a:pt x="662" y="827"/>
                  </a:lnTo>
                  <a:lnTo>
                    <a:pt x="647" y="954"/>
                  </a:lnTo>
                  <a:lnTo>
                    <a:pt x="632" y="1081"/>
                  </a:lnTo>
                  <a:lnTo>
                    <a:pt x="620" y="1191"/>
                  </a:lnTo>
                  <a:lnTo>
                    <a:pt x="611" y="1274"/>
                  </a:lnTo>
                  <a:lnTo>
                    <a:pt x="604" y="1334"/>
                  </a:lnTo>
                  <a:lnTo>
                    <a:pt x="599" y="1379"/>
                  </a:lnTo>
                  <a:lnTo>
                    <a:pt x="596" y="1408"/>
                  </a:lnTo>
                  <a:lnTo>
                    <a:pt x="594" y="1429"/>
                  </a:lnTo>
                  <a:lnTo>
                    <a:pt x="593" y="1446"/>
                  </a:lnTo>
                  <a:lnTo>
                    <a:pt x="591" y="1461"/>
                  </a:lnTo>
                  <a:lnTo>
                    <a:pt x="596" y="1610"/>
                  </a:lnTo>
                  <a:lnTo>
                    <a:pt x="603" y="1759"/>
                  </a:lnTo>
                  <a:lnTo>
                    <a:pt x="610" y="1909"/>
                  </a:lnTo>
                  <a:lnTo>
                    <a:pt x="616" y="2060"/>
                  </a:lnTo>
                  <a:lnTo>
                    <a:pt x="628" y="2064"/>
                  </a:lnTo>
                  <a:lnTo>
                    <a:pt x="641" y="2068"/>
                  </a:lnTo>
                  <a:lnTo>
                    <a:pt x="653" y="2072"/>
                  </a:lnTo>
                  <a:lnTo>
                    <a:pt x="666" y="2076"/>
                  </a:lnTo>
                  <a:lnTo>
                    <a:pt x="679" y="2079"/>
                  </a:lnTo>
                  <a:lnTo>
                    <a:pt x="693" y="2083"/>
                  </a:lnTo>
                  <a:lnTo>
                    <a:pt x="706" y="2086"/>
                  </a:lnTo>
                  <a:lnTo>
                    <a:pt x="720" y="2089"/>
                  </a:lnTo>
                  <a:lnTo>
                    <a:pt x="734" y="2093"/>
                  </a:lnTo>
                  <a:lnTo>
                    <a:pt x="748" y="2096"/>
                  </a:lnTo>
                  <a:lnTo>
                    <a:pt x="761" y="2100"/>
                  </a:lnTo>
                  <a:lnTo>
                    <a:pt x="776" y="2103"/>
                  </a:lnTo>
                  <a:lnTo>
                    <a:pt x="790" y="2106"/>
                  </a:lnTo>
                  <a:lnTo>
                    <a:pt x="803" y="2110"/>
                  </a:lnTo>
                  <a:lnTo>
                    <a:pt x="818" y="2112"/>
                  </a:lnTo>
                  <a:lnTo>
                    <a:pt x="831" y="2116"/>
                  </a:lnTo>
                  <a:lnTo>
                    <a:pt x="844" y="2120"/>
                  </a:lnTo>
                  <a:lnTo>
                    <a:pt x="859" y="2125"/>
                  </a:lnTo>
                  <a:lnTo>
                    <a:pt x="875" y="2131"/>
                  </a:lnTo>
                  <a:lnTo>
                    <a:pt x="893" y="2137"/>
                  </a:lnTo>
                  <a:lnTo>
                    <a:pt x="911" y="2144"/>
                  </a:lnTo>
                  <a:lnTo>
                    <a:pt x="930" y="2153"/>
                  </a:lnTo>
                  <a:lnTo>
                    <a:pt x="950" y="2160"/>
                  </a:lnTo>
                  <a:lnTo>
                    <a:pt x="968" y="2170"/>
                  </a:lnTo>
                  <a:lnTo>
                    <a:pt x="985" y="2180"/>
                  </a:lnTo>
                  <a:lnTo>
                    <a:pt x="1002" y="2190"/>
                  </a:lnTo>
                  <a:lnTo>
                    <a:pt x="1017" y="2202"/>
                  </a:lnTo>
                  <a:lnTo>
                    <a:pt x="1030" y="2214"/>
                  </a:lnTo>
                  <a:lnTo>
                    <a:pt x="1041" y="2228"/>
                  </a:lnTo>
                  <a:lnTo>
                    <a:pt x="1048" y="2242"/>
                  </a:lnTo>
                  <a:lnTo>
                    <a:pt x="1052" y="2257"/>
                  </a:lnTo>
                  <a:lnTo>
                    <a:pt x="1054" y="2274"/>
                  </a:lnTo>
                  <a:lnTo>
                    <a:pt x="1052" y="2275"/>
                  </a:lnTo>
                  <a:lnTo>
                    <a:pt x="1052" y="2276"/>
                  </a:lnTo>
                  <a:lnTo>
                    <a:pt x="1051" y="2278"/>
                  </a:lnTo>
                  <a:lnTo>
                    <a:pt x="1050" y="2279"/>
                  </a:lnTo>
                  <a:lnTo>
                    <a:pt x="1025" y="2281"/>
                  </a:lnTo>
                  <a:lnTo>
                    <a:pt x="998" y="2284"/>
                  </a:lnTo>
                  <a:lnTo>
                    <a:pt x="972" y="2285"/>
                  </a:lnTo>
                  <a:lnTo>
                    <a:pt x="946" y="2286"/>
                  </a:lnTo>
                  <a:lnTo>
                    <a:pt x="919" y="2286"/>
                  </a:lnTo>
                  <a:lnTo>
                    <a:pt x="894" y="2285"/>
                  </a:lnTo>
                  <a:lnTo>
                    <a:pt x="871" y="2283"/>
                  </a:lnTo>
                  <a:lnTo>
                    <a:pt x="848" y="2279"/>
                  </a:lnTo>
                  <a:lnTo>
                    <a:pt x="840" y="2275"/>
                  </a:lnTo>
                  <a:lnTo>
                    <a:pt x="832" y="2271"/>
                  </a:lnTo>
                  <a:lnTo>
                    <a:pt x="824" y="2267"/>
                  </a:lnTo>
                  <a:lnTo>
                    <a:pt x="817" y="2262"/>
                  </a:lnTo>
                  <a:lnTo>
                    <a:pt x="809" y="2259"/>
                  </a:lnTo>
                  <a:lnTo>
                    <a:pt x="801" y="2255"/>
                  </a:lnTo>
                  <a:lnTo>
                    <a:pt x="794" y="2251"/>
                  </a:lnTo>
                  <a:lnTo>
                    <a:pt x="786" y="2247"/>
                  </a:lnTo>
                  <a:lnTo>
                    <a:pt x="785" y="2245"/>
                  </a:lnTo>
                  <a:lnTo>
                    <a:pt x="785" y="2241"/>
                  </a:lnTo>
                  <a:lnTo>
                    <a:pt x="785" y="2238"/>
                  </a:lnTo>
                  <a:lnTo>
                    <a:pt x="784" y="2236"/>
                  </a:lnTo>
                  <a:lnTo>
                    <a:pt x="769" y="2233"/>
                  </a:lnTo>
                  <a:lnTo>
                    <a:pt x="753" y="2232"/>
                  </a:lnTo>
                  <a:lnTo>
                    <a:pt x="739" y="2231"/>
                  </a:lnTo>
                  <a:lnTo>
                    <a:pt x="723" y="2230"/>
                  </a:lnTo>
                  <a:lnTo>
                    <a:pt x="708" y="2228"/>
                  </a:lnTo>
                  <a:lnTo>
                    <a:pt x="693" y="2228"/>
                  </a:lnTo>
                  <a:lnTo>
                    <a:pt x="677" y="2228"/>
                  </a:lnTo>
                  <a:lnTo>
                    <a:pt x="661" y="2228"/>
                  </a:lnTo>
                  <a:lnTo>
                    <a:pt x="647" y="2230"/>
                  </a:lnTo>
                  <a:lnTo>
                    <a:pt x="631" y="2230"/>
                  </a:lnTo>
                  <a:lnTo>
                    <a:pt x="615" y="2231"/>
                  </a:lnTo>
                  <a:lnTo>
                    <a:pt x="600" y="2231"/>
                  </a:lnTo>
                  <a:lnTo>
                    <a:pt x="586" y="2232"/>
                  </a:lnTo>
                  <a:lnTo>
                    <a:pt x="571" y="2232"/>
                  </a:lnTo>
                  <a:lnTo>
                    <a:pt x="557" y="2233"/>
                  </a:lnTo>
                  <a:lnTo>
                    <a:pt x="542" y="2233"/>
                  </a:lnTo>
                  <a:lnTo>
                    <a:pt x="521" y="2235"/>
                  </a:lnTo>
                  <a:lnTo>
                    <a:pt x="502" y="2237"/>
                  </a:lnTo>
                  <a:lnTo>
                    <a:pt x="484" y="2238"/>
                  </a:lnTo>
                  <a:lnTo>
                    <a:pt x="469" y="2240"/>
                  </a:lnTo>
                  <a:lnTo>
                    <a:pt x="453" y="2241"/>
                  </a:lnTo>
                  <a:lnTo>
                    <a:pt x="440" y="2242"/>
                  </a:lnTo>
                  <a:lnTo>
                    <a:pt x="426" y="2242"/>
                  </a:lnTo>
                  <a:lnTo>
                    <a:pt x="413" y="2243"/>
                  </a:lnTo>
                  <a:lnTo>
                    <a:pt x="401" y="2245"/>
                  </a:lnTo>
                  <a:lnTo>
                    <a:pt x="388" y="2246"/>
                  </a:lnTo>
                  <a:lnTo>
                    <a:pt x="375" y="2247"/>
                  </a:lnTo>
                  <a:lnTo>
                    <a:pt x="362" y="2249"/>
                  </a:lnTo>
                  <a:lnTo>
                    <a:pt x="347" y="2250"/>
                  </a:lnTo>
                  <a:lnTo>
                    <a:pt x="332" y="2251"/>
                  </a:lnTo>
                  <a:lnTo>
                    <a:pt x="314" y="2252"/>
                  </a:lnTo>
                  <a:lnTo>
                    <a:pt x="296" y="2255"/>
                  </a:lnTo>
                  <a:lnTo>
                    <a:pt x="291" y="2259"/>
                  </a:lnTo>
                  <a:lnTo>
                    <a:pt x="287" y="2262"/>
                  </a:lnTo>
                  <a:lnTo>
                    <a:pt x="280" y="2267"/>
                  </a:lnTo>
                  <a:lnTo>
                    <a:pt x="275" y="2272"/>
                  </a:lnTo>
                  <a:lnTo>
                    <a:pt x="270" y="2278"/>
                  </a:lnTo>
                  <a:lnTo>
                    <a:pt x="263" y="2283"/>
                  </a:lnTo>
                  <a:lnTo>
                    <a:pt x="258" y="2289"/>
                  </a:lnTo>
                  <a:lnTo>
                    <a:pt x="251" y="2294"/>
                  </a:lnTo>
                  <a:lnTo>
                    <a:pt x="234" y="2294"/>
                  </a:lnTo>
                  <a:lnTo>
                    <a:pt x="216" y="2295"/>
                  </a:lnTo>
                  <a:lnTo>
                    <a:pt x="198" y="2295"/>
                  </a:lnTo>
                  <a:lnTo>
                    <a:pt x="181" y="2295"/>
                  </a:lnTo>
                  <a:lnTo>
                    <a:pt x="164" y="2296"/>
                  </a:lnTo>
                  <a:lnTo>
                    <a:pt x="147" y="2296"/>
                  </a:lnTo>
                  <a:lnTo>
                    <a:pt x="129" y="2296"/>
                  </a:lnTo>
                  <a:lnTo>
                    <a:pt x="112" y="22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09" name="Freeform 17"/>
            <p:cNvSpPr>
              <a:spLocks/>
            </p:cNvSpPr>
            <p:nvPr/>
          </p:nvSpPr>
          <p:spPr bwMode="auto">
            <a:xfrm>
              <a:off x="3075" y="3870"/>
              <a:ext cx="488" cy="344"/>
            </a:xfrm>
            <a:custGeom>
              <a:avLst/>
              <a:gdLst>
                <a:gd name="T0" fmla="*/ 18 w 976"/>
                <a:gd name="T1" fmla="*/ 686 h 688"/>
                <a:gd name="T2" fmla="*/ 4 w 976"/>
                <a:gd name="T3" fmla="*/ 673 h 688"/>
                <a:gd name="T4" fmla="*/ 51 w 976"/>
                <a:gd name="T5" fmla="*/ 640 h 688"/>
                <a:gd name="T6" fmla="*/ 131 w 976"/>
                <a:gd name="T7" fmla="*/ 605 h 688"/>
                <a:gd name="T8" fmla="*/ 222 w 976"/>
                <a:gd name="T9" fmla="*/ 571 h 688"/>
                <a:gd name="T10" fmla="*/ 298 w 976"/>
                <a:gd name="T11" fmla="*/ 544 h 688"/>
                <a:gd name="T12" fmla="*/ 338 w 976"/>
                <a:gd name="T13" fmla="*/ 532 h 688"/>
                <a:gd name="T14" fmla="*/ 362 w 976"/>
                <a:gd name="T15" fmla="*/ 518 h 688"/>
                <a:gd name="T16" fmla="*/ 384 w 976"/>
                <a:gd name="T17" fmla="*/ 505 h 688"/>
                <a:gd name="T18" fmla="*/ 418 w 976"/>
                <a:gd name="T19" fmla="*/ 491 h 688"/>
                <a:gd name="T20" fmla="*/ 449 w 976"/>
                <a:gd name="T21" fmla="*/ 484 h 688"/>
                <a:gd name="T22" fmla="*/ 456 w 976"/>
                <a:gd name="T23" fmla="*/ 481 h 688"/>
                <a:gd name="T24" fmla="*/ 463 w 976"/>
                <a:gd name="T25" fmla="*/ 388 h 688"/>
                <a:gd name="T26" fmla="*/ 496 w 976"/>
                <a:gd name="T27" fmla="*/ 142 h 688"/>
                <a:gd name="T28" fmla="*/ 512 w 976"/>
                <a:gd name="T29" fmla="*/ 0 h 688"/>
                <a:gd name="T30" fmla="*/ 516 w 976"/>
                <a:gd name="T31" fmla="*/ 8 h 688"/>
                <a:gd name="T32" fmla="*/ 526 w 976"/>
                <a:gd name="T33" fmla="*/ 239 h 688"/>
                <a:gd name="T34" fmla="*/ 538 w 976"/>
                <a:gd name="T35" fmla="*/ 476 h 688"/>
                <a:gd name="T36" fmla="*/ 566 w 976"/>
                <a:gd name="T37" fmla="*/ 499 h 688"/>
                <a:gd name="T38" fmla="*/ 640 w 976"/>
                <a:gd name="T39" fmla="*/ 513 h 688"/>
                <a:gd name="T40" fmla="*/ 717 w 976"/>
                <a:gd name="T41" fmla="*/ 532 h 688"/>
                <a:gd name="T42" fmla="*/ 774 w 976"/>
                <a:gd name="T43" fmla="*/ 549 h 688"/>
                <a:gd name="T44" fmla="*/ 814 w 976"/>
                <a:gd name="T45" fmla="*/ 562 h 688"/>
                <a:gd name="T46" fmla="*/ 868 w 976"/>
                <a:gd name="T47" fmla="*/ 586 h 688"/>
                <a:gd name="T48" fmla="*/ 922 w 976"/>
                <a:gd name="T49" fmla="*/ 615 h 688"/>
                <a:gd name="T50" fmla="*/ 962 w 976"/>
                <a:gd name="T51" fmla="*/ 645 h 688"/>
                <a:gd name="T52" fmla="*/ 976 w 976"/>
                <a:gd name="T53" fmla="*/ 672 h 688"/>
                <a:gd name="T54" fmla="*/ 941 w 976"/>
                <a:gd name="T55" fmla="*/ 673 h 688"/>
                <a:gd name="T56" fmla="*/ 887 w 976"/>
                <a:gd name="T57" fmla="*/ 673 h 688"/>
                <a:gd name="T58" fmla="*/ 811 w 976"/>
                <a:gd name="T59" fmla="*/ 666 h 688"/>
                <a:gd name="T60" fmla="*/ 796 w 976"/>
                <a:gd name="T61" fmla="*/ 649 h 688"/>
                <a:gd name="T62" fmla="*/ 779 w 976"/>
                <a:gd name="T63" fmla="*/ 637 h 688"/>
                <a:gd name="T64" fmla="*/ 708 w 976"/>
                <a:gd name="T65" fmla="*/ 623 h 688"/>
                <a:gd name="T66" fmla="*/ 605 w 976"/>
                <a:gd name="T67" fmla="*/ 618 h 688"/>
                <a:gd name="T68" fmla="*/ 501 w 976"/>
                <a:gd name="T69" fmla="*/ 620 h 688"/>
                <a:gd name="T70" fmla="*/ 398 w 976"/>
                <a:gd name="T71" fmla="*/ 629 h 688"/>
                <a:gd name="T72" fmla="*/ 297 w 976"/>
                <a:gd name="T73" fmla="*/ 639 h 688"/>
                <a:gd name="T74" fmla="*/ 225 w 976"/>
                <a:gd name="T75" fmla="*/ 648 h 688"/>
                <a:gd name="T76" fmla="*/ 209 w 976"/>
                <a:gd name="T77" fmla="*/ 661 h 688"/>
                <a:gd name="T78" fmla="*/ 196 w 976"/>
                <a:gd name="T79" fmla="*/ 677 h 688"/>
                <a:gd name="T80" fmla="*/ 165 w 976"/>
                <a:gd name="T81" fmla="*/ 683 h 688"/>
                <a:gd name="T82" fmla="*/ 127 w 976"/>
                <a:gd name="T83" fmla="*/ 686 h 688"/>
                <a:gd name="T84" fmla="*/ 90 w 976"/>
                <a:gd name="T85" fmla="*/ 688 h 688"/>
                <a:gd name="T86" fmla="*/ 52 w 976"/>
                <a:gd name="T87" fmla="*/ 687 h 688"/>
                <a:gd name="T88" fmla="*/ 39 w 976"/>
                <a:gd name="T89" fmla="*/ 687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76" h="688">
                  <a:moveTo>
                    <a:pt x="35" y="688"/>
                  </a:moveTo>
                  <a:lnTo>
                    <a:pt x="26" y="687"/>
                  </a:lnTo>
                  <a:lnTo>
                    <a:pt x="18" y="686"/>
                  </a:lnTo>
                  <a:lnTo>
                    <a:pt x="10" y="684"/>
                  </a:lnTo>
                  <a:lnTo>
                    <a:pt x="0" y="683"/>
                  </a:lnTo>
                  <a:lnTo>
                    <a:pt x="4" y="673"/>
                  </a:lnTo>
                  <a:lnTo>
                    <a:pt x="14" y="663"/>
                  </a:lnTo>
                  <a:lnTo>
                    <a:pt x="29" y="652"/>
                  </a:lnTo>
                  <a:lnTo>
                    <a:pt x="51" y="640"/>
                  </a:lnTo>
                  <a:lnTo>
                    <a:pt x="74" y="629"/>
                  </a:lnTo>
                  <a:lnTo>
                    <a:pt x="102" y="616"/>
                  </a:lnTo>
                  <a:lnTo>
                    <a:pt x="131" y="605"/>
                  </a:lnTo>
                  <a:lnTo>
                    <a:pt x="161" y="592"/>
                  </a:lnTo>
                  <a:lnTo>
                    <a:pt x="192" y="581"/>
                  </a:lnTo>
                  <a:lnTo>
                    <a:pt x="222" y="571"/>
                  </a:lnTo>
                  <a:lnTo>
                    <a:pt x="250" y="561"/>
                  </a:lnTo>
                  <a:lnTo>
                    <a:pt x="276" y="552"/>
                  </a:lnTo>
                  <a:lnTo>
                    <a:pt x="298" y="544"/>
                  </a:lnTo>
                  <a:lnTo>
                    <a:pt x="317" y="539"/>
                  </a:lnTo>
                  <a:lnTo>
                    <a:pt x="330" y="534"/>
                  </a:lnTo>
                  <a:lnTo>
                    <a:pt x="338" y="532"/>
                  </a:lnTo>
                  <a:lnTo>
                    <a:pt x="346" y="527"/>
                  </a:lnTo>
                  <a:lnTo>
                    <a:pt x="354" y="523"/>
                  </a:lnTo>
                  <a:lnTo>
                    <a:pt x="362" y="518"/>
                  </a:lnTo>
                  <a:lnTo>
                    <a:pt x="369" y="514"/>
                  </a:lnTo>
                  <a:lnTo>
                    <a:pt x="376" y="509"/>
                  </a:lnTo>
                  <a:lnTo>
                    <a:pt x="384" y="505"/>
                  </a:lnTo>
                  <a:lnTo>
                    <a:pt x="392" y="500"/>
                  </a:lnTo>
                  <a:lnTo>
                    <a:pt x="400" y="496"/>
                  </a:lnTo>
                  <a:lnTo>
                    <a:pt x="418" y="491"/>
                  </a:lnTo>
                  <a:lnTo>
                    <a:pt x="431" y="489"/>
                  </a:lnTo>
                  <a:lnTo>
                    <a:pt x="442" y="486"/>
                  </a:lnTo>
                  <a:lnTo>
                    <a:pt x="449" y="484"/>
                  </a:lnTo>
                  <a:lnTo>
                    <a:pt x="452" y="482"/>
                  </a:lnTo>
                  <a:lnTo>
                    <a:pt x="455" y="481"/>
                  </a:lnTo>
                  <a:lnTo>
                    <a:pt x="456" y="481"/>
                  </a:lnTo>
                  <a:lnTo>
                    <a:pt x="458" y="480"/>
                  </a:lnTo>
                  <a:lnTo>
                    <a:pt x="458" y="433"/>
                  </a:lnTo>
                  <a:lnTo>
                    <a:pt x="463" y="388"/>
                  </a:lnTo>
                  <a:lnTo>
                    <a:pt x="471" y="342"/>
                  </a:lnTo>
                  <a:lnTo>
                    <a:pt x="479" y="299"/>
                  </a:lnTo>
                  <a:lnTo>
                    <a:pt x="496" y="142"/>
                  </a:lnTo>
                  <a:lnTo>
                    <a:pt x="505" y="57"/>
                  </a:lnTo>
                  <a:lnTo>
                    <a:pt x="509" y="20"/>
                  </a:lnTo>
                  <a:lnTo>
                    <a:pt x="512" y="0"/>
                  </a:lnTo>
                  <a:lnTo>
                    <a:pt x="514" y="3"/>
                  </a:lnTo>
                  <a:lnTo>
                    <a:pt x="516" y="5"/>
                  </a:lnTo>
                  <a:lnTo>
                    <a:pt x="516" y="8"/>
                  </a:lnTo>
                  <a:lnTo>
                    <a:pt x="517" y="14"/>
                  </a:lnTo>
                  <a:lnTo>
                    <a:pt x="522" y="126"/>
                  </a:lnTo>
                  <a:lnTo>
                    <a:pt x="526" y="239"/>
                  </a:lnTo>
                  <a:lnTo>
                    <a:pt x="532" y="351"/>
                  </a:lnTo>
                  <a:lnTo>
                    <a:pt x="536" y="464"/>
                  </a:lnTo>
                  <a:lnTo>
                    <a:pt x="538" y="476"/>
                  </a:lnTo>
                  <a:lnTo>
                    <a:pt x="543" y="485"/>
                  </a:lnTo>
                  <a:lnTo>
                    <a:pt x="551" y="491"/>
                  </a:lnTo>
                  <a:lnTo>
                    <a:pt x="566" y="499"/>
                  </a:lnTo>
                  <a:lnTo>
                    <a:pt x="590" y="503"/>
                  </a:lnTo>
                  <a:lnTo>
                    <a:pt x="615" y="508"/>
                  </a:lnTo>
                  <a:lnTo>
                    <a:pt x="640" y="513"/>
                  </a:lnTo>
                  <a:lnTo>
                    <a:pt x="666" y="519"/>
                  </a:lnTo>
                  <a:lnTo>
                    <a:pt x="691" y="525"/>
                  </a:lnTo>
                  <a:lnTo>
                    <a:pt x="717" y="532"/>
                  </a:lnTo>
                  <a:lnTo>
                    <a:pt x="742" y="539"/>
                  </a:lnTo>
                  <a:lnTo>
                    <a:pt x="766" y="548"/>
                  </a:lnTo>
                  <a:lnTo>
                    <a:pt x="774" y="549"/>
                  </a:lnTo>
                  <a:lnTo>
                    <a:pt x="785" y="552"/>
                  </a:lnTo>
                  <a:lnTo>
                    <a:pt x="798" y="557"/>
                  </a:lnTo>
                  <a:lnTo>
                    <a:pt x="814" y="562"/>
                  </a:lnTo>
                  <a:lnTo>
                    <a:pt x="831" y="570"/>
                  </a:lnTo>
                  <a:lnTo>
                    <a:pt x="849" y="577"/>
                  </a:lnTo>
                  <a:lnTo>
                    <a:pt x="868" y="586"/>
                  </a:lnTo>
                  <a:lnTo>
                    <a:pt x="886" y="595"/>
                  </a:lnTo>
                  <a:lnTo>
                    <a:pt x="904" y="605"/>
                  </a:lnTo>
                  <a:lnTo>
                    <a:pt x="922" y="615"/>
                  </a:lnTo>
                  <a:lnTo>
                    <a:pt x="937" y="625"/>
                  </a:lnTo>
                  <a:lnTo>
                    <a:pt x="952" y="635"/>
                  </a:lnTo>
                  <a:lnTo>
                    <a:pt x="962" y="645"/>
                  </a:lnTo>
                  <a:lnTo>
                    <a:pt x="970" y="654"/>
                  </a:lnTo>
                  <a:lnTo>
                    <a:pt x="976" y="663"/>
                  </a:lnTo>
                  <a:lnTo>
                    <a:pt x="976" y="672"/>
                  </a:lnTo>
                  <a:lnTo>
                    <a:pt x="964" y="673"/>
                  </a:lnTo>
                  <a:lnTo>
                    <a:pt x="952" y="673"/>
                  </a:lnTo>
                  <a:lnTo>
                    <a:pt x="941" y="673"/>
                  </a:lnTo>
                  <a:lnTo>
                    <a:pt x="928" y="673"/>
                  </a:lnTo>
                  <a:lnTo>
                    <a:pt x="911" y="673"/>
                  </a:lnTo>
                  <a:lnTo>
                    <a:pt x="887" y="673"/>
                  </a:lnTo>
                  <a:lnTo>
                    <a:pt x="857" y="673"/>
                  </a:lnTo>
                  <a:lnTo>
                    <a:pt x="816" y="672"/>
                  </a:lnTo>
                  <a:lnTo>
                    <a:pt x="811" y="666"/>
                  </a:lnTo>
                  <a:lnTo>
                    <a:pt x="806" y="661"/>
                  </a:lnTo>
                  <a:lnTo>
                    <a:pt x="802" y="654"/>
                  </a:lnTo>
                  <a:lnTo>
                    <a:pt x="796" y="649"/>
                  </a:lnTo>
                  <a:lnTo>
                    <a:pt x="791" y="644"/>
                  </a:lnTo>
                  <a:lnTo>
                    <a:pt x="786" y="640"/>
                  </a:lnTo>
                  <a:lnTo>
                    <a:pt x="779" y="637"/>
                  </a:lnTo>
                  <a:lnTo>
                    <a:pt x="774" y="633"/>
                  </a:lnTo>
                  <a:lnTo>
                    <a:pt x="741" y="628"/>
                  </a:lnTo>
                  <a:lnTo>
                    <a:pt x="708" y="623"/>
                  </a:lnTo>
                  <a:lnTo>
                    <a:pt x="674" y="620"/>
                  </a:lnTo>
                  <a:lnTo>
                    <a:pt x="641" y="619"/>
                  </a:lnTo>
                  <a:lnTo>
                    <a:pt x="605" y="618"/>
                  </a:lnTo>
                  <a:lnTo>
                    <a:pt x="571" y="618"/>
                  </a:lnTo>
                  <a:lnTo>
                    <a:pt x="537" y="619"/>
                  </a:lnTo>
                  <a:lnTo>
                    <a:pt x="501" y="620"/>
                  </a:lnTo>
                  <a:lnTo>
                    <a:pt x="467" y="623"/>
                  </a:lnTo>
                  <a:lnTo>
                    <a:pt x="433" y="625"/>
                  </a:lnTo>
                  <a:lnTo>
                    <a:pt x="398" y="629"/>
                  </a:lnTo>
                  <a:lnTo>
                    <a:pt x="364" y="631"/>
                  </a:lnTo>
                  <a:lnTo>
                    <a:pt x="330" y="635"/>
                  </a:lnTo>
                  <a:lnTo>
                    <a:pt x="297" y="639"/>
                  </a:lnTo>
                  <a:lnTo>
                    <a:pt x="264" y="642"/>
                  </a:lnTo>
                  <a:lnTo>
                    <a:pt x="232" y="645"/>
                  </a:lnTo>
                  <a:lnTo>
                    <a:pt x="225" y="648"/>
                  </a:lnTo>
                  <a:lnTo>
                    <a:pt x="219" y="652"/>
                  </a:lnTo>
                  <a:lnTo>
                    <a:pt x="213" y="657"/>
                  </a:lnTo>
                  <a:lnTo>
                    <a:pt x="209" y="661"/>
                  </a:lnTo>
                  <a:lnTo>
                    <a:pt x="203" y="666"/>
                  </a:lnTo>
                  <a:lnTo>
                    <a:pt x="199" y="671"/>
                  </a:lnTo>
                  <a:lnTo>
                    <a:pt x="196" y="677"/>
                  </a:lnTo>
                  <a:lnTo>
                    <a:pt x="190" y="682"/>
                  </a:lnTo>
                  <a:lnTo>
                    <a:pt x="177" y="683"/>
                  </a:lnTo>
                  <a:lnTo>
                    <a:pt x="165" y="683"/>
                  </a:lnTo>
                  <a:lnTo>
                    <a:pt x="152" y="684"/>
                  </a:lnTo>
                  <a:lnTo>
                    <a:pt x="140" y="684"/>
                  </a:lnTo>
                  <a:lnTo>
                    <a:pt x="127" y="686"/>
                  </a:lnTo>
                  <a:lnTo>
                    <a:pt x="115" y="687"/>
                  </a:lnTo>
                  <a:lnTo>
                    <a:pt x="102" y="687"/>
                  </a:lnTo>
                  <a:lnTo>
                    <a:pt x="90" y="688"/>
                  </a:lnTo>
                  <a:lnTo>
                    <a:pt x="73" y="687"/>
                  </a:lnTo>
                  <a:lnTo>
                    <a:pt x="61" y="687"/>
                  </a:lnTo>
                  <a:lnTo>
                    <a:pt x="52" y="687"/>
                  </a:lnTo>
                  <a:lnTo>
                    <a:pt x="45" y="686"/>
                  </a:lnTo>
                  <a:lnTo>
                    <a:pt x="41" y="687"/>
                  </a:lnTo>
                  <a:lnTo>
                    <a:pt x="39" y="687"/>
                  </a:lnTo>
                  <a:lnTo>
                    <a:pt x="36" y="687"/>
                  </a:lnTo>
                  <a:lnTo>
                    <a:pt x="35" y="688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10" name="Freeform 18"/>
            <p:cNvSpPr>
              <a:spLocks/>
            </p:cNvSpPr>
            <p:nvPr/>
          </p:nvSpPr>
          <p:spPr bwMode="auto">
            <a:xfrm>
              <a:off x="3060" y="4106"/>
              <a:ext cx="209" cy="101"/>
            </a:xfrm>
            <a:custGeom>
              <a:avLst/>
              <a:gdLst>
                <a:gd name="T0" fmla="*/ 0 w 418"/>
                <a:gd name="T1" fmla="*/ 186 h 203"/>
                <a:gd name="T2" fmla="*/ 7 w 418"/>
                <a:gd name="T3" fmla="*/ 168 h 203"/>
                <a:gd name="T4" fmla="*/ 37 w 418"/>
                <a:gd name="T5" fmla="*/ 147 h 203"/>
                <a:gd name="T6" fmla="*/ 71 w 418"/>
                <a:gd name="T7" fmla="*/ 130 h 203"/>
                <a:gd name="T8" fmla="*/ 107 w 418"/>
                <a:gd name="T9" fmla="*/ 115 h 203"/>
                <a:gd name="T10" fmla="*/ 144 w 418"/>
                <a:gd name="T11" fmla="*/ 102 h 203"/>
                <a:gd name="T12" fmla="*/ 182 w 418"/>
                <a:gd name="T13" fmla="*/ 90 h 203"/>
                <a:gd name="T14" fmla="*/ 219 w 418"/>
                <a:gd name="T15" fmla="*/ 78 h 203"/>
                <a:gd name="T16" fmla="*/ 257 w 418"/>
                <a:gd name="T17" fmla="*/ 66 h 203"/>
                <a:gd name="T18" fmla="*/ 294 w 418"/>
                <a:gd name="T19" fmla="*/ 53 h 203"/>
                <a:gd name="T20" fmla="*/ 319 w 418"/>
                <a:gd name="T21" fmla="*/ 43 h 203"/>
                <a:gd name="T22" fmla="*/ 332 w 418"/>
                <a:gd name="T23" fmla="*/ 35 h 203"/>
                <a:gd name="T24" fmla="*/ 344 w 418"/>
                <a:gd name="T25" fmla="*/ 29 h 203"/>
                <a:gd name="T26" fmla="*/ 357 w 418"/>
                <a:gd name="T27" fmla="*/ 22 h 203"/>
                <a:gd name="T28" fmla="*/ 370 w 418"/>
                <a:gd name="T29" fmla="*/ 11 h 203"/>
                <a:gd name="T30" fmla="*/ 382 w 418"/>
                <a:gd name="T31" fmla="*/ 3 h 203"/>
                <a:gd name="T32" fmla="*/ 390 w 418"/>
                <a:gd name="T33" fmla="*/ 1 h 203"/>
                <a:gd name="T34" fmla="*/ 390 w 418"/>
                <a:gd name="T35" fmla="*/ 4 h 203"/>
                <a:gd name="T36" fmla="*/ 399 w 418"/>
                <a:gd name="T37" fmla="*/ 8 h 203"/>
                <a:gd name="T38" fmla="*/ 415 w 418"/>
                <a:gd name="T39" fmla="*/ 14 h 203"/>
                <a:gd name="T40" fmla="*/ 396 w 418"/>
                <a:gd name="T41" fmla="*/ 32 h 203"/>
                <a:gd name="T42" fmla="*/ 347 w 418"/>
                <a:gd name="T43" fmla="*/ 57 h 203"/>
                <a:gd name="T44" fmla="*/ 294 w 418"/>
                <a:gd name="T45" fmla="*/ 77 h 203"/>
                <a:gd name="T46" fmla="*/ 241 w 418"/>
                <a:gd name="T47" fmla="*/ 92 h 203"/>
                <a:gd name="T48" fmla="*/ 174 w 418"/>
                <a:gd name="T49" fmla="*/ 116 h 203"/>
                <a:gd name="T50" fmla="*/ 121 w 418"/>
                <a:gd name="T51" fmla="*/ 138 h 203"/>
                <a:gd name="T52" fmla="*/ 92 w 418"/>
                <a:gd name="T53" fmla="*/ 150 h 203"/>
                <a:gd name="T54" fmla="*/ 74 w 418"/>
                <a:gd name="T55" fmla="*/ 158 h 203"/>
                <a:gd name="T56" fmla="*/ 59 w 418"/>
                <a:gd name="T57" fmla="*/ 167 h 203"/>
                <a:gd name="T58" fmla="*/ 44 w 418"/>
                <a:gd name="T59" fmla="*/ 178 h 203"/>
                <a:gd name="T60" fmla="*/ 25 w 418"/>
                <a:gd name="T61" fmla="*/ 192 h 203"/>
                <a:gd name="T62" fmla="*/ 12 w 418"/>
                <a:gd name="T63" fmla="*/ 20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8" h="203">
                  <a:moveTo>
                    <a:pt x="9" y="203"/>
                  </a:moveTo>
                  <a:lnTo>
                    <a:pt x="0" y="186"/>
                  </a:lnTo>
                  <a:lnTo>
                    <a:pt x="0" y="177"/>
                  </a:lnTo>
                  <a:lnTo>
                    <a:pt x="7" y="168"/>
                  </a:lnTo>
                  <a:lnTo>
                    <a:pt x="20" y="155"/>
                  </a:lnTo>
                  <a:lnTo>
                    <a:pt x="37" y="147"/>
                  </a:lnTo>
                  <a:lnTo>
                    <a:pt x="53" y="138"/>
                  </a:lnTo>
                  <a:lnTo>
                    <a:pt x="71" y="130"/>
                  </a:lnTo>
                  <a:lnTo>
                    <a:pt x="88" y="123"/>
                  </a:lnTo>
                  <a:lnTo>
                    <a:pt x="107" y="115"/>
                  </a:lnTo>
                  <a:lnTo>
                    <a:pt x="125" y="109"/>
                  </a:lnTo>
                  <a:lnTo>
                    <a:pt x="144" y="102"/>
                  </a:lnTo>
                  <a:lnTo>
                    <a:pt x="162" y="96"/>
                  </a:lnTo>
                  <a:lnTo>
                    <a:pt x="182" y="90"/>
                  </a:lnTo>
                  <a:lnTo>
                    <a:pt x="200" y="83"/>
                  </a:lnTo>
                  <a:lnTo>
                    <a:pt x="219" y="78"/>
                  </a:lnTo>
                  <a:lnTo>
                    <a:pt x="239" y="72"/>
                  </a:lnTo>
                  <a:lnTo>
                    <a:pt x="257" y="66"/>
                  </a:lnTo>
                  <a:lnTo>
                    <a:pt x="276" y="59"/>
                  </a:lnTo>
                  <a:lnTo>
                    <a:pt x="294" y="53"/>
                  </a:lnTo>
                  <a:lnTo>
                    <a:pt x="312" y="47"/>
                  </a:lnTo>
                  <a:lnTo>
                    <a:pt x="319" y="43"/>
                  </a:lnTo>
                  <a:lnTo>
                    <a:pt x="326" y="39"/>
                  </a:lnTo>
                  <a:lnTo>
                    <a:pt x="332" y="35"/>
                  </a:lnTo>
                  <a:lnTo>
                    <a:pt x="339" y="32"/>
                  </a:lnTo>
                  <a:lnTo>
                    <a:pt x="344" y="29"/>
                  </a:lnTo>
                  <a:lnTo>
                    <a:pt x="351" y="25"/>
                  </a:lnTo>
                  <a:lnTo>
                    <a:pt x="357" y="22"/>
                  </a:lnTo>
                  <a:lnTo>
                    <a:pt x="364" y="18"/>
                  </a:lnTo>
                  <a:lnTo>
                    <a:pt x="370" y="11"/>
                  </a:lnTo>
                  <a:lnTo>
                    <a:pt x="376" y="6"/>
                  </a:lnTo>
                  <a:lnTo>
                    <a:pt x="382" y="3"/>
                  </a:lnTo>
                  <a:lnTo>
                    <a:pt x="390" y="0"/>
                  </a:lnTo>
                  <a:lnTo>
                    <a:pt x="390" y="1"/>
                  </a:lnTo>
                  <a:lnTo>
                    <a:pt x="390" y="3"/>
                  </a:lnTo>
                  <a:lnTo>
                    <a:pt x="390" y="4"/>
                  </a:lnTo>
                  <a:lnTo>
                    <a:pt x="390" y="5"/>
                  </a:lnTo>
                  <a:lnTo>
                    <a:pt x="399" y="8"/>
                  </a:lnTo>
                  <a:lnTo>
                    <a:pt x="409" y="11"/>
                  </a:lnTo>
                  <a:lnTo>
                    <a:pt x="415" y="14"/>
                  </a:lnTo>
                  <a:lnTo>
                    <a:pt x="418" y="18"/>
                  </a:lnTo>
                  <a:lnTo>
                    <a:pt x="396" y="32"/>
                  </a:lnTo>
                  <a:lnTo>
                    <a:pt x="372" y="46"/>
                  </a:lnTo>
                  <a:lnTo>
                    <a:pt x="347" y="57"/>
                  </a:lnTo>
                  <a:lnTo>
                    <a:pt x="320" y="67"/>
                  </a:lnTo>
                  <a:lnTo>
                    <a:pt x="294" y="77"/>
                  </a:lnTo>
                  <a:lnTo>
                    <a:pt x="268" y="85"/>
                  </a:lnTo>
                  <a:lnTo>
                    <a:pt x="241" y="92"/>
                  </a:lnTo>
                  <a:lnTo>
                    <a:pt x="215" y="100"/>
                  </a:lnTo>
                  <a:lnTo>
                    <a:pt x="174" y="116"/>
                  </a:lnTo>
                  <a:lnTo>
                    <a:pt x="144" y="129"/>
                  </a:lnTo>
                  <a:lnTo>
                    <a:pt x="121" y="138"/>
                  </a:lnTo>
                  <a:lnTo>
                    <a:pt x="104" y="144"/>
                  </a:lnTo>
                  <a:lnTo>
                    <a:pt x="92" y="150"/>
                  </a:lnTo>
                  <a:lnTo>
                    <a:pt x="83" y="154"/>
                  </a:lnTo>
                  <a:lnTo>
                    <a:pt x="74" y="158"/>
                  </a:lnTo>
                  <a:lnTo>
                    <a:pt x="65" y="163"/>
                  </a:lnTo>
                  <a:lnTo>
                    <a:pt x="59" y="167"/>
                  </a:lnTo>
                  <a:lnTo>
                    <a:pt x="53" y="172"/>
                  </a:lnTo>
                  <a:lnTo>
                    <a:pt x="44" y="178"/>
                  </a:lnTo>
                  <a:lnTo>
                    <a:pt x="34" y="186"/>
                  </a:lnTo>
                  <a:lnTo>
                    <a:pt x="25" y="192"/>
                  </a:lnTo>
                  <a:lnTo>
                    <a:pt x="17" y="198"/>
                  </a:lnTo>
                  <a:lnTo>
                    <a:pt x="12" y="202"/>
                  </a:lnTo>
                  <a:lnTo>
                    <a:pt x="9" y="203"/>
                  </a:lnTo>
                  <a:close/>
                </a:path>
              </a:pathLst>
            </a:custGeom>
            <a:solidFill>
              <a:srgbClr val="CC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11" name="Freeform 19"/>
            <p:cNvSpPr>
              <a:spLocks/>
            </p:cNvSpPr>
            <p:nvPr/>
          </p:nvSpPr>
          <p:spPr bwMode="auto">
            <a:xfrm>
              <a:off x="3447" y="4195"/>
              <a:ext cx="18" cy="11"/>
            </a:xfrm>
            <a:custGeom>
              <a:avLst/>
              <a:gdLst>
                <a:gd name="T0" fmla="*/ 33 w 37"/>
                <a:gd name="T1" fmla="*/ 22 h 22"/>
                <a:gd name="T2" fmla="*/ 23 w 37"/>
                <a:gd name="T3" fmla="*/ 17 h 22"/>
                <a:gd name="T4" fmla="*/ 13 w 37"/>
                <a:gd name="T5" fmla="*/ 12 h 22"/>
                <a:gd name="T6" fmla="*/ 4 w 37"/>
                <a:gd name="T7" fmla="*/ 7 h 22"/>
                <a:gd name="T8" fmla="*/ 0 w 37"/>
                <a:gd name="T9" fmla="*/ 0 h 22"/>
                <a:gd name="T10" fmla="*/ 12 w 37"/>
                <a:gd name="T11" fmla="*/ 0 h 22"/>
                <a:gd name="T12" fmla="*/ 22 w 37"/>
                <a:gd name="T13" fmla="*/ 2 h 22"/>
                <a:gd name="T14" fmla="*/ 31 w 37"/>
                <a:gd name="T15" fmla="*/ 8 h 22"/>
                <a:gd name="T16" fmla="*/ 37 w 37"/>
                <a:gd name="T17" fmla="*/ 21 h 22"/>
                <a:gd name="T18" fmla="*/ 35 w 37"/>
                <a:gd name="T19" fmla="*/ 21 h 22"/>
                <a:gd name="T20" fmla="*/ 35 w 37"/>
                <a:gd name="T21" fmla="*/ 21 h 22"/>
                <a:gd name="T22" fmla="*/ 34 w 37"/>
                <a:gd name="T23" fmla="*/ 21 h 22"/>
                <a:gd name="T24" fmla="*/ 33 w 37"/>
                <a:gd name="T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" h="22">
                  <a:moveTo>
                    <a:pt x="33" y="22"/>
                  </a:moveTo>
                  <a:lnTo>
                    <a:pt x="23" y="17"/>
                  </a:lnTo>
                  <a:lnTo>
                    <a:pt x="13" y="12"/>
                  </a:lnTo>
                  <a:lnTo>
                    <a:pt x="4" y="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2" y="2"/>
                  </a:lnTo>
                  <a:lnTo>
                    <a:pt x="31" y="8"/>
                  </a:lnTo>
                  <a:lnTo>
                    <a:pt x="37" y="21"/>
                  </a:lnTo>
                  <a:lnTo>
                    <a:pt x="35" y="21"/>
                  </a:lnTo>
                  <a:lnTo>
                    <a:pt x="35" y="21"/>
                  </a:lnTo>
                  <a:lnTo>
                    <a:pt x="34" y="21"/>
                  </a:lnTo>
                  <a:lnTo>
                    <a:pt x="33" y="22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12" name="Freeform 20"/>
            <p:cNvSpPr>
              <a:spLocks/>
            </p:cNvSpPr>
            <p:nvPr/>
          </p:nvSpPr>
          <p:spPr bwMode="auto">
            <a:xfrm>
              <a:off x="3280" y="3101"/>
              <a:ext cx="130" cy="1010"/>
            </a:xfrm>
            <a:custGeom>
              <a:avLst/>
              <a:gdLst>
                <a:gd name="T0" fmla="*/ 0 w 260"/>
                <a:gd name="T1" fmla="*/ 2019 h 2019"/>
                <a:gd name="T2" fmla="*/ 15 w 260"/>
                <a:gd name="T3" fmla="*/ 1893 h 2019"/>
                <a:gd name="T4" fmla="*/ 31 w 260"/>
                <a:gd name="T5" fmla="*/ 1767 h 2019"/>
                <a:gd name="T6" fmla="*/ 45 w 260"/>
                <a:gd name="T7" fmla="*/ 1640 h 2019"/>
                <a:gd name="T8" fmla="*/ 61 w 260"/>
                <a:gd name="T9" fmla="*/ 1514 h 2019"/>
                <a:gd name="T10" fmla="*/ 75 w 260"/>
                <a:gd name="T11" fmla="*/ 1389 h 2019"/>
                <a:gd name="T12" fmla="*/ 90 w 260"/>
                <a:gd name="T13" fmla="*/ 1263 h 2019"/>
                <a:gd name="T14" fmla="*/ 106 w 260"/>
                <a:gd name="T15" fmla="*/ 1137 h 2019"/>
                <a:gd name="T16" fmla="*/ 120 w 260"/>
                <a:gd name="T17" fmla="*/ 1010 h 2019"/>
                <a:gd name="T18" fmla="*/ 135 w 260"/>
                <a:gd name="T19" fmla="*/ 884 h 2019"/>
                <a:gd name="T20" fmla="*/ 151 w 260"/>
                <a:gd name="T21" fmla="*/ 758 h 2019"/>
                <a:gd name="T22" fmla="*/ 165 w 260"/>
                <a:gd name="T23" fmla="*/ 632 h 2019"/>
                <a:gd name="T24" fmla="*/ 180 w 260"/>
                <a:gd name="T25" fmla="*/ 505 h 2019"/>
                <a:gd name="T26" fmla="*/ 195 w 260"/>
                <a:gd name="T27" fmla="*/ 379 h 2019"/>
                <a:gd name="T28" fmla="*/ 210 w 260"/>
                <a:gd name="T29" fmla="*/ 253 h 2019"/>
                <a:gd name="T30" fmla="*/ 226 w 260"/>
                <a:gd name="T31" fmla="*/ 127 h 2019"/>
                <a:gd name="T32" fmla="*/ 240 w 260"/>
                <a:gd name="T33" fmla="*/ 0 h 2019"/>
                <a:gd name="T34" fmla="*/ 245 w 260"/>
                <a:gd name="T35" fmla="*/ 4 h 2019"/>
                <a:gd name="T36" fmla="*/ 251 w 260"/>
                <a:gd name="T37" fmla="*/ 9 h 2019"/>
                <a:gd name="T38" fmla="*/ 255 w 260"/>
                <a:gd name="T39" fmla="*/ 17 h 2019"/>
                <a:gd name="T40" fmla="*/ 260 w 260"/>
                <a:gd name="T41" fmla="*/ 24 h 2019"/>
                <a:gd name="T42" fmla="*/ 259 w 260"/>
                <a:gd name="T43" fmla="*/ 38 h 2019"/>
                <a:gd name="T44" fmla="*/ 256 w 260"/>
                <a:gd name="T45" fmla="*/ 67 h 2019"/>
                <a:gd name="T46" fmla="*/ 252 w 260"/>
                <a:gd name="T47" fmla="*/ 110 h 2019"/>
                <a:gd name="T48" fmla="*/ 245 w 260"/>
                <a:gd name="T49" fmla="*/ 162 h 2019"/>
                <a:gd name="T50" fmla="*/ 239 w 260"/>
                <a:gd name="T51" fmla="*/ 220 h 2019"/>
                <a:gd name="T52" fmla="*/ 232 w 260"/>
                <a:gd name="T53" fmla="*/ 282 h 2019"/>
                <a:gd name="T54" fmla="*/ 226 w 260"/>
                <a:gd name="T55" fmla="*/ 346 h 2019"/>
                <a:gd name="T56" fmla="*/ 219 w 260"/>
                <a:gd name="T57" fmla="*/ 407 h 2019"/>
                <a:gd name="T58" fmla="*/ 216 w 260"/>
                <a:gd name="T59" fmla="*/ 423 h 2019"/>
                <a:gd name="T60" fmla="*/ 211 w 260"/>
                <a:gd name="T61" fmla="*/ 468 h 2019"/>
                <a:gd name="T62" fmla="*/ 203 w 260"/>
                <a:gd name="T63" fmla="*/ 528 h 2019"/>
                <a:gd name="T64" fmla="*/ 194 w 260"/>
                <a:gd name="T65" fmla="*/ 600 h 2019"/>
                <a:gd name="T66" fmla="*/ 185 w 260"/>
                <a:gd name="T67" fmla="*/ 673 h 2019"/>
                <a:gd name="T68" fmla="*/ 178 w 260"/>
                <a:gd name="T69" fmla="*/ 742 h 2019"/>
                <a:gd name="T70" fmla="*/ 172 w 260"/>
                <a:gd name="T71" fmla="*/ 795 h 2019"/>
                <a:gd name="T72" fmla="*/ 169 w 260"/>
                <a:gd name="T73" fmla="*/ 825 h 2019"/>
                <a:gd name="T74" fmla="*/ 156 w 260"/>
                <a:gd name="T75" fmla="*/ 936 h 2019"/>
                <a:gd name="T76" fmla="*/ 144 w 260"/>
                <a:gd name="T77" fmla="*/ 1048 h 2019"/>
                <a:gd name="T78" fmla="*/ 131 w 260"/>
                <a:gd name="T79" fmla="*/ 1162 h 2019"/>
                <a:gd name="T80" fmla="*/ 119 w 260"/>
                <a:gd name="T81" fmla="*/ 1274 h 2019"/>
                <a:gd name="T82" fmla="*/ 106 w 260"/>
                <a:gd name="T83" fmla="*/ 1388 h 2019"/>
                <a:gd name="T84" fmla="*/ 94 w 260"/>
                <a:gd name="T85" fmla="*/ 1500 h 2019"/>
                <a:gd name="T86" fmla="*/ 82 w 260"/>
                <a:gd name="T87" fmla="*/ 1614 h 2019"/>
                <a:gd name="T88" fmla="*/ 70 w 260"/>
                <a:gd name="T89" fmla="*/ 1726 h 2019"/>
                <a:gd name="T90" fmla="*/ 53 w 260"/>
                <a:gd name="T91" fmla="*/ 1865 h 2019"/>
                <a:gd name="T92" fmla="*/ 44 w 260"/>
                <a:gd name="T93" fmla="*/ 1941 h 2019"/>
                <a:gd name="T94" fmla="*/ 39 w 260"/>
                <a:gd name="T95" fmla="*/ 1980 h 2019"/>
                <a:gd name="T96" fmla="*/ 33 w 260"/>
                <a:gd name="T97" fmla="*/ 2010 h 2019"/>
                <a:gd name="T98" fmla="*/ 25 w 260"/>
                <a:gd name="T99" fmla="*/ 2014 h 2019"/>
                <a:gd name="T100" fmla="*/ 16 w 260"/>
                <a:gd name="T101" fmla="*/ 2017 h 2019"/>
                <a:gd name="T102" fmla="*/ 7 w 260"/>
                <a:gd name="T103" fmla="*/ 2018 h 2019"/>
                <a:gd name="T104" fmla="*/ 0 w 260"/>
                <a:gd name="T105" fmla="*/ 2019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0" h="2019">
                  <a:moveTo>
                    <a:pt x="0" y="2019"/>
                  </a:moveTo>
                  <a:lnTo>
                    <a:pt x="15" y="1893"/>
                  </a:lnTo>
                  <a:lnTo>
                    <a:pt x="31" y="1767"/>
                  </a:lnTo>
                  <a:lnTo>
                    <a:pt x="45" y="1640"/>
                  </a:lnTo>
                  <a:lnTo>
                    <a:pt x="61" y="1514"/>
                  </a:lnTo>
                  <a:lnTo>
                    <a:pt x="75" y="1389"/>
                  </a:lnTo>
                  <a:lnTo>
                    <a:pt x="90" y="1263"/>
                  </a:lnTo>
                  <a:lnTo>
                    <a:pt x="106" y="1137"/>
                  </a:lnTo>
                  <a:lnTo>
                    <a:pt x="120" y="1010"/>
                  </a:lnTo>
                  <a:lnTo>
                    <a:pt x="135" y="884"/>
                  </a:lnTo>
                  <a:lnTo>
                    <a:pt x="151" y="758"/>
                  </a:lnTo>
                  <a:lnTo>
                    <a:pt x="165" y="632"/>
                  </a:lnTo>
                  <a:lnTo>
                    <a:pt x="180" y="505"/>
                  </a:lnTo>
                  <a:lnTo>
                    <a:pt x="195" y="379"/>
                  </a:lnTo>
                  <a:lnTo>
                    <a:pt x="210" y="253"/>
                  </a:lnTo>
                  <a:lnTo>
                    <a:pt x="226" y="127"/>
                  </a:lnTo>
                  <a:lnTo>
                    <a:pt x="240" y="0"/>
                  </a:lnTo>
                  <a:lnTo>
                    <a:pt x="245" y="4"/>
                  </a:lnTo>
                  <a:lnTo>
                    <a:pt x="251" y="9"/>
                  </a:lnTo>
                  <a:lnTo>
                    <a:pt x="255" y="17"/>
                  </a:lnTo>
                  <a:lnTo>
                    <a:pt x="260" y="24"/>
                  </a:lnTo>
                  <a:lnTo>
                    <a:pt x="259" y="38"/>
                  </a:lnTo>
                  <a:lnTo>
                    <a:pt x="256" y="67"/>
                  </a:lnTo>
                  <a:lnTo>
                    <a:pt x="252" y="110"/>
                  </a:lnTo>
                  <a:lnTo>
                    <a:pt x="245" y="162"/>
                  </a:lnTo>
                  <a:lnTo>
                    <a:pt x="239" y="220"/>
                  </a:lnTo>
                  <a:lnTo>
                    <a:pt x="232" y="282"/>
                  </a:lnTo>
                  <a:lnTo>
                    <a:pt x="226" y="346"/>
                  </a:lnTo>
                  <a:lnTo>
                    <a:pt x="219" y="407"/>
                  </a:lnTo>
                  <a:lnTo>
                    <a:pt x="216" y="423"/>
                  </a:lnTo>
                  <a:lnTo>
                    <a:pt x="211" y="468"/>
                  </a:lnTo>
                  <a:lnTo>
                    <a:pt x="203" y="528"/>
                  </a:lnTo>
                  <a:lnTo>
                    <a:pt x="194" y="600"/>
                  </a:lnTo>
                  <a:lnTo>
                    <a:pt x="185" y="673"/>
                  </a:lnTo>
                  <a:lnTo>
                    <a:pt x="178" y="742"/>
                  </a:lnTo>
                  <a:lnTo>
                    <a:pt x="172" y="795"/>
                  </a:lnTo>
                  <a:lnTo>
                    <a:pt x="169" y="825"/>
                  </a:lnTo>
                  <a:lnTo>
                    <a:pt x="156" y="936"/>
                  </a:lnTo>
                  <a:lnTo>
                    <a:pt x="144" y="1048"/>
                  </a:lnTo>
                  <a:lnTo>
                    <a:pt x="131" y="1162"/>
                  </a:lnTo>
                  <a:lnTo>
                    <a:pt x="119" y="1274"/>
                  </a:lnTo>
                  <a:lnTo>
                    <a:pt x="106" y="1388"/>
                  </a:lnTo>
                  <a:lnTo>
                    <a:pt x="94" y="1500"/>
                  </a:lnTo>
                  <a:lnTo>
                    <a:pt x="82" y="1614"/>
                  </a:lnTo>
                  <a:lnTo>
                    <a:pt x="70" y="1726"/>
                  </a:lnTo>
                  <a:lnTo>
                    <a:pt x="53" y="1865"/>
                  </a:lnTo>
                  <a:lnTo>
                    <a:pt x="44" y="1941"/>
                  </a:lnTo>
                  <a:lnTo>
                    <a:pt x="39" y="1980"/>
                  </a:lnTo>
                  <a:lnTo>
                    <a:pt x="33" y="2010"/>
                  </a:lnTo>
                  <a:lnTo>
                    <a:pt x="25" y="2014"/>
                  </a:lnTo>
                  <a:lnTo>
                    <a:pt x="16" y="2017"/>
                  </a:lnTo>
                  <a:lnTo>
                    <a:pt x="7" y="2018"/>
                  </a:lnTo>
                  <a:lnTo>
                    <a:pt x="0" y="201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13" name="Freeform 21"/>
            <p:cNvSpPr>
              <a:spLocks/>
            </p:cNvSpPr>
            <p:nvPr/>
          </p:nvSpPr>
          <p:spPr bwMode="auto">
            <a:xfrm>
              <a:off x="3139" y="3088"/>
              <a:ext cx="254" cy="1021"/>
            </a:xfrm>
            <a:custGeom>
              <a:avLst/>
              <a:gdLst>
                <a:gd name="T0" fmla="*/ 255 w 509"/>
                <a:gd name="T1" fmla="*/ 2036 h 2041"/>
                <a:gd name="T2" fmla="*/ 245 w 509"/>
                <a:gd name="T3" fmla="*/ 2031 h 2041"/>
                <a:gd name="T4" fmla="*/ 226 w 509"/>
                <a:gd name="T5" fmla="*/ 2016 h 2041"/>
                <a:gd name="T6" fmla="*/ 195 w 509"/>
                <a:gd name="T7" fmla="*/ 1997 h 2041"/>
                <a:gd name="T8" fmla="*/ 165 w 509"/>
                <a:gd name="T9" fmla="*/ 1978 h 2041"/>
                <a:gd name="T10" fmla="*/ 135 w 509"/>
                <a:gd name="T11" fmla="*/ 1959 h 2041"/>
                <a:gd name="T12" fmla="*/ 104 w 509"/>
                <a:gd name="T13" fmla="*/ 1940 h 2041"/>
                <a:gd name="T14" fmla="*/ 75 w 509"/>
                <a:gd name="T15" fmla="*/ 1922 h 2041"/>
                <a:gd name="T16" fmla="*/ 45 w 509"/>
                <a:gd name="T17" fmla="*/ 1903 h 2041"/>
                <a:gd name="T18" fmla="*/ 15 w 509"/>
                <a:gd name="T19" fmla="*/ 1884 h 2041"/>
                <a:gd name="T20" fmla="*/ 13 w 509"/>
                <a:gd name="T21" fmla="*/ 1770 h 2041"/>
                <a:gd name="T22" fmla="*/ 40 w 509"/>
                <a:gd name="T23" fmla="*/ 1559 h 2041"/>
                <a:gd name="T24" fmla="*/ 66 w 509"/>
                <a:gd name="T25" fmla="*/ 1350 h 2041"/>
                <a:gd name="T26" fmla="*/ 93 w 509"/>
                <a:gd name="T27" fmla="*/ 1139 h 2041"/>
                <a:gd name="T28" fmla="*/ 119 w 509"/>
                <a:gd name="T29" fmla="*/ 929 h 2041"/>
                <a:gd name="T30" fmla="*/ 147 w 509"/>
                <a:gd name="T31" fmla="*/ 720 h 2041"/>
                <a:gd name="T32" fmla="*/ 173 w 509"/>
                <a:gd name="T33" fmla="*/ 511 h 2041"/>
                <a:gd name="T34" fmla="*/ 201 w 509"/>
                <a:gd name="T35" fmla="*/ 302 h 2041"/>
                <a:gd name="T36" fmla="*/ 219 w 509"/>
                <a:gd name="T37" fmla="*/ 164 h 2041"/>
                <a:gd name="T38" fmla="*/ 232 w 509"/>
                <a:gd name="T39" fmla="*/ 105 h 2041"/>
                <a:gd name="T40" fmla="*/ 257 w 509"/>
                <a:gd name="T41" fmla="*/ 73 h 2041"/>
                <a:gd name="T42" fmla="*/ 288 w 509"/>
                <a:gd name="T43" fmla="*/ 63 h 2041"/>
                <a:gd name="T44" fmla="*/ 322 w 509"/>
                <a:gd name="T45" fmla="*/ 50 h 2041"/>
                <a:gd name="T46" fmla="*/ 356 w 509"/>
                <a:gd name="T47" fmla="*/ 38 h 2041"/>
                <a:gd name="T48" fmla="*/ 392 w 509"/>
                <a:gd name="T49" fmla="*/ 25 h 2041"/>
                <a:gd name="T50" fmla="*/ 426 w 509"/>
                <a:gd name="T51" fmla="*/ 14 h 2041"/>
                <a:gd name="T52" fmla="*/ 459 w 509"/>
                <a:gd name="T53" fmla="*/ 5 h 2041"/>
                <a:gd name="T54" fmla="*/ 488 w 509"/>
                <a:gd name="T55" fmla="*/ 1 h 2041"/>
                <a:gd name="T56" fmla="*/ 504 w 509"/>
                <a:gd name="T57" fmla="*/ 1 h 2041"/>
                <a:gd name="T58" fmla="*/ 508 w 509"/>
                <a:gd name="T59" fmla="*/ 5 h 2041"/>
                <a:gd name="T60" fmla="*/ 509 w 509"/>
                <a:gd name="T61" fmla="*/ 13 h 2041"/>
                <a:gd name="T62" fmla="*/ 509 w 509"/>
                <a:gd name="T63" fmla="*/ 23 h 2041"/>
                <a:gd name="T64" fmla="*/ 489 w 509"/>
                <a:gd name="T65" fmla="*/ 202 h 2041"/>
                <a:gd name="T66" fmla="*/ 455 w 509"/>
                <a:gd name="T67" fmla="*/ 491 h 2041"/>
                <a:gd name="T68" fmla="*/ 427 w 509"/>
                <a:gd name="T69" fmla="*/ 723 h 2041"/>
                <a:gd name="T70" fmla="*/ 405 w 509"/>
                <a:gd name="T71" fmla="*/ 922 h 2041"/>
                <a:gd name="T72" fmla="*/ 382 w 509"/>
                <a:gd name="T73" fmla="*/ 1110 h 2041"/>
                <a:gd name="T74" fmla="*/ 359 w 509"/>
                <a:gd name="T75" fmla="*/ 1312 h 2041"/>
                <a:gd name="T76" fmla="*/ 331 w 509"/>
                <a:gd name="T77" fmla="*/ 1550 h 2041"/>
                <a:gd name="T78" fmla="*/ 295 w 509"/>
                <a:gd name="T79" fmla="*/ 1848 h 2041"/>
                <a:gd name="T80" fmla="*/ 273 w 509"/>
                <a:gd name="T81" fmla="*/ 2030 h 2041"/>
                <a:gd name="T82" fmla="*/ 272 w 509"/>
                <a:gd name="T83" fmla="*/ 2036 h 2041"/>
                <a:gd name="T84" fmla="*/ 269 w 509"/>
                <a:gd name="T85" fmla="*/ 2040 h 2041"/>
                <a:gd name="T86" fmla="*/ 265 w 509"/>
                <a:gd name="T87" fmla="*/ 2040 h 2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09" h="2041">
                  <a:moveTo>
                    <a:pt x="264" y="2041"/>
                  </a:moveTo>
                  <a:lnTo>
                    <a:pt x="255" y="2036"/>
                  </a:lnTo>
                  <a:lnTo>
                    <a:pt x="249" y="2034"/>
                  </a:lnTo>
                  <a:lnTo>
                    <a:pt x="245" y="2031"/>
                  </a:lnTo>
                  <a:lnTo>
                    <a:pt x="240" y="2026"/>
                  </a:lnTo>
                  <a:lnTo>
                    <a:pt x="226" y="2016"/>
                  </a:lnTo>
                  <a:lnTo>
                    <a:pt x="210" y="2007"/>
                  </a:lnTo>
                  <a:lnTo>
                    <a:pt x="195" y="1997"/>
                  </a:lnTo>
                  <a:lnTo>
                    <a:pt x="180" y="1988"/>
                  </a:lnTo>
                  <a:lnTo>
                    <a:pt x="165" y="1978"/>
                  </a:lnTo>
                  <a:lnTo>
                    <a:pt x="149" y="1969"/>
                  </a:lnTo>
                  <a:lnTo>
                    <a:pt x="135" y="1959"/>
                  </a:lnTo>
                  <a:lnTo>
                    <a:pt x="120" y="1951"/>
                  </a:lnTo>
                  <a:lnTo>
                    <a:pt x="104" y="1940"/>
                  </a:lnTo>
                  <a:lnTo>
                    <a:pt x="90" y="1932"/>
                  </a:lnTo>
                  <a:lnTo>
                    <a:pt x="75" y="1922"/>
                  </a:lnTo>
                  <a:lnTo>
                    <a:pt x="60" y="1913"/>
                  </a:lnTo>
                  <a:lnTo>
                    <a:pt x="45" y="1903"/>
                  </a:lnTo>
                  <a:lnTo>
                    <a:pt x="31" y="1894"/>
                  </a:lnTo>
                  <a:lnTo>
                    <a:pt x="15" y="1884"/>
                  </a:lnTo>
                  <a:lnTo>
                    <a:pt x="0" y="1875"/>
                  </a:lnTo>
                  <a:lnTo>
                    <a:pt x="13" y="1770"/>
                  </a:lnTo>
                  <a:lnTo>
                    <a:pt x="27" y="1664"/>
                  </a:lnTo>
                  <a:lnTo>
                    <a:pt x="40" y="1559"/>
                  </a:lnTo>
                  <a:lnTo>
                    <a:pt x="53" y="1454"/>
                  </a:lnTo>
                  <a:lnTo>
                    <a:pt x="66" y="1350"/>
                  </a:lnTo>
                  <a:lnTo>
                    <a:pt x="79" y="1244"/>
                  </a:lnTo>
                  <a:lnTo>
                    <a:pt x="93" y="1139"/>
                  </a:lnTo>
                  <a:lnTo>
                    <a:pt x="106" y="1034"/>
                  </a:lnTo>
                  <a:lnTo>
                    <a:pt x="119" y="929"/>
                  </a:lnTo>
                  <a:lnTo>
                    <a:pt x="132" y="824"/>
                  </a:lnTo>
                  <a:lnTo>
                    <a:pt x="147" y="720"/>
                  </a:lnTo>
                  <a:lnTo>
                    <a:pt x="160" y="616"/>
                  </a:lnTo>
                  <a:lnTo>
                    <a:pt x="173" y="511"/>
                  </a:lnTo>
                  <a:lnTo>
                    <a:pt x="187" y="407"/>
                  </a:lnTo>
                  <a:lnTo>
                    <a:pt x="201" y="302"/>
                  </a:lnTo>
                  <a:lnTo>
                    <a:pt x="215" y="197"/>
                  </a:lnTo>
                  <a:lnTo>
                    <a:pt x="219" y="164"/>
                  </a:lnTo>
                  <a:lnTo>
                    <a:pt x="224" y="134"/>
                  </a:lnTo>
                  <a:lnTo>
                    <a:pt x="232" y="105"/>
                  </a:lnTo>
                  <a:lnTo>
                    <a:pt x="244" y="77"/>
                  </a:lnTo>
                  <a:lnTo>
                    <a:pt x="257" y="73"/>
                  </a:lnTo>
                  <a:lnTo>
                    <a:pt x="273" y="68"/>
                  </a:lnTo>
                  <a:lnTo>
                    <a:pt x="288" y="63"/>
                  </a:lnTo>
                  <a:lnTo>
                    <a:pt x="305" y="57"/>
                  </a:lnTo>
                  <a:lnTo>
                    <a:pt x="322" y="50"/>
                  </a:lnTo>
                  <a:lnTo>
                    <a:pt x="339" y="44"/>
                  </a:lnTo>
                  <a:lnTo>
                    <a:pt x="356" y="38"/>
                  </a:lnTo>
                  <a:lnTo>
                    <a:pt x="375" y="32"/>
                  </a:lnTo>
                  <a:lnTo>
                    <a:pt x="392" y="25"/>
                  </a:lnTo>
                  <a:lnTo>
                    <a:pt x="409" y="19"/>
                  </a:lnTo>
                  <a:lnTo>
                    <a:pt x="426" y="14"/>
                  </a:lnTo>
                  <a:lnTo>
                    <a:pt x="443" y="9"/>
                  </a:lnTo>
                  <a:lnTo>
                    <a:pt x="459" y="5"/>
                  </a:lnTo>
                  <a:lnTo>
                    <a:pt x="473" y="3"/>
                  </a:lnTo>
                  <a:lnTo>
                    <a:pt x="488" y="1"/>
                  </a:lnTo>
                  <a:lnTo>
                    <a:pt x="501" y="0"/>
                  </a:lnTo>
                  <a:lnTo>
                    <a:pt x="504" y="1"/>
                  </a:lnTo>
                  <a:lnTo>
                    <a:pt x="505" y="3"/>
                  </a:lnTo>
                  <a:lnTo>
                    <a:pt x="508" y="5"/>
                  </a:lnTo>
                  <a:lnTo>
                    <a:pt x="509" y="6"/>
                  </a:lnTo>
                  <a:lnTo>
                    <a:pt x="509" y="13"/>
                  </a:lnTo>
                  <a:lnTo>
                    <a:pt x="509" y="18"/>
                  </a:lnTo>
                  <a:lnTo>
                    <a:pt x="509" y="23"/>
                  </a:lnTo>
                  <a:lnTo>
                    <a:pt x="509" y="29"/>
                  </a:lnTo>
                  <a:lnTo>
                    <a:pt x="489" y="202"/>
                  </a:lnTo>
                  <a:lnTo>
                    <a:pt x="471" y="355"/>
                  </a:lnTo>
                  <a:lnTo>
                    <a:pt x="455" y="491"/>
                  </a:lnTo>
                  <a:lnTo>
                    <a:pt x="440" y="612"/>
                  </a:lnTo>
                  <a:lnTo>
                    <a:pt x="427" y="723"/>
                  </a:lnTo>
                  <a:lnTo>
                    <a:pt x="415" y="826"/>
                  </a:lnTo>
                  <a:lnTo>
                    <a:pt x="405" y="922"/>
                  </a:lnTo>
                  <a:lnTo>
                    <a:pt x="394" y="1015"/>
                  </a:lnTo>
                  <a:lnTo>
                    <a:pt x="382" y="1110"/>
                  </a:lnTo>
                  <a:lnTo>
                    <a:pt x="371" y="1208"/>
                  </a:lnTo>
                  <a:lnTo>
                    <a:pt x="359" y="1312"/>
                  </a:lnTo>
                  <a:lnTo>
                    <a:pt x="346" y="1424"/>
                  </a:lnTo>
                  <a:lnTo>
                    <a:pt x="331" y="1550"/>
                  </a:lnTo>
                  <a:lnTo>
                    <a:pt x="314" y="1690"/>
                  </a:lnTo>
                  <a:lnTo>
                    <a:pt x="295" y="1848"/>
                  </a:lnTo>
                  <a:lnTo>
                    <a:pt x="274" y="2028"/>
                  </a:lnTo>
                  <a:lnTo>
                    <a:pt x="273" y="2030"/>
                  </a:lnTo>
                  <a:lnTo>
                    <a:pt x="273" y="2034"/>
                  </a:lnTo>
                  <a:lnTo>
                    <a:pt x="272" y="2036"/>
                  </a:lnTo>
                  <a:lnTo>
                    <a:pt x="270" y="2040"/>
                  </a:lnTo>
                  <a:lnTo>
                    <a:pt x="269" y="2040"/>
                  </a:lnTo>
                  <a:lnTo>
                    <a:pt x="267" y="2040"/>
                  </a:lnTo>
                  <a:lnTo>
                    <a:pt x="265" y="2040"/>
                  </a:lnTo>
                  <a:lnTo>
                    <a:pt x="264" y="2041"/>
                  </a:lnTo>
                  <a:close/>
                </a:path>
              </a:pathLst>
            </a:custGeom>
            <a:solidFill>
              <a:srgbClr val="CC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14" name="Freeform 22"/>
            <p:cNvSpPr>
              <a:spLocks/>
            </p:cNvSpPr>
            <p:nvPr/>
          </p:nvSpPr>
          <p:spPr bwMode="auto">
            <a:xfrm>
              <a:off x="3160" y="3137"/>
              <a:ext cx="191" cy="911"/>
            </a:xfrm>
            <a:custGeom>
              <a:avLst/>
              <a:gdLst>
                <a:gd name="T0" fmla="*/ 135 w 381"/>
                <a:gd name="T1" fmla="*/ 1813 h 1823"/>
                <a:gd name="T2" fmla="*/ 97 w 381"/>
                <a:gd name="T3" fmla="*/ 1793 h 1823"/>
                <a:gd name="T4" fmla="*/ 60 w 381"/>
                <a:gd name="T5" fmla="*/ 1774 h 1823"/>
                <a:gd name="T6" fmla="*/ 22 w 381"/>
                <a:gd name="T7" fmla="*/ 1755 h 1823"/>
                <a:gd name="T8" fmla="*/ 2 w 381"/>
                <a:gd name="T9" fmla="*/ 1734 h 1823"/>
                <a:gd name="T10" fmla="*/ 2 w 381"/>
                <a:gd name="T11" fmla="*/ 1715 h 1823"/>
                <a:gd name="T12" fmla="*/ 15 w 381"/>
                <a:gd name="T13" fmla="*/ 1602 h 1823"/>
                <a:gd name="T14" fmla="*/ 43 w 381"/>
                <a:gd name="T15" fmla="*/ 1395 h 1823"/>
                <a:gd name="T16" fmla="*/ 70 w 381"/>
                <a:gd name="T17" fmla="*/ 1189 h 1823"/>
                <a:gd name="T18" fmla="*/ 98 w 381"/>
                <a:gd name="T19" fmla="*/ 982 h 1823"/>
                <a:gd name="T20" fmla="*/ 124 w 381"/>
                <a:gd name="T21" fmla="*/ 777 h 1823"/>
                <a:gd name="T22" fmla="*/ 152 w 381"/>
                <a:gd name="T23" fmla="*/ 570 h 1823"/>
                <a:gd name="T24" fmla="*/ 178 w 381"/>
                <a:gd name="T25" fmla="*/ 364 h 1823"/>
                <a:gd name="T26" fmla="*/ 205 w 381"/>
                <a:gd name="T27" fmla="*/ 158 h 1823"/>
                <a:gd name="T28" fmla="*/ 223 w 381"/>
                <a:gd name="T29" fmla="*/ 52 h 1823"/>
                <a:gd name="T30" fmla="*/ 248 w 381"/>
                <a:gd name="T31" fmla="*/ 43 h 1823"/>
                <a:gd name="T32" fmla="*/ 281 w 381"/>
                <a:gd name="T33" fmla="*/ 30 h 1823"/>
                <a:gd name="T34" fmla="*/ 306 w 381"/>
                <a:gd name="T35" fmla="*/ 22 h 1823"/>
                <a:gd name="T36" fmla="*/ 319 w 381"/>
                <a:gd name="T37" fmla="*/ 17 h 1823"/>
                <a:gd name="T38" fmla="*/ 334 w 381"/>
                <a:gd name="T39" fmla="*/ 12 h 1823"/>
                <a:gd name="T40" fmla="*/ 350 w 381"/>
                <a:gd name="T41" fmla="*/ 5 h 1823"/>
                <a:gd name="T42" fmla="*/ 366 w 381"/>
                <a:gd name="T43" fmla="*/ 1 h 1823"/>
                <a:gd name="T44" fmla="*/ 376 w 381"/>
                <a:gd name="T45" fmla="*/ 1 h 1823"/>
                <a:gd name="T46" fmla="*/ 380 w 381"/>
                <a:gd name="T47" fmla="*/ 5 h 1823"/>
                <a:gd name="T48" fmla="*/ 369 w 381"/>
                <a:gd name="T49" fmla="*/ 115 h 1823"/>
                <a:gd name="T50" fmla="*/ 344 w 381"/>
                <a:gd name="T51" fmla="*/ 331 h 1823"/>
                <a:gd name="T52" fmla="*/ 319 w 381"/>
                <a:gd name="T53" fmla="*/ 548 h 1823"/>
                <a:gd name="T54" fmla="*/ 294 w 381"/>
                <a:gd name="T55" fmla="*/ 767 h 1823"/>
                <a:gd name="T56" fmla="*/ 281 w 381"/>
                <a:gd name="T57" fmla="*/ 878 h 1823"/>
                <a:gd name="T58" fmla="*/ 280 w 381"/>
                <a:gd name="T59" fmla="*/ 883 h 1823"/>
                <a:gd name="T60" fmla="*/ 259 w 381"/>
                <a:gd name="T61" fmla="*/ 1052 h 1823"/>
                <a:gd name="T62" fmla="*/ 232 w 381"/>
                <a:gd name="T63" fmla="*/ 1287 h 1823"/>
                <a:gd name="T64" fmla="*/ 211 w 381"/>
                <a:gd name="T65" fmla="*/ 1466 h 1823"/>
                <a:gd name="T66" fmla="*/ 185 w 381"/>
                <a:gd name="T67" fmla="*/ 1676 h 1823"/>
                <a:gd name="T68" fmla="*/ 164 w 381"/>
                <a:gd name="T69" fmla="*/ 1822 h 1823"/>
                <a:gd name="T70" fmla="*/ 156 w 381"/>
                <a:gd name="T71" fmla="*/ 1823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1" h="1823">
                  <a:moveTo>
                    <a:pt x="153" y="1823"/>
                  </a:moveTo>
                  <a:lnTo>
                    <a:pt x="135" y="1813"/>
                  </a:lnTo>
                  <a:lnTo>
                    <a:pt x="116" y="1803"/>
                  </a:lnTo>
                  <a:lnTo>
                    <a:pt x="97" y="1793"/>
                  </a:lnTo>
                  <a:lnTo>
                    <a:pt x="78" y="1784"/>
                  </a:lnTo>
                  <a:lnTo>
                    <a:pt x="60" y="1774"/>
                  </a:lnTo>
                  <a:lnTo>
                    <a:pt x="41" y="1764"/>
                  </a:lnTo>
                  <a:lnTo>
                    <a:pt x="22" y="1755"/>
                  </a:lnTo>
                  <a:lnTo>
                    <a:pt x="3" y="1745"/>
                  </a:lnTo>
                  <a:lnTo>
                    <a:pt x="2" y="1734"/>
                  </a:lnTo>
                  <a:lnTo>
                    <a:pt x="0" y="1725"/>
                  </a:lnTo>
                  <a:lnTo>
                    <a:pt x="2" y="1715"/>
                  </a:lnTo>
                  <a:lnTo>
                    <a:pt x="2" y="1706"/>
                  </a:lnTo>
                  <a:lnTo>
                    <a:pt x="15" y="1602"/>
                  </a:lnTo>
                  <a:lnTo>
                    <a:pt x="29" y="1499"/>
                  </a:lnTo>
                  <a:lnTo>
                    <a:pt x="43" y="1395"/>
                  </a:lnTo>
                  <a:lnTo>
                    <a:pt x="57" y="1292"/>
                  </a:lnTo>
                  <a:lnTo>
                    <a:pt x="70" y="1189"/>
                  </a:lnTo>
                  <a:lnTo>
                    <a:pt x="85" y="1086"/>
                  </a:lnTo>
                  <a:lnTo>
                    <a:pt x="98" y="982"/>
                  </a:lnTo>
                  <a:lnTo>
                    <a:pt x="111" y="879"/>
                  </a:lnTo>
                  <a:lnTo>
                    <a:pt x="124" y="777"/>
                  </a:lnTo>
                  <a:lnTo>
                    <a:pt x="139" y="673"/>
                  </a:lnTo>
                  <a:lnTo>
                    <a:pt x="152" y="570"/>
                  </a:lnTo>
                  <a:lnTo>
                    <a:pt x="165" y="466"/>
                  </a:lnTo>
                  <a:lnTo>
                    <a:pt x="178" y="364"/>
                  </a:lnTo>
                  <a:lnTo>
                    <a:pt x="192" y="260"/>
                  </a:lnTo>
                  <a:lnTo>
                    <a:pt x="205" y="158"/>
                  </a:lnTo>
                  <a:lnTo>
                    <a:pt x="218" y="54"/>
                  </a:lnTo>
                  <a:lnTo>
                    <a:pt x="223" y="52"/>
                  </a:lnTo>
                  <a:lnTo>
                    <a:pt x="234" y="48"/>
                  </a:lnTo>
                  <a:lnTo>
                    <a:pt x="248" y="43"/>
                  </a:lnTo>
                  <a:lnTo>
                    <a:pt x="265" y="37"/>
                  </a:lnTo>
                  <a:lnTo>
                    <a:pt x="281" y="30"/>
                  </a:lnTo>
                  <a:lnTo>
                    <a:pt x="296" y="25"/>
                  </a:lnTo>
                  <a:lnTo>
                    <a:pt x="306" y="22"/>
                  </a:lnTo>
                  <a:lnTo>
                    <a:pt x="311" y="19"/>
                  </a:lnTo>
                  <a:lnTo>
                    <a:pt x="319" y="17"/>
                  </a:lnTo>
                  <a:lnTo>
                    <a:pt x="326" y="14"/>
                  </a:lnTo>
                  <a:lnTo>
                    <a:pt x="334" y="12"/>
                  </a:lnTo>
                  <a:lnTo>
                    <a:pt x="342" y="8"/>
                  </a:lnTo>
                  <a:lnTo>
                    <a:pt x="350" y="5"/>
                  </a:lnTo>
                  <a:lnTo>
                    <a:pt x="358" y="3"/>
                  </a:lnTo>
                  <a:lnTo>
                    <a:pt x="366" y="1"/>
                  </a:lnTo>
                  <a:lnTo>
                    <a:pt x="373" y="0"/>
                  </a:lnTo>
                  <a:lnTo>
                    <a:pt x="376" y="1"/>
                  </a:lnTo>
                  <a:lnTo>
                    <a:pt x="377" y="4"/>
                  </a:lnTo>
                  <a:lnTo>
                    <a:pt x="380" y="5"/>
                  </a:lnTo>
                  <a:lnTo>
                    <a:pt x="381" y="8"/>
                  </a:lnTo>
                  <a:lnTo>
                    <a:pt x="369" y="115"/>
                  </a:lnTo>
                  <a:lnTo>
                    <a:pt x="358" y="224"/>
                  </a:lnTo>
                  <a:lnTo>
                    <a:pt x="344" y="331"/>
                  </a:lnTo>
                  <a:lnTo>
                    <a:pt x="333" y="440"/>
                  </a:lnTo>
                  <a:lnTo>
                    <a:pt x="319" y="548"/>
                  </a:lnTo>
                  <a:lnTo>
                    <a:pt x="306" y="658"/>
                  </a:lnTo>
                  <a:lnTo>
                    <a:pt x="294" y="767"/>
                  </a:lnTo>
                  <a:lnTo>
                    <a:pt x="282" y="875"/>
                  </a:lnTo>
                  <a:lnTo>
                    <a:pt x="281" y="878"/>
                  </a:lnTo>
                  <a:lnTo>
                    <a:pt x="281" y="880"/>
                  </a:lnTo>
                  <a:lnTo>
                    <a:pt x="280" y="883"/>
                  </a:lnTo>
                  <a:lnTo>
                    <a:pt x="279" y="885"/>
                  </a:lnTo>
                  <a:lnTo>
                    <a:pt x="259" y="1052"/>
                  </a:lnTo>
                  <a:lnTo>
                    <a:pt x="244" y="1182"/>
                  </a:lnTo>
                  <a:lnTo>
                    <a:pt x="232" y="1287"/>
                  </a:lnTo>
                  <a:lnTo>
                    <a:pt x="222" y="1378"/>
                  </a:lnTo>
                  <a:lnTo>
                    <a:pt x="211" y="1466"/>
                  </a:lnTo>
                  <a:lnTo>
                    <a:pt x="199" y="1561"/>
                  </a:lnTo>
                  <a:lnTo>
                    <a:pt x="185" y="1676"/>
                  </a:lnTo>
                  <a:lnTo>
                    <a:pt x="168" y="1819"/>
                  </a:lnTo>
                  <a:lnTo>
                    <a:pt x="164" y="1822"/>
                  </a:lnTo>
                  <a:lnTo>
                    <a:pt x="160" y="1823"/>
                  </a:lnTo>
                  <a:lnTo>
                    <a:pt x="156" y="1823"/>
                  </a:lnTo>
                  <a:lnTo>
                    <a:pt x="153" y="18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15" name="Freeform 23"/>
            <p:cNvSpPr>
              <a:spLocks/>
            </p:cNvSpPr>
            <p:nvPr/>
          </p:nvSpPr>
          <p:spPr bwMode="auto">
            <a:xfrm>
              <a:off x="3166" y="3145"/>
              <a:ext cx="178" cy="896"/>
            </a:xfrm>
            <a:custGeom>
              <a:avLst/>
              <a:gdLst>
                <a:gd name="T0" fmla="*/ 32 w 356"/>
                <a:gd name="T1" fmla="*/ 1680 h 1792"/>
                <a:gd name="T2" fmla="*/ 31 w 356"/>
                <a:gd name="T3" fmla="*/ 1594 h 1792"/>
                <a:gd name="T4" fmla="*/ 62 w 356"/>
                <a:gd name="T5" fmla="*/ 1540 h 1792"/>
                <a:gd name="T6" fmla="*/ 74 w 356"/>
                <a:gd name="T7" fmla="*/ 1482 h 1792"/>
                <a:gd name="T8" fmla="*/ 73 w 356"/>
                <a:gd name="T9" fmla="*/ 1419 h 1792"/>
                <a:gd name="T10" fmla="*/ 60 w 356"/>
                <a:gd name="T11" fmla="*/ 1345 h 1792"/>
                <a:gd name="T12" fmla="*/ 58 w 356"/>
                <a:gd name="T13" fmla="*/ 1282 h 1792"/>
                <a:gd name="T14" fmla="*/ 85 w 356"/>
                <a:gd name="T15" fmla="*/ 1204 h 1792"/>
                <a:gd name="T16" fmla="*/ 116 w 356"/>
                <a:gd name="T17" fmla="*/ 1148 h 1792"/>
                <a:gd name="T18" fmla="*/ 82 w 356"/>
                <a:gd name="T19" fmla="*/ 1089 h 1792"/>
                <a:gd name="T20" fmla="*/ 129 w 356"/>
                <a:gd name="T21" fmla="*/ 1063 h 1792"/>
                <a:gd name="T22" fmla="*/ 127 w 356"/>
                <a:gd name="T23" fmla="*/ 1006 h 1792"/>
                <a:gd name="T24" fmla="*/ 112 w 356"/>
                <a:gd name="T25" fmla="*/ 941 h 1792"/>
                <a:gd name="T26" fmla="*/ 111 w 356"/>
                <a:gd name="T27" fmla="*/ 876 h 1792"/>
                <a:gd name="T28" fmla="*/ 148 w 356"/>
                <a:gd name="T29" fmla="*/ 809 h 1792"/>
                <a:gd name="T30" fmla="*/ 162 w 356"/>
                <a:gd name="T31" fmla="*/ 747 h 1792"/>
                <a:gd name="T32" fmla="*/ 164 w 356"/>
                <a:gd name="T33" fmla="*/ 688 h 1792"/>
                <a:gd name="T34" fmla="*/ 157 w 356"/>
                <a:gd name="T35" fmla="*/ 628 h 1792"/>
                <a:gd name="T36" fmla="*/ 149 w 356"/>
                <a:gd name="T37" fmla="*/ 584 h 1792"/>
                <a:gd name="T38" fmla="*/ 184 w 356"/>
                <a:gd name="T39" fmla="*/ 530 h 1792"/>
                <a:gd name="T40" fmla="*/ 191 w 356"/>
                <a:gd name="T41" fmla="*/ 439 h 1792"/>
                <a:gd name="T42" fmla="*/ 201 w 356"/>
                <a:gd name="T43" fmla="*/ 388 h 1792"/>
                <a:gd name="T44" fmla="*/ 216 w 356"/>
                <a:gd name="T45" fmla="*/ 325 h 1792"/>
                <a:gd name="T46" fmla="*/ 198 w 356"/>
                <a:gd name="T47" fmla="*/ 265 h 1792"/>
                <a:gd name="T48" fmla="*/ 198 w 356"/>
                <a:gd name="T49" fmla="*/ 204 h 1792"/>
                <a:gd name="T50" fmla="*/ 228 w 356"/>
                <a:gd name="T51" fmla="*/ 132 h 1792"/>
                <a:gd name="T52" fmla="*/ 253 w 356"/>
                <a:gd name="T53" fmla="*/ 77 h 1792"/>
                <a:gd name="T54" fmla="*/ 338 w 356"/>
                <a:gd name="T55" fmla="*/ 2 h 1792"/>
                <a:gd name="T56" fmla="*/ 348 w 356"/>
                <a:gd name="T57" fmla="*/ 60 h 1792"/>
                <a:gd name="T58" fmla="*/ 335 w 356"/>
                <a:gd name="T59" fmla="*/ 104 h 1792"/>
                <a:gd name="T60" fmla="*/ 309 w 356"/>
                <a:gd name="T61" fmla="*/ 159 h 1792"/>
                <a:gd name="T62" fmla="*/ 294 w 356"/>
                <a:gd name="T63" fmla="*/ 209 h 1792"/>
                <a:gd name="T64" fmla="*/ 278 w 356"/>
                <a:gd name="T65" fmla="*/ 267 h 1792"/>
                <a:gd name="T66" fmla="*/ 314 w 356"/>
                <a:gd name="T67" fmla="*/ 309 h 1792"/>
                <a:gd name="T68" fmla="*/ 292 w 356"/>
                <a:gd name="T69" fmla="*/ 348 h 1792"/>
                <a:gd name="T70" fmla="*/ 261 w 356"/>
                <a:gd name="T71" fmla="*/ 396 h 1792"/>
                <a:gd name="T72" fmla="*/ 305 w 356"/>
                <a:gd name="T73" fmla="*/ 434 h 1792"/>
                <a:gd name="T74" fmla="*/ 244 w 356"/>
                <a:gd name="T75" fmla="*/ 492 h 1792"/>
                <a:gd name="T76" fmla="*/ 267 w 356"/>
                <a:gd name="T77" fmla="*/ 537 h 1792"/>
                <a:gd name="T78" fmla="*/ 267 w 356"/>
                <a:gd name="T79" fmla="*/ 604 h 1792"/>
                <a:gd name="T80" fmla="*/ 280 w 356"/>
                <a:gd name="T81" fmla="*/ 650 h 1792"/>
                <a:gd name="T82" fmla="*/ 223 w 356"/>
                <a:gd name="T83" fmla="*/ 703 h 1792"/>
                <a:gd name="T84" fmla="*/ 245 w 356"/>
                <a:gd name="T85" fmla="*/ 762 h 1792"/>
                <a:gd name="T86" fmla="*/ 195 w 356"/>
                <a:gd name="T87" fmla="*/ 813 h 1792"/>
                <a:gd name="T88" fmla="*/ 215 w 356"/>
                <a:gd name="T89" fmla="*/ 871 h 1792"/>
                <a:gd name="T90" fmla="*/ 234 w 356"/>
                <a:gd name="T91" fmla="*/ 910 h 1792"/>
                <a:gd name="T92" fmla="*/ 211 w 356"/>
                <a:gd name="T93" fmla="*/ 965 h 1792"/>
                <a:gd name="T94" fmla="*/ 201 w 356"/>
                <a:gd name="T95" fmla="*/ 1025 h 1792"/>
                <a:gd name="T96" fmla="*/ 206 w 356"/>
                <a:gd name="T97" fmla="*/ 1087 h 1792"/>
                <a:gd name="T98" fmla="*/ 151 w 356"/>
                <a:gd name="T99" fmla="*/ 1133 h 1792"/>
                <a:gd name="T100" fmla="*/ 215 w 356"/>
                <a:gd name="T101" fmla="*/ 1203 h 1792"/>
                <a:gd name="T102" fmla="*/ 165 w 356"/>
                <a:gd name="T103" fmla="*/ 1234 h 1792"/>
                <a:gd name="T104" fmla="*/ 123 w 356"/>
                <a:gd name="T105" fmla="*/ 1282 h 1792"/>
                <a:gd name="T106" fmla="*/ 174 w 356"/>
                <a:gd name="T107" fmla="*/ 1335 h 1792"/>
                <a:gd name="T108" fmla="*/ 181 w 356"/>
                <a:gd name="T109" fmla="*/ 1404 h 1792"/>
                <a:gd name="T110" fmla="*/ 178 w 356"/>
                <a:gd name="T111" fmla="*/ 1440 h 1792"/>
                <a:gd name="T112" fmla="*/ 120 w 356"/>
                <a:gd name="T113" fmla="*/ 1486 h 1792"/>
                <a:gd name="T114" fmla="*/ 174 w 356"/>
                <a:gd name="T115" fmla="*/ 1552 h 1792"/>
                <a:gd name="T116" fmla="*/ 162 w 356"/>
                <a:gd name="T117" fmla="*/ 1598 h 1792"/>
                <a:gd name="T118" fmla="*/ 95 w 356"/>
                <a:gd name="T119" fmla="*/ 1646 h 1792"/>
                <a:gd name="T120" fmla="*/ 106 w 356"/>
                <a:gd name="T121" fmla="*/ 1700 h 1792"/>
                <a:gd name="T122" fmla="*/ 148 w 356"/>
                <a:gd name="T123" fmla="*/ 1765 h 1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6" h="1792">
                  <a:moveTo>
                    <a:pt x="136" y="1792"/>
                  </a:moveTo>
                  <a:lnTo>
                    <a:pt x="119" y="1784"/>
                  </a:lnTo>
                  <a:lnTo>
                    <a:pt x="103" y="1775"/>
                  </a:lnTo>
                  <a:lnTo>
                    <a:pt x="86" y="1766"/>
                  </a:lnTo>
                  <a:lnTo>
                    <a:pt x="69" y="1757"/>
                  </a:lnTo>
                  <a:lnTo>
                    <a:pt x="52" y="1748"/>
                  </a:lnTo>
                  <a:lnTo>
                    <a:pt x="36" y="1739"/>
                  </a:lnTo>
                  <a:lnTo>
                    <a:pt x="19" y="1730"/>
                  </a:lnTo>
                  <a:lnTo>
                    <a:pt x="3" y="1722"/>
                  </a:lnTo>
                  <a:lnTo>
                    <a:pt x="2" y="1714"/>
                  </a:lnTo>
                  <a:lnTo>
                    <a:pt x="0" y="1708"/>
                  </a:lnTo>
                  <a:lnTo>
                    <a:pt x="0" y="1704"/>
                  </a:lnTo>
                  <a:lnTo>
                    <a:pt x="0" y="1698"/>
                  </a:lnTo>
                  <a:lnTo>
                    <a:pt x="16" y="1704"/>
                  </a:lnTo>
                  <a:lnTo>
                    <a:pt x="27" y="1709"/>
                  </a:lnTo>
                  <a:lnTo>
                    <a:pt x="36" y="1713"/>
                  </a:lnTo>
                  <a:lnTo>
                    <a:pt x="41" y="1715"/>
                  </a:lnTo>
                  <a:lnTo>
                    <a:pt x="45" y="1717"/>
                  </a:lnTo>
                  <a:lnTo>
                    <a:pt x="48" y="1717"/>
                  </a:lnTo>
                  <a:lnTo>
                    <a:pt x="49" y="1717"/>
                  </a:lnTo>
                  <a:lnTo>
                    <a:pt x="50" y="1717"/>
                  </a:lnTo>
                  <a:lnTo>
                    <a:pt x="45" y="1713"/>
                  </a:lnTo>
                  <a:lnTo>
                    <a:pt x="40" y="1710"/>
                  </a:lnTo>
                  <a:lnTo>
                    <a:pt x="33" y="1707"/>
                  </a:lnTo>
                  <a:lnTo>
                    <a:pt x="28" y="1703"/>
                  </a:lnTo>
                  <a:lnTo>
                    <a:pt x="21" y="1699"/>
                  </a:lnTo>
                  <a:lnTo>
                    <a:pt x="16" y="1695"/>
                  </a:lnTo>
                  <a:lnTo>
                    <a:pt x="10" y="1693"/>
                  </a:lnTo>
                  <a:lnTo>
                    <a:pt x="4" y="1689"/>
                  </a:lnTo>
                  <a:lnTo>
                    <a:pt x="4" y="1685"/>
                  </a:lnTo>
                  <a:lnTo>
                    <a:pt x="4" y="1681"/>
                  </a:lnTo>
                  <a:lnTo>
                    <a:pt x="4" y="1677"/>
                  </a:lnTo>
                  <a:lnTo>
                    <a:pt x="4" y="1674"/>
                  </a:lnTo>
                  <a:lnTo>
                    <a:pt x="11" y="1675"/>
                  </a:lnTo>
                  <a:lnTo>
                    <a:pt x="17" y="1675"/>
                  </a:lnTo>
                  <a:lnTo>
                    <a:pt x="24" y="1677"/>
                  </a:lnTo>
                  <a:lnTo>
                    <a:pt x="32" y="1681"/>
                  </a:lnTo>
                  <a:lnTo>
                    <a:pt x="32" y="1680"/>
                  </a:lnTo>
                  <a:lnTo>
                    <a:pt x="32" y="1679"/>
                  </a:lnTo>
                  <a:lnTo>
                    <a:pt x="32" y="1677"/>
                  </a:lnTo>
                  <a:lnTo>
                    <a:pt x="32" y="1676"/>
                  </a:lnTo>
                  <a:lnTo>
                    <a:pt x="27" y="1674"/>
                  </a:lnTo>
                  <a:lnTo>
                    <a:pt x="20" y="1670"/>
                  </a:lnTo>
                  <a:lnTo>
                    <a:pt x="15" y="1666"/>
                  </a:lnTo>
                  <a:lnTo>
                    <a:pt x="8" y="1664"/>
                  </a:lnTo>
                  <a:lnTo>
                    <a:pt x="7" y="1660"/>
                  </a:lnTo>
                  <a:lnTo>
                    <a:pt x="7" y="1656"/>
                  </a:lnTo>
                  <a:lnTo>
                    <a:pt x="7" y="1653"/>
                  </a:lnTo>
                  <a:lnTo>
                    <a:pt x="7" y="1650"/>
                  </a:lnTo>
                  <a:lnTo>
                    <a:pt x="12" y="1651"/>
                  </a:lnTo>
                  <a:lnTo>
                    <a:pt x="17" y="1652"/>
                  </a:lnTo>
                  <a:lnTo>
                    <a:pt x="23" y="1653"/>
                  </a:lnTo>
                  <a:lnTo>
                    <a:pt x="28" y="1655"/>
                  </a:lnTo>
                  <a:lnTo>
                    <a:pt x="25" y="1648"/>
                  </a:lnTo>
                  <a:lnTo>
                    <a:pt x="19" y="1645"/>
                  </a:lnTo>
                  <a:lnTo>
                    <a:pt x="14" y="1641"/>
                  </a:lnTo>
                  <a:lnTo>
                    <a:pt x="10" y="1638"/>
                  </a:lnTo>
                  <a:lnTo>
                    <a:pt x="10" y="1635"/>
                  </a:lnTo>
                  <a:lnTo>
                    <a:pt x="10" y="1631"/>
                  </a:lnTo>
                  <a:lnTo>
                    <a:pt x="10" y="1627"/>
                  </a:lnTo>
                  <a:lnTo>
                    <a:pt x="11" y="1623"/>
                  </a:lnTo>
                  <a:lnTo>
                    <a:pt x="17" y="1626"/>
                  </a:lnTo>
                  <a:lnTo>
                    <a:pt x="27" y="1629"/>
                  </a:lnTo>
                  <a:lnTo>
                    <a:pt x="36" y="1632"/>
                  </a:lnTo>
                  <a:lnTo>
                    <a:pt x="45" y="1632"/>
                  </a:lnTo>
                  <a:lnTo>
                    <a:pt x="29" y="1623"/>
                  </a:lnTo>
                  <a:lnTo>
                    <a:pt x="20" y="1618"/>
                  </a:lnTo>
                  <a:lnTo>
                    <a:pt x="16" y="1617"/>
                  </a:lnTo>
                  <a:lnTo>
                    <a:pt x="12" y="1616"/>
                  </a:lnTo>
                  <a:lnTo>
                    <a:pt x="14" y="1609"/>
                  </a:lnTo>
                  <a:lnTo>
                    <a:pt x="15" y="1602"/>
                  </a:lnTo>
                  <a:lnTo>
                    <a:pt x="15" y="1595"/>
                  </a:lnTo>
                  <a:lnTo>
                    <a:pt x="16" y="1589"/>
                  </a:lnTo>
                  <a:lnTo>
                    <a:pt x="21" y="1590"/>
                  </a:lnTo>
                  <a:lnTo>
                    <a:pt x="27" y="1592"/>
                  </a:lnTo>
                  <a:lnTo>
                    <a:pt x="31" y="1594"/>
                  </a:lnTo>
                  <a:lnTo>
                    <a:pt x="36" y="1595"/>
                  </a:lnTo>
                  <a:lnTo>
                    <a:pt x="41" y="1597"/>
                  </a:lnTo>
                  <a:lnTo>
                    <a:pt x="46" y="1599"/>
                  </a:lnTo>
                  <a:lnTo>
                    <a:pt x="52" y="1600"/>
                  </a:lnTo>
                  <a:lnTo>
                    <a:pt x="57" y="1602"/>
                  </a:lnTo>
                  <a:lnTo>
                    <a:pt x="49" y="1594"/>
                  </a:lnTo>
                  <a:lnTo>
                    <a:pt x="39" y="1589"/>
                  </a:lnTo>
                  <a:lnTo>
                    <a:pt x="27" y="1585"/>
                  </a:lnTo>
                  <a:lnTo>
                    <a:pt x="19" y="1583"/>
                  </a:lnTo>
                  <a:lnTo>
                    <a:pt x="19" y="1576"/>
                  </a:lnTo>
                  <a:lnTo>
                    <a:pt x="19" y="1570"/>
                  </a:lnTo>
                  <a:lnTo>
                    <a:pt x="19" y="1564"/>
                  </a:lnTo>
                  <a:lnTo>
                    <a:pt x="19" y="1558"/>
                  </a:lnTo>
                  <a:lnTo>
                    <a:pt x="25" y="1559"/>
                  </a:lnTo>
                  <a:lnTo>
                    <a:pt x="35" y="1561"/>
                  </a:lnTo>
                  <a:lnTo>
                    <a:pt x="44" y="1565"/>
                  </a:lnTo>
                  <a:lnTo>
                    <a:pt x="53" y="1568"/>
                  </a:lnTo>
                  <a:lnTo>
                    <a:pt x="53" y="1566"/>
                  </a:lnTo>
                  <a:lnTo>
                    <a:pt x="53" y="1565"/>
                  </a:lnTo>
                  <a:lnTo>
                    <a:pt x="53" y="1564"/>
                  </a:lnTo>
                  <a:lnTo>
                    <a:pt x="53" y="1563"/>
                  </a:lnTo>
                  <a:lnTo>
                    <a:pt x="45" y="1560"/>
                  </a:lnTo>
                  <a:lnTo>
                    <a:pt x="37" y="1556"/>
                  </a:lnTo>
                  <a:lnTo>
                    <a:pt x="29" y="1552"/>
                  </a:lnTo>
                  <a:lnTo>
                    <a:pt x="23" y="1550"/>
                  </a:lnTo>
                  <a:lnTo>
                    <a:pt x="23" y="1544"/>
                  </a:lnTo>
                  <a:lnTo>
                    <a:pt x="23" y="1539"/>
                  </a:lnTo>
                  <a:lnTo>
                    <a:pt x="23" y="1532"/>
                  </a:lnTo>
                  <a:lnTo>
                    <a:pt x="23" y="1527"/>
                  </a:lnTo>
                  <a:lnTo>
                    <a:pt x="35" y="1531"/>
                  </a:lnTo>
                  <a:lnTo>
                    <a:pt x="44" y="1535"/>
                  </a:lnTo>
                  <a:lnTo>
                    <a:pt x="50" y="1537"/>
                  </a:lnTo>
                  <a:lnTo>
                    <a:pt x="54" y="1539"/>
                  </a:lnTo>
                  <a:lnTo>
                    <a:pt x="57" y="1539"/>
                  </a:lnTo>
                  <a:lnTo>
                    <a:pt x="60" y="1540"/>
                  </a:lnTo>
                  <a:lnTo>
                    <a:pt x="61" y="1540"/>
                  </a:lnTo>
                  <a:lnTo>
                    <a:pt x="62" y="1540"/>
                  </a:lnTo>
                  <a:lnTo>
                    <a:pt x="62" y="1540"/>
                  </a:lnTo>
                  <a:lnTo>
                    <a:pt x="64" y="1539"/>
                  </a:lnTo>
                  <a:lnTo>
                    <a:pt x="64" y="1539"/>
                  </a:lnTo>
                  <a:lnTo>
                    <a:pt x="64" y="1537"/>
                  </a:lnTo>
                  <a:lnTo>
                    <a:pt x="50" y="1530"/>
                  </a:lnTo>
                  <a:lnTo>
                    <a:pt x="43" y="1526"/>
                  </a:lnTo>
                  <a:lnTo>
                    <a:pt x="36" y="1522"/>
                  </a:lnTo>
                  <a:lnTo>
                    <a:pt x="27" y="1518"/>
                  </a:lnTo>
                  <a:lnTo>
                    <a:pt x="27" y="1513"/>
                  </a:lnTo>
                  <a:lnTo>
                    <a:pt x="27" y="1510"/>
                  </a:lnTo>
                  <a:lnTo>
                    <a:pt x="27" y="1506"/>
                  </a:lnTo>
                  <a:lnTo>
                    <a:pt x="27" y="1501"/>
                  </a:lnTo>
                  <a:lnTo>
                    <a:pt x="32" y="1502"/>
                  </a:lnTo>
                  <a:lnTo>
                    <a:pt x="37" y="1503"/>
                  </a:lnTo>
                  <a:lnTo>
                    <a:pt x="41" y="1506"/>
                  </a:lnTo>
                  <a:lnTo>
                    <a:pt x="46" y="1507"/>
                  </a:lnTo>
                  <a:lnTo>
                    <a:pt x="52" y="1508"/>
                  </a:lnTo>
                  <a:lnTo>
                    <a:pt x="57" y="1511"/>
                  </a:lnTo>
                  <a:lnTo>
                    <a:pt x="62" y="1512"/>
                  </a:lnTo>
                  <a:lnTo>
                    <a:pt x="68" y="1513"/>
                  </a:lnTo>
                  <a:lnTo>
                    <a:pt x="68" y="1511"/>
                  </a:lnTo>
                  <a:lnTo>
                    <a:pt x="68" y="1510"/>
                  </a:lnTo>
                  <a:lnTo>
                    <a:pt x="68" y="1507"/>
                  </a:lnTo>
                  <a:lnTo>
                    <a:pt x="68" y="1506"/>
                  </a:lnTo>
                  <a:lnTo>
                    <a:pt x="58" y="1502"/>
                  </a:lnTo>
                  <a:lnTo>
                    <a:pt x="49" y="1499"/>
                  </a:lnTo>
                  <a:lnTo>
                    <a:pt x="40" y="1496"/>
                  </a:lnTo>
                  <a:lnTo>
                    <a:pt x="31" y="1493"/>
                  </a:lnTo>
                  <a:lnTo>
                    <a:pt x="29" y="1488"/>
                  </a:lnTo>
                  <a:lnTo>
                    <a:pt x="29" y="1483"/>
                  </a:lnTo>
                  <a:lnTo>
                    <a:pt x="31" y="1478"/>
                  </a:lnTo>
                  <a:lnTo>
                    <a:pt x="32" y="1469"/>
                  </a:lnTo>
                  <a:lnTo>
                    <a:pt x="36" y="1469"/>
                  </a:lnTo>
                  <a:lnTo>
                    <a:pt x="41" y="1472"/>
                  </a:lnTo>
                  <a:lnTo>
                    <a:pt x="48" y="1473"/>
                  </a:lnTo>
                  <a:lnTo>
                    <a:pt x="56" y="1475"/>
                  </a:lnTo>
                  <a:lnTo>
                    <a:pt x="62" y="1478"/>
                  </a:lnTo>
                  <a:lnTo>
                    <a:pt x="69" y="1481"/>
                  </a:lnTo>
                  <a:lnTo>
                    <a:pt x="74" y="1482"/>
                  </a:lnTo>
                  <a:lnTo>
                    <a:pt x="78" y="1483"/>
                  </a:lnTo>
                  <a:lnTo>
                    <a:pt x="75" y="1478"/>
                  </a:lnTo>
                  <a:lnTo>
                    <a:pt x="72" y="1474"/>
                  </a:lnTo>
                  <a:lnTo>
                    <a:pt x="65" y="1472"/>
                  </a:lnTo>
                  <a:lnTo>
                    <a:pt x="58" y="1468"/>
                  </a:lnTo>
                  <a:lnTo>
                    <a:pt x="52" y="1467"/>
                  </a:lnTo>
                  <a:lnTo>
                    <a:pt x="45" y="1464"/>
                  </a:lnTo>
                  <a:lnTo>
                    <a:pt x="40" y="1463"/>
                  </a:lnTo>
                  <a:lnTo>
                    <a:pt x="36" y="1462"/>
                  </a:lnTo>
                  <a:lnTo>
                    <a:pt x="36" y="1457"/>
                  </a:lnTo>
                  <a:lnTo>
                    <a:pt x="36" y="1451"/>
                  </a:lnTo>
                  <a:lnTo>
                    <a:pt x="36" y="1448"/>
                  </a:lnTo>
                  <a:lnTo>
                    <a:pt x="36" y="1443"/>
                  </a:lnTo>
                  <a:lnTo>
                    <a:pt x="40" y="1443"/>
                  </a:lnTo>
                  <a:lnTo>
                    <a:pt x="45" y="1444"/>
                  </a:lnTo>
                  <a:lnTo>
                    <a:pt x="50" y="1445"/>
                  </a:lnTo>
                  <a:lnTo>
                    <a:pt x="56" y="1448"/>
                  </a:lnTo>
                  <a:lnTo>
                    <a:pt x="61" y="1449"/>
                  </a:lnTo>
                  <a:lnTo>
                    <a:pt x="66" y="1451"/>
                  </a:lnTo>
                  <a:lnTo>
                    <a:pt x="72" y="1453"/>
                  </a:lnTo>
                  <a:lnTo>
                    <a:pt x="78" y="1454"/>
                  </a:lnTo>
                  <a:lnTo>
                    <a:pt x="70" y="1444"/>
                  </a:lnTo>
                  <a:lnTo>
                    <a:pt x="60" y="1439"/>
                  </a:lnTo>
                  <a:lnTo>
                    <a:pt x="49" y="1436"/>
                  </a:lnTo>
                  <a:lnTo>
                    <a:pt x="40" y="1433"/>
                  </a:lnTo>
                  <a:lnTo>
                    <a:pt x="40" y="1427"/>
                  </a:lnTo>
                  <a:lnTo>
                    <a:pt x="40" y="1424"/>
                  </a:lnTo>
                  <a:lnTo>
                    <a:pt x="40" y="1420"/>
                  </a:lnTo>
                  <a:lnTo>
                    <a:pt x="40" y="1416"/>
                  </a:lnTo>
                  <a:lnTo>
                    <a:pt x="48" y="1417"/>
                  </a:lnTo>
                  <a:lnTo>
                    <a:pt x="57" y="1420"/>
                  </a:lnTo>
                  <a:lnTo>
                    <a:pt x="68" y="1422"/>
                  </a:lnTo>
                  <a:lnTo>
                    <a:pt x="78" y="1425"/>
                  </a:lnTo>
                  <a:lnTo>
                    <a:pt x="79" y="1424"/>
                  </a:lnTo>
                  <a:lnTo>
                    <a:pt x="79" y="1424"/>
                  </a:lnTo>
                  <a:lnTo>
                    <a:pt x="79" y="1422"/>
                  </a:lnTo>
                  <a:lnTo>
                    <a:pt x="81" y="1422"/>
                  </a:lnTo>
                  <a:lnTo>
                    <a:pt x="73" y="1419"/>
                  </a:lnTo>
                  <a:lnTo>
                    <a:pt x="68" y="1415"/>
                  </a:lnTo>
                  <a:lnTo>
                    <a:pt x="62" y="1412"/>
                  </a:lnTo>
                  <a:lnTo>
                    <a:pt x="58" y="1411"/>
                  </a:lnTo>
                  <a:lnTo>
                    <a:pt x="54" y="1410"/>
                  </a:lnTo>
                  <a:lnTo>
                    <a:pt x="50" y="1407"/>
                  </a:lnTo>
                  <a:lnTo>
                    <a:pt x="46" y="1406"/>
                  </a:lnTo>
                  <a:lnTo>
                    <a:pt x="40" y="1405"/>
                  </a:lnTo>
                  <a:lnTo>
                    <a:pt x="41" y="1398"/>
                  </a:lnTo>
                  <a:lnTo>
                    <a:pt x="43" y="1392"/>
                  </a:lnTo>
                  <a:lnTo>
                    <a:pt x="43" y="1386"/>
                  </a:lnTo>
                  <a:lnTo>
                    <a:pt x="44" y="1380"/>
                  </a:lnTo>
                  <a:lnTo>
                    <a:pt x="53" y="1381"/>
                  </a:lnTo>
                  <a:lnTo>
                    <a:pt x="62" y="1383"/>
                  </a:lnTo>
                  <a:lnTo>
                    <a:pt x="72" y="1385"/>
                  </a:lnTo>
                  <a:lnTo>
                    <a:pt x="81" y="1387"/>
                  </a:lnTo>
                  <a:lnTo>
                    <a:pt x="81" y="1386"/>
                  </a:lnTo>
                  <a:lnTo>
                    <a:pt x="82" y="1386"/>
                  </a:lnTo>
                  <a:lnTo>
                    <a:pt x="82" y="1386"/>
                  </a:lnTo>
                  <a:lnTo>
                    <a:pt x="82" y="1385"/>
                  </a:lnTo>
                  <a:lnTo>
                    <a:pt x="73" y="1381"/>
                  </a:lnTo>
                  <a:lnTo>
                    <a:pt x="65" y="1377"/>
                  </a:lnTo>
                  <a:lnTo>
                    <a:pt x="56" y="1374"/>
                  </a:lnTo>
                  <a:lnTo>
                    <a:pt x="46" y="1371"/>
                  </a:lnTo>
                  <a:lnTo>
                    <a:pt x="46" y="1366"/>
                  </a:lnTo>
                  <a:lnTo>
                    <a:pt x="46" y="1362"/>
                  </a:lnTo>
                  <a:lnTo>
                    <a:pt x="48" y="1358"/>
                  </a:lnTo>
                  <a:lnTo>
                    <a:pt x="49" y="1352"/>
                  </a:lnTo>
                  <a:lnTo>
                    <a:pt x="58" y="1352"/>
                  </a:lnTo>
                  <a:lnTo>
                    <a:pt x="66" y="1353"/>
                  </a:lnTo>
                  <a:lnTo>
                    <a:pt x="74" y="1356"/>
                  </a:lnTo>
                  <a:lnTo>
                    <a:pt x="82" y="1356"/>
                  </a:lnTo>
                  <a:lnTo>
                    <a:pt x="83" y="1354"/>
                  </a:lnTo>
                  <a:lnTo>
                    <a:pt x="83" y="1354"/>
                  </a:lnTo>
                  <a:lnTo>
                    <a:pt x="83" y="1353"/>
                  </a:lnTo>
                  <a:lnTo>
                    <a:pt x="85" y="1353"/>
                  </a:lnTo>
                  <a:lnTo>
                    <a:pt x="75" y="1350"/>
                  </a:lnTo>
                  <a:lnTo>
                    <a:pt x="68" y="1348"/>
                  </a:lnTo>
                  <a:lnTo>
                    <a:pt x="60" y="1345"/>
                  </a:lnTo>
                  <a:lnTo>
                    <a:pt x="50" y="1343"/>
                  </a:lnTo>
                  <a:lnTo>
                    <a:pt x="50" y="1339"/>
                  </a:lnTo>
                  <a:lnTo>
                    <a:pt x="50" y="1337"/>
                  </a:lnTo>
                  <a:lnTo>
                    <a:pt x="50" y="1333"/>
                  </a:lnTo>
                  <a:lnTo>
                    <a:pt x="50" y="1330"/>
                  </a:lnTo>
                  <a:lnTo>
                    <a:pt x="56" y="1330"/>
                  </a:lnTo>
                  <a:lnTo>
                    <a:pt x="60" y="1330"/>
                  </a:lnTo>
                  <a:lnTo>
                    <a:pt x="65" y="1330"/>
                  </a:lnTo>
                  <a:lnTo>
                    <a:pt x="70" y="1330"/>
                  </a:lnTo>
                  <a:lnTo>
                    <a:pt x="75" y="1332"/>
                  </a:lnTo>
                  <a:lnTo>
                    <a:pt x="81" y="1332"/>
                  </a:lnTo>
                  <a:lnTo>
                    <a:pt x="86" y="1333"/>
                  </a:lnTo>
                  <a:lnTo>
                    <a:pt x="91" y="1334"/>
                  </a:lnTo>
                  <a:lnTo>
                    <a:pt x="93" y="1333"/>
                  </a:lnTo>
                  <a:lnTo>
                    <a:pt x="93" y="1332"/>
                  </a:lnTo>
                  <a:lnTo>
                    <a:pt x="93" y="1330"/>
                  </a:lnTo>
                  <a:lnTo>
                    <a:pt x="94" y="1329"/>
                  </a:lnTo>
                  <a:lnTo>
                    <a:pt x="83" y="1326"/>
                  </a:lnTo>
                  <a:lnTo>
                    <a:pt x="75" y="1325"/>
                  </a:lnTo>
                  <a:lnTo>
                    <a:pt x="70" y="1324"/>
                  </a:lnTo>
                  <a:lnTo>
                    <a:pt x="65" y="1321"/>
                  </a:lnTo>
                  <a:lnTo>
                    <a:pt x="61" y="1321"/>
                  </a:lnTo>
                  <a:lnTo>
                    <a:pt x="58" y="1320"/>
                  </a:lnTo>
                  <a:lnTo>
                    <a:pt x="56" y="1319"/>
                  </a:lnTo>
                  <a:lnTo>
                    <a:pt x="53" y="1319"/>
                  </a:lnTo>
                  <a:lnTo>
                    <a:pt x="53" y="1313"/>
                  </a:lnTo>
                  <a:lnTo>
                    <a:pt x="53" y="1308"/>
                  </a:lnTo>
                  <a:lnTo>
                    <a:pt x="53" y="1301"/>
                  </a:lnTo>
                  <a:lnTo>
                    <a:pt x="54" y="1296"/>
                  </a:lnTo>
                  <a:lnTo>
                    <a:pt x="68" y="1300"/>
                  </a:lnTo>
                  <a:lnTo>
                    <a:pt x="75" y="1301"/>
                  </a:lnTo>
                  <a:lnTo>
                    <a:pt x="82" y="1303"/>
                  </a:lnTo>
                  <a:lnTo>
                    <a:pt x="91" y="1304"/>
                  </a:lnTo>
                  <a:lnTo>
                    <a:pt x="87" y="1301"/>
                  </a:lnTo>
                  <a:lnTo>
                    <a:pt x="83" y="1297"/>
                  </a:lnTo>
                  <a:lnTo>
                    <a:pt x="74" y="1295"/>
                  </a:lnTo>
                  <a:lnTo>
                    <a:pt x="58" y="1289"/>
                  </a:lnTo>
                  <a:lnTo>
                    <a:pt x="58" y="1282"/>
                  </a:lnTo>
                  <a:lnTo>
                    <a:pt x="58" y="1276"/>
                  </a:lnTo>
                  <a:lnTo>
                    <a:pt x="58" y="1271"/>
                  </a:lnTo>
                  <a:lnTo>
                    <a:pt x="58" y="1265"/>
                  </a:lnTo>
                  <a:lnTo>
                    <a:pt x="68" y="1266"/>
                  </a:lnTo>
                  <a:lnTo>
                    <a:pt x="78" y="1268"/>
                  </a:lnTo>
                  <a:lnTo>
                    <a:pt x="87" y="1270"/>
                  </a:lnTo>
                  <a:lnTo>
                    <a:pt x="97" y="1272"/>
                  </a:lnTo>
                  <a:lnTo>
                    <a:pt x="98" y="1271"/>
                  </a:lnTo>
                  <a:lnTo>
                    <a:pt x="98" y="1271"/>
                  </a:lnTo>
                  <a:lnTo>
                    <a:pt x="98" y="1270"/>
                  </a:lnTo>
                  <a:lnTo>
                    <a:pt x="99" y="1270"/>
                  </a:lnTo>
                  <a:lnTo>
                    <a:pt x="90" y="1266"/>
                  </a:lnTo>
                  <a:lnTo>
                    <a:pt x="81" y="1262"/>
                  </a:lnTo>
                  <a:lnTo>
                    <a:pt x="72" y="1258"/>
                  </a:lnTo>
                  <a:lnTo>
                    <a:pt x="62" y="1256"/>
                  </a:lnTo>
                  <a:lnTo>
                    <a:pt x="62" y="1251"/>
                  </a:lnTo>
                  <a:lnTo>
                    <a:pt x="62" y="1244"/>
                  </a:lnTo>
                  <a:lnTo>
                    <a:pt x="62" y="1239"/>
                  </a:lnTo>
                  <a:lnTo>
                    <a:pt x="62" y="1234"/>
                  </a:lnTo>
                  <a:lnTo>
                    <a:pt x="70" y="1236"/>
                  </a:lnTo>
                  <a:lnTo>
                    <a:pt x="79" y="1237"/>
                  </a:lnTo>
                  <a:lnTo>
                    <a:pt x="89" y="1239"/>
                  </a:lnTo>
                  <a:lnTo>
                    <a:pt x="99" y="1243"/>
                  </a:lnTo>
                  <a:lnTo>
                    <a:pt x="99" y="1242"/>
                  </a:lnTo>
                  <a:lnTo>
                    <a:pt x="99" y="1241"/>
                  </a:lnTo>
                  <a:lnTo>
                    <a:pt x="99" y="1239"/>
                  </a:lnTo>
                  <a:lnTo>
                    <a:pt x="99" y="1238"/>
                  </a:lnTo>
                  <a:lnTo>
                    <a:pt x="91" y="1234"/>
                  </a:lnTo>
                  <a:lnTo>
                    <a:pt x="85" y="1232"/>
                  </a:lnTo>
                  <a:lnTo>
                    <a:pt x="77" y="1229"/>
                  </a:lnTo>
                  <a:lnTo>
                    <a:pt x="64" y="1225"/>
                  </a:lnTo>
                  <a:lnTo>
                    <a:pt x="65" y="1219"/>
                  </a:lnTo>
                  <a:lnTo>
                    <a:pt x="66" y="1213"/>
                  </a:lnTo>
                  <a:lnTo>
                    <a:pt x="66" y="1207"/>
                  </a:lnTo>
                  <a:lnTo>
                    <a:pt x="68" y="1200"/>
                  </a:lnTo>
                  <a:lnTo>
                    <a:pt x="74" y="1202"/>
                  </a:lnTo>
                  <a:lnTo>
                    <a:pt x="79" y="1203"/>
                  </a:lnTo>
                  <a:lnTo>
                    <a:pt x="85" y="1204"/>
                  </a:lnTo>
                  <a:lnTo>
                    <a:pt x="90" y="1204"/>
                  </a:lnTo>
                  <a:lnTo>
                    <a:pt x="94" y="1205"/>
                  </a:lnTo>
                  <a:lnTo>
                    <a:pt x="99" y="1207"/>
                  </a:lnTo>
                  <a:lnTo>
                    <a:pt x="103" y="1208"/>
                  </a:lnTo>
                  <a:lnTo>
                    <a:pt x="108" y="1208"/>
                  </a:lnTo>
                  <a:lnTo>
                    <a:pt x="99" y="1202"/>
                  </a:lnTo>
                  <a:lnTo>
                    <a:pt x="89" y="1198"/>
                  </a:lnTo>
                  <a:lnTo>
                    <a:pt x="79" y="1195"/>
                  </a:lnTo>
                  <a:lnTo>
                    <a:pt x="72" y="1193"/>
                  </a:lnTo>
                  <a:lnTo>
                    <a:pt x="72" y="1186"/>
                  </a:lnTo>
                  <a:lnTo>
                    <a:pt x="72" y="1180"/>
                  </a:lnTo>
                  <a:lnTo>
                    <a:pt x="72" y="1175"/>
                  </a:lnTo>
                  <a:lnTo>
                    <a:pt x="72" y="1169"/>
                  </a:lnTo>
                  <a:lnTo>
                    <a:pt x="81" y="1170"/>
                  </a:lnTo>
                  <a:lnTo>
                    <a:pt x="90" y="1172"/>
                  </a:lnTo>
                  <a:lnTo>
                    <a:pt x="99" y="1174"/>
                  </a:lnTo>
                  <a:lnTo>
                    <a:pt x="108" y="1176"/>
                  </a:lnTo>
                  <a:lnTo>
                    <a:pt x="110" y="1175"/>
                  </a:lnTo>
                  <a:lnTo>
                    <a:pt x="110" y="1174"/>
                  </a:lnTo>
                  <a:lnTo>
                    <a:pt x="110" y="1172"/>
                  </a:lnTo>
                  <a:lnTo>
                    <a:pt x="108" y="1171"/>
                  </a:lnTo>
                  <a:lnTo>
                    <a:pt x="99" y="1169"/>
                  </a:lnTo>
                  <a:lnTo>
                    <a:pt x="94" y="1166"/>
                  </a:lnTo>
                  <a:lnTo>
                    <a:pt x="86" y="1164"/>
                  </a:lnTo>
                  <a:lnTo>
                    <a:pt x="74" y="1159"/>
                  </a:lnTo>
                  <a:lnTo>
                    <a:pt x="74" y="1154"/>
                  </a:lnTo>
                  <a:lnTo>
                    <a:pt x="74" y="1148"/>
                  </a:lnTo>
                  <a:lnTo>
                    <a:pt x="74" y="1143"/>
                  </a:lnTo>
                  <a:lnTo>
                    <a:pt x="74" y="1138"/>
                  </a:lnTo>
                  <a:lnTo>
                    <a:pt x="85" y="1142"/>
                  </a:lnTo>
                  <a:lnTo>
                    <a:pt x="91" y="1145"/>
                  </a:lnTo>
                  <a:lnTo>
                    <a:pt x="98" y="1146"/>
                  </a:lnTo>
                  <a:lnTo>
                    <a:pt x="102" y="1147"/>
                  </a:lnTo>
                  <a:lnTo>
                    <a:pt x="106" y="1148"/>
                  </a:lnTo>
                  <a:lnTo>
                    <a:pt x="108" y="1148"/>
                  </a:lnTo>
                  <a:lnTo>
                    <a:pt x="112" y="1150"/>
                  </a:lnTo>
                  <a:lnTo>
                    <a:pt x="116" y="1150"/>
                  </a:lnTo>
                  <a:lnTo>
                    <a:pt x="116" y="1148"/>
                  </a:lnTo>
                  <a:lnTo>
                    <a:pt x="116" y="1148"/>
                  </a:lnTo>
                  <a:lnTo>
                    <a:pt x="116" y="1147"/>
                  </a:lnTo>
                  <a:lnTo>
                    <a:pt x="118" y="1147"/>
                  </a:lnTo>
                  <a:lnTo>
                    <a:pt x="112" y="1145"/>
                  </a:lnTo>
                  <a:lnTo>
                    <a:pt x="108" y="1142"/>
                  </a:lnTo>
                  <a:lnTo>
                    <a:pt x="103" y="1141"/>
                  </a:lnTo>
                  <a:lnTo>
                    <a:pt x="98" y="1138"/>
                  </a:lnTo>
                  <a:lnTo>
                    <a:pt x="93" y="1136"/>
                  </a:lnTo>
                  <a:lnTo>
                    <a:pt x="89" y="1135"/>
                  </a:lnTo>
                  <a:lnTo>
                    <a:pt x="83" y="1132"/>
                  </a:lnTo>
                  <a:lnTo>
                    <a:pt x="78" y="1130"/>
                  </a:lnTo>
                  <a:lnTo>
                    <a:pt x="78" y="1124"/>
                  </a:lnTo>
                  <a:lnTo>
                    <a:pt x="78" y="1119"/>
                  </a:lnTo>
                  <a:lnTo>
                    <a:pt x="78" y="1116"/>
                  </a:lnTo>
                  <a:lnTo>
                    <a:pt x="78" y="1111"/>
                  </a:lnTo>
                  <a:lnTo>
                    <a:pt x="85" y="1112"/>
                  </a:lnTo>
                  <a:lnTo>
                    <a:pt x="91" y="1113"/>
                  </a:lnTo>
                  <a:lnTo>
                    <a:pt x="99" y="1116"/>
                  </a:lnTo>
                  <a:lnTo>
                    <a:pt x="106" y="1117"/>
                  </a:lnTo>
                  <a:lnTo>
                    <a:pt x="112" y="1119"/>
                  </a:lnTo>
                  <a:lnTo>
                    <a:pt x="120" y="1122"/>
                  </a:lnTo>
                  <a:lnTo>
                    <a:pt x="127" y="1123"/>
                  </a:lnTo>
                  <a:lnTo>
                    <a:pt x="135" y="1123"/>
                  </a:lnTo>
                  <a:lnTo>
                    <a:pt x="135" y="1122"/>
                  </a:lnTo>
                  <a:lnTo>
                    <a:pt x="135" y="1122"/>
                  </a:lnTo>
                  <a:lnTo>
                    <a:pt x="135" y="1121"/>
                  </a:lnTo>
                  <a:lnTo>
                    <a:pt x="136" y="1121"/>
                  </a:lnTo>
                  <a:lnTo>
                    <a:pt x="128" y="1117"/>
                  </a:lnTo>
                  <a:lnTo>
                    <a:pt x="120" y="1114"/>
                  </a:lnTo>
                  <a:lnTo>
                    <a:pt x="114" y="1112"/>
                  </a:lnTo>
                  <a:lnTo>
                    <a:pt x="107" y="1109"/>
                  </a:lnTo>
                  <a:lnTo>
                    <a:pt x="100" y="1107"/>
                  </a:lnTo>
                  <a:lnTo>
                    <a:pt x="94" y="1106"/>
                  </a:lnTo>
                  <a:lnTo>
                    <a:pt x="87" y="1103"/>
                  </a:lnTo>
                  <a:lnTo>
                    <a:pt x="81" y="1102"/>
                  </a:lnTo>
                  <a:lnTo>
                    <a:pt x="81" y="1097"/>
                  </a:lnTo>
                  <a:lnTo>
                    <a:pt x="82" y="1093"/>
                  </a:lnTo>
                  <a:lnTo>
                    <a:pt x="82" y="1089"/>
                  </a:lnTo>
                  <a:lnTo>
                    <a:pt x="82" y="1085"/>
                  </a:lnTo>
                  <a:lnTo>
                    <a:pt x="87" y="1085"/>
                  </a:lnTo>
                  <a:lnTo>
                    <a:pt x="93" y="1087"/>
                  </a:lnTo>
                  <a:lnTo>
                    <a:pt x="97" y="1087"/>
                  </a:lnTo>
                  <a:lnTo>
                    <a:pt x="100" y="1088"/>
                  </a:lnTo>
                  <a:lnTo>
                    <a:pt x="106" y="1089"/>
                  </a:lnTo>
                  <a:lnTo>
                    <a:pt x="112" y="1090"/>
                  </a:lnTo>
                  <a:lnTo>
                    <a:pt x="120" y="1093"/>
                  </a:lnTo>
                  <a:lnTo>
                    <a:pt x="131" y="1095"/>
                  </a:lnTo>
                  <a:lnTo>
                    <a:pt x="129" y="1094"/>
                  </a:lnTo>
                  <a:lnTo>
                    <a:pt x="129" y="1093"/>
                  </a:lnTo>
                  <a:lnTo>
                    <a:pt x="129" y="1093"/>
                  </a:lnTo>
                  <a:lnTo>
                    <a:pt x="128" y="1092"/>
                  </a:lnTo>
                  <a:lnTo>
                    <a:pt x="123" y="1089"/>
                  </a:lnTo>
                  <a:lnTo>
                    <a:pt x="118" y="1087"/>
                  </a:lnTo>
                  <a:lnTo>
                    <a:pt x="111" y="1085"/>
                  </a:lnTo>
                  <a:lnTo>
                    <a:pt x="106" y="1083"/>
                  </a:lnTo>
                  <a:lnTo>
                    <a:pt x="99" y="1082"/>
                  </a:lnTo>
                  <a:lnTo>
                    <a:pt x="94" y="1079"/>
                  </a:lnTo>
                  <a:lnTo>
                    <a:pt x="89" y="1079"/>
                  </a:lnTo>
                  <a:lnTo>
                    <a:pt x="85" y="1078"/>
                  </a:lnTo>
                  <a:lnTo>
                    <a:pt x="85" y="1074"/>
                  </a:lnTo>
                  <a:lnTo>
                    <a:pt x="85" y="1070"/>
                  </a:lnTo>
                  <a:lnTo>
                    <a:pt x="85" y="1068"/>
                  </a:lnTo>
                  <a:lnTo>
                    <a:pt x="86" y="1064"/>
                  </a:lnTo>
                  <a:lnTo>
                    <a:pt x="93" y="1065"/>
                  </a:lnTo>
                  <a:lnTo>
                    <a:pt x="98" y="1065"/>
                  </a:lnTo>
                  <a:lnTo>
                    <a:pt x="104" y="1066"/>
                  </a:lnTo>
                  <a:lnTo>
                    <a:pt x="110" y="1066"/>
                  </a:lnTo>
                  <a:lnTo>
                    <a:pt x="116" y="1068"/>
                  </a:lnTo>
                  <a:lnTo>
                    <a:pt x="122" y="1068"/>
                  </a:lnTo>
                  <a:lnTo>
                    <a:pt x="128" y="1069"/>
                  </a:lnTo>
                  <a:lnTo>
                    <a:pt x="135" y="1069"/>
                  </a:lnTo>
                  <a:lnTo>
                    <a:pt x="135" y="1068"/>
                  </a:lnTo>
                  <a:lnTo>
                    <a:pt x="135" y="1066"/>
                  </a:lnTo>
                  <a:lnTo>
                    <a:pt x="135" y="1065"/>
                  </a:lnTo>
                  <a:lnTo>
                    <a:pt x="135" y="1064"/>
                  </a:lnTo>
                  <a:lnTo>
                    <a:pt x="129" y="1063"/>
                  </a:lnTo>
                  <a:lnTo>
                    <a:pt x="123" y="1061"/>
                  </a:lnTo>
                  <a:lnTo>
                    <a:pt x="118" y="1060"/>
                  </a:lnTo>
                  <a:lnTo>
                    <a:pt x="111" y="1059"/>
                  </a:lnTo>
                  <a:lnTo>
                    <a:pt x="106" y="1058"/>
                  </a:lnTo>
                  <a:lnTo>
                    <a:pt x="99" y="1056"/>
                  </a:lnTo>
                  <a:lnTo>
                    <a:pt x="94" y="1055"/>
                  </a:lnTo>
                  <a:lnTo>
                    <a:pt x="89" y="1054"/>
                  </a:lnTo>
                  <a:lnTo>
                    <a:pt x="87" y="1050"/>
                  </a:lnTo>
                  <a:lnTo>
                    <a:pt x="87" y="1046"/>
                  </a:lnTo>
                  <a:lnTo>
                    <a:pt x="89" y="1042"/>
                  </a:lnTo>
                  <a:lnTo>
                    <a:pt x="90" y="1035"/>
                  </a:lnTo>
                  <a:lnTo>
                    <a:pt x="94" y="1035"/>
                  </a:lnTo>
                  <a:lnTo>
                    <a:pt x="99" y="1035"/>
                  </a:lnTo>
                  <a:lnTo>
                    <a:pt x="106" y="1035"/>
                  </a:lnTo>
                  <a:lnTo>
                    <a:pt x="111" y="1035"/>
                  </a:lnTo>
                  <a:lnTo>
                    <a:pt x="118" y="1036"/>
                  </a:lnTo>
                  <a:lnTo>
                    <a:pt x="123" y="1036"/>
                  </a:lnTo>
                  <a:lnTo>
                    <a:pt x="128" y="1036"/>
                  </a:lnTo>
                  <a:lnTo>
                    <a:pt x="132" y="1036"/>
                  </a:lnTo>
                  <a:lnTo>
                    <a:pt x="127" y="1034"/>
                  </a:lnTo>
                  <a:lnTo>
                    <a:pt x="122" y="1031"/>
                  </a:lnTo>
                  <a:lnTo>
                    <a:pt x="116" y="1030"/>
                  </a:lnTo>
                  <a:lnTo>
                    <a:pt x="111" y="1029"/>
                  </a:lnTo>
                  <a:lnTo>
                    <a:pt x="106" y="1027"/>
                  </a:lnTo>
                  <a:lnTo>
                    <a:pt x="100" y="1026"/>
                  </a:lnTo>
                  <a:lnTo>
                    <a:pt x="95" y="1026"/>
                  </a:lnTo>
                  <a:lnTo>
                    <a:pt x="91" y="1025"/>
                  </a:lnTo>
                  <a:lnTo>
                    <a:pt x="93" y="1018"/>
                  </a:lnTo>
                  <a:lnTo>
                    <a:pt x="93" y="1013"/>
                  </a:lnTo>
                  <a:lnTo>
                    <a:pt x="93" y="1007"/>
                  </a:lnTo>
                  <a:lnTo>
                    <a:pt x="94" y="1002"/>
                  </a:lnTo>
                  <a:lnTo>
                    <a:pt x="97" y="1002"/>
                  </a:lnTo>
                  <a:lnTo>
                    <a:pt x="98" y="1002"/>
                  </a:lnTo>
                  <a:lnTo>
                    <a:pt x="100" y="1002"/>
                  </a:lnTo>
                  <a:lnTo>
                    <a:pt x="104" y="1002"/>
                  </a:lnTo>
                  <a:lnTo>
                    <a:pt x="110" y="1003"/>
                  </a:lnTo>
                  <a:lnTo>
                    <a:pt x="118" y="1005"/>
                  </a:lnTo>
                  <a:lnTo>
                    <a:pt x="127" y="1006"/>
                  </a:lnTo>
                  <a:lnTo>
                    <a:pt x="140" y="1008"/>
                  </a:lnTo>
                  <a:lnTo>
                    <a:pt x="136" y="1005"/>
                  </a:lnTo>
                  <a:lnTo>
                    <a:pt x="132" y="1001"/>
                  </a:lnTo>
                  <a:lnTo>
                    <a:pt x="126" y="998"/>
                  </a:lnTo>
                  <a:lnTo>
                    <a:pt x="119" y="997"/>
                  </a:lnTo>
                  <a:lnTo>
                    <a:pt x="112" y="996"/>
                  </a:lnTo>
                  <a:lnTo>
                    <a:pt x="106" y="994"/>
                  </a:lnTo>
                  <a:lnTo>
                    <a:pt x="100" y="993"/>
                  </a:lnTo>
                  <a:lnTo>
                    <a:pt x="95" y="993"/>
                  </a:lnTo>
                  <a:lnTo>
                    <a:pt x="95" y="987"/>
                  </a:lnTo>
                  <a:lnTo>
                    <a:pt x="97" y="981"/>
                  </a:lnTo>
                  <a:lnTo>
                    <a:pt x="97" y="976"/>
                  </a:lnTo>
                  <a:lnTo>
                    <a:pt x="97" y="969"/>
                  </a:lnTo>
                  <a:lnTo>
                    <a:pt x="102" y="970"/>
                  </a:lnTo>
                  <a:lnTo>
                    <a:pt x="107" y="970"/>
                  </a:lnTo>
                  <a:lnTo>
                    <a:pt x="114" y="972"/>
                  </a:lnTo>
                  <a:lnTo>
                    <a:pt x="119" y="972"/>
                  </a:lnTo>
                  <a:lnTo>
                    <a:pt x="124" y="973"/>
                  </a:lnTo>
                  <a:lnTo>
                    <a:pt x="131" y="974"/>
                  </a:lnTo>
                  <a:lnTo>
                    <a:pt x="136" y="974"/>
                  </a:lnTo>
                  <a:lnTo>
                    <a:pt x="141" y="976"/>
                  </a:lnTo>
                  <a:lnTo>
                    <a:pt x="141" y="974"/>
                  </a:lnTo>
                  <a:lnTo>
                    <a:pt x="143" y="974"/>
                  </a:lnTo>
                  <a:lnTo>
                    <a:pt x="143" y="973"/>
                  </a:lnTo>
                  <a:lnTo>
                    <a:pt x="144" y="973"/>
                  </a:lnTo>
                  <a:lnTo>
                    <a:pt x="137" y="969"/>
                  </a:lnTo>
                  <a:lnTo>
                    <a:pt x="132" y="967"/>
                  </a:lnTo>
                  <a:lnTo>
                    <a:pt x="126" y="965"/>
                  </a:lnTo>
                  <a:lnTo>
                    <a:pt x="120" y="964"/>
                  </a:lnTo>
                  <a:lnTo>
                    <a:pt x="115" y="963"/>
                  </a:lnTo>
                  <a:lnTo>
                    <a:pt x="108" y="962"/>
                  </a:lnTo>
                  <a:lnTo>
                    <a:pt x="104" y="962"/>
                  </a:lnTo>
                  <a:lnTo>
                    <a:pt x="99" y="960"/>
                  </a:lnTo>
                  <a:lnTo>
                    <a:pt x="99" y="955"/>
                  </a:lnTo>
                  <a:lnTo>
                    <a:pt x="100" y="949"/>
                  </a:lnTo>
                  <a:lnTo>
                    <a:pt x="100" y="944"/>
                  </a:lnTo>
                  <a:lnTo>
                    <a:pt x="100" y="939"/>
                  </a:lnTo>
                  <a:lnTo>
                    <a:pt x="112" y="941"/>
                  </a:lnTo>
                  <a:lnTo>
                    <a:pt x="122" y="943"/>
                  </a:lnTo>
                  <a:lnTo>
                    <a:pt x="128" y="944"/>
                  </a:lnTo>
                  <a:lnTo>
                    <a:pt x="132" y="944"/>
                  </a:lnTo>
                  <a:lnTo>
                    <a:pt x="136" y="945"/>
                  </a:lnTo>
                  <a:lnTo>
                    <a:pt x="139" y="945"/>
                  </a:lnTo>
                  <a:lnTo>
                    <a:pt x="140" y="945"/>
                  </a:lnTo>
                  <a:lnTo>
                    <a:pt x="143" y="945"/>
                  </a:lnTo>
                  <a:lnTo>
                    <a:pt x="141" y="944"/>
                  </a:lnTo>
                  <a:lnTo>
                    <a:pt x="141" y="941"/>
                  </a:lnTo>
                  <a:lnTo>
                    <a:pt x="140" y="940"/>
                  </a:lnTo>
                  <a:lnTo>
                    <a:pt x="140" y="939"/>
                  </a:lnTo>
                  <a:lnTo>
                    <a:pt x="131" y="936"/>
                  </a:lnTo>
                  <a:lnTo>
                    <a:pt x="123" y="935"/>
                  </a:lnTo>
                  <a:lnTo>
                    <a:pt x="114" y="933"/>
                  </a:lnTo>
                  <a:lnTo>
                    <a:pt x="104" y="931"/>
                  </a:lnTo>
                  <a:lnTo>
                    <a:pt x="103" y="925"/>
                  </a:lnTo>
                  <a:lnTo>
                    <a:pt x="103" y="920"/>
                  </a:lnTo>
                  <a:lnTo>
                    <a:pt x="104" y="915"/>
                  </a:lnTo>
                  <a:lnTo>
                    <a:pt x="106" y="905"/>
                  </a:lnTo>
                  <a:lnTo>
                    <a:pt x="118" y="906"/>
                  </a:lnTo>
                  <a:lnTo>
                    <a:pt x="126" y="907"/>
                  </a:lnTo>
                  <a:lnTo>
                    <a:pt x="132" y="909"/>
                  </a:lnTo>
                  <a:lnTo>
                    <a:pt x="136" y="909"/>
                  </a:lnTo>
                  <a:lnTo>
                    <a:pt x="140" y="910"/>
                  </a:lnTo>
                  <a:lnTo>
                    <a:pt x="141" y="910"/>
                  </a:lnTo>
                  <a:lnTo>
                    <a:pt x="144" y="910"/>
                  </a:lnTo>
                  <a:lnTo>
                    <a:pt x="145" y="910"/>
                  </a:lnTo>
                  <a:lnTo>
                    <a:pt x="145" y="909"/>
                  </a:lnTo>
                  <a:lnTo>
                    <a:pt x="147" y="907"/>
                  </a:lnTo>
                  <a:lnTo>
                    <a:pt x="147" y="906"/>
                  </a:lnTo>
                  <a:lnTo>
                    <a:pt x="147" y="905"/>
                  </a:lnTo>
                  <a:lnTo>
                    <a:pt x="137" y="902"/>
                  </a:lnTo>
                  <a:lnTo>
                    <a:pt x="127" y="900"/>
                  </a:lnTo>
                  <a:lnTo>
                    <a:pt x="118" y="899"/>
                  </a:lnTo>
                  <a:lnTo>
                    <a:pt x="108" y="897"/>
                  </a:lnTo>
                  <a:lnTo>
                    <a:pt x="110" y="890"/>
                  </a:lnTo>
                  <a:lnTo>
                    <a:pt x="110" y="882"/>
                  </a:lnTo>
                  <a:lnTo>
                    <a:pt x="111" y="876"/>
                  </a:lnTo>
                  <a:lnTo>
                    <a:pt x="112" y="868"/>
                  </a:lnTo>
                  <a:lnTo>
                    <a:pt x="119" y="868"/>
                  </a:lnTo>
                  <a:lnTo>
                    <a:pt x="124" y="868"/>
                  </a:lnTo>
                  <a:lnTo>
                    <a:pt x="131" y="868"/>
                  </a:lnTo>
                  <a:lnTo>
                    <a:pt x="141" y="869"/>
                  </a:lnTo>
                  <a:lnTo>
                    <a:pt x="141" y="868"/>
                  </a:lnTo>
                  <a:lnTo>
                    <a:pt x="143" y="868"/>
                  </a:lnTo>
                  <a:lnTo>
                    <a:pt x="143" y="867"/>
                  </a:lnTo>
                  <a:lnTo>
                    <a:pt x="144" y="867"/>
                  </a:lnTo>
                  <a:lnTo>
                    <a:pt x="136" y="864"/>
                  </a:lnTo>
                  <a:lnTo>
                    <a:pt x="128" y="862"/>
                  </a:lnTo>
                  <a:lnTo>
                    <a:pt x="120" y="859"/>
                  </a:lnTo>
                  <a:lnTo>
                    <a:pt x="112" y="857"/>
                  </a:lnTo>
                  <a:lnTo>
                    <a:pt x="114" y="851"/>
                  </a:lnTo>
                  <a:lnTo>
                    <a:pt x="115" y="844"/>
                  </a:lnTo>
                  <a:lnTo>
                    <a:pt x="115" y="839"/>
                  </a:lnTo>
                  <a:lnTo>
                    <a:pt x="116" y="833"/>
                  </a:lnTo>
                  <a:lnTo>
                    <a:pt x="131" y="837"/>
                  </a:lnTo>
                  <a:lnTo>
                    <a:pt x="139" y="838"/>
                  </a:lnTo>
                  <a:lnTo>
                    <a:pt x="145" y="839"/>
                  </a:lnTo>
                  <a:lnTo>
                    <a:pt x="155" y="840"/>
                  </a:lnTo>
                  <a:lnTo>
                    <a:pt x="156" y="839"/>
                  </a:lnTo>
                  <a:lnTo>
                    <a:pt x="156" y="838"/>
                  </a:lnTo>
                  <a:lnTo>
                    <a:pt x="156" y="837"/>
                  </a:lnTo>
                  <a:lnTo>
                    <a:pt x="156" y="835"/>
                  </a:lnTo>
                  <a:lnTo>
                    <a:pt x="147" y="833"/>
                  </a:lnTo>
                  <a:lnTo>
                    <a:pt x="137" y="830"/>
                  </a:lnTo>
                  <a:lnTo>
                    <a:pt x="128" y="828"/>
                  </a:lnTo>
                  <a:lnTo>
                    <a:pt x="119" y="825"/>
                  </a:lnTo>
                  <a:lnTo>
                    <a:pt x="119" y="820"/>
                  </a:lnTo>
                  <a:lnTo>
                    <a:pt x="119" y="814"/>
                  </a:lnTo>
                  <a:lnTo>
                    <a:pt x="119" y="809"/>
                  </a:lnTo>
                  <a:lnTo>
                    <a:pt x="119" y="804"/>
                  </a:lnTo>
                  <a:lnTo>
                    <a:pt x="128" y="805"/>
                  </a:lnTo>
                  <a:lnTo>
                    <a:pt x="135" y="806"/>
                  </a:lnTo>
                  <a:lnTo>
                    <a:pt x="140" y="808"/>
                  </a:lnTo>
                  <a:lnTo>
                    <a:pt x="144" y="809"/>
                  </a:lnTo>
                  <a:lnTo>
                    <a:pt x="148" y="809"/>
                  </a:lnTo>
                  <a:lnTo>
                    <a:pt x="152" y="809"/>
                  </a:lnTo>
                  <a:lnTo>
                    <a:pt x="157" y="810"/>
                  </a:lnTo>
                  <a:lnTo>
                    <a:pt x="162" y="810"/>
                  </a:lnTo>
                  <a:lnTo>
                    <a:pt x="162" y="810"/>
                  </a:lnTo>
                  <a:lnTo>
                    <a:pt x="162" y="809"/>
                  </a:lnTo>
                  <a:lnTo>
                    <a:pt x="162" y="809"/>
                  </a:lnTo>
                  <a:lnTo>
                    <a:pt x="164" y="808"/>
                  </a:lnTo>
                  <a:lnTo>
                    <a:pt x="158" y="806"/>
                  </a:lnTo>
                  <a:lnTo>
                    <a:pt x="153" y="805"/>
                  </a:lnTo>
                  <a:lnTo>
                    <a:pt x="148" y="803"/>
                  </a:lnTo>
                  <a:lnTo>
                    <a:pt x="143" y="801"/>
                  </a:lnTo>
                  <a:lnTo>
                    <a:pt x="137" y="799"/>
                  </a:lnTo>
                  <a:lnTo>
                    <a:pt x="133" y="798"/>
                  </a:lnTo>
                  <a:lnTo>
                    <a:pt x="128" y="795"/>
                  </a:lnTo>
                  <a:lnTo>
                    <a:pt x="123" y="794"/>
                  </a:lnTo>
                  <a:lnTo>
                    <a:pt x="123" y="790"/>
                  </a:lnTo>
                  <a:lnTo>
                    <a:pt x="123" y="785"/>
                  </a:lnTo>
                  <a:lnTo>
                    <a:pt x="123" y="781"/>
                  </a:lnTo>
                  <a:lnTo>
                    <a:pt x="123" y="776"/>
                  </a:lnTo>
                  <a:lnTo>
                    <a:pt x="132" y="776"/>
                  </a:lnTo>
                  <a:lnTo>
                    <a:pt x="141" y="776"/>
                  </a:lnTo>
                  <a:lnTo>
                    <a:pt x="149" y="776"/>
                  </a:lnTo>
                  <a:lnTo>
                    <a:pt x="158" y="776"/>
                  </a:lnTo>
                  <a:lnTo>
                    <a:pt x="153" y="774"/>
                  </a:lnTo>
                  <a:lnTo>
                    <a:pt x="148" y="772"/>
                  </a:lnTo>
                  <a:lnTo>
                    <a:pt x="140" y="770"/>
                  </a:lnTo>
                  <a:lnTo>
                    <a:pt x="126" y="766"/>
                  </a:lnTo>
                  <a:lnTo>
                    <a:pt x="126" y="761"/>
                  </a:lnTo>
                  <a:lnTo>
                    <a:pt x="127" y="755"/>
                  </a:lnTo>
                  <a:lnTo>
                    <a:pt x="127" y="750"/>
                  </a:lnTo>
                  <a:lnTo>
                    <a:pt x="127" y="744"/>
                  </a:lnTo>
                  <a:lnTo>
                    <a:pt x="132" y="744"/>
                  </a:lnTo>
                  <a:lnTo>
                    <a:pt x="137" y="746"/>
                  </a:lnTo>
                  <a:lnTo>
                    <a:pt x="141" y="746"/>
                  </a:lnTo>
                  <a:lnTo>
                    <a:pt x="147" y="746"/>
                  </a:lnTo>
                  <a:lnTo>
                    <a:pt x="152" y="746"/>
                  </a:lnTo>
                  <a:lnTo>
                    <a:pt x="157" y="746"/>
                  </a:lnTo>
                  <a:lnTo>
                    <a:pt x="162" y="747"/>
                  </a:lnTo>
                  <a:lnTo>
                    <a:pt x="168" y="747"/>
                  </a:lnTo>
                  <a:lnTo>
                    <a:pt x="168" y="746"/>
                  </a:lnTo>
                  <a:lnTo>
                    <a:pt x="169" y="746"/>
                  </a:lnTo>
                  <a:lnTo>
                    <a:pt x="169" y="744"/>
                  </a:lnTo>
                  <a:lnTo>
                    <a:pt x="169" y="744"/>
                  </a:lnTo>
                  <a:lnTo>
                    <a:pt x="168" y="743"/>
                  </a:lnTo>
                  <a:lnTo>
                    <a:pt x="165" y="743"/>
                  </a:lnTo>
                  <a:lnTo>
                    <a:pt x="164" y="742"/>
                  </a:lnTo>
                  <a:lnTo>
                    <a:pt x="160" y="742"/>
                  </a:lnTo>
                  <a:lnTo>
                    <a:pt x="156" y="741"/>
                  </a:lnTo>
                  <a:lnTo>
                    <a:pt x="149" y="739"/>
                  </a:lnTo>
                  <a:lnTo>
                    <a:pt x="141" y="738"/>
                  </a:lnTo>
                  <a:lnTo>
                    <a:pt x="129" y="736"/>
                  </a:lnTo>
                  <a:lnTo>
                    <a:pt x="129" y="729"/>
                  </a:lnTo>
                  <a:lnTo>
                    <a:pt x="129" y="724"/>
                  </a:lnTo>
                  <a:lnTo>
                    <a:pt x="131" y="720"/>
                  </a:lnTo>
                  <a:lnTo>
                    <a:pt x="132" y="717"/>
                  </a:lnTo>
                  <a:lnTo>
                    <a:pt x="141" y="718"/>
                  </a:lnTo>
                  <a:lnTo>
                    <a:pt x="151" y="718"/>
                  </a:lnTo>
                  <a:lnTo>
                    <a:pt x="160" y="718"/>
                  </a:lnTo>
                  <a:lnTo>
                    <a:pt x="169" y="719"/>
                  </a:lnTo>
                  <a:lnTo>
                    <a:pt x="170" y="715"/>
                  </a:lnTo>
                  <a:lnTo>
                    <a:pt x="166" y="713"/>
                  </a:lnTo>
                  <a:lnTo>
                    <a:pt x="161" y="712"/>
                  </a:lnTo>
                  <a:lnTo>
                    <a:pt x="155" y="709"/>
                  </a:lnTo>
                  <a:lnTo>
                    <a:pt x="148" y="709"/>
                  </a:lnTo>
                  <a:lnTo>
                    <a:pt x="141" y="708"/>
                  </a:lnTo>
                  <a:lnTo>
                    <a:pt x="136" y="708"/>
                  </a:lnTo>
                  <a:lnTo>
                    <a:pt x="135" y="708"/>
                  </a:lnTo>
                  <a:lnTo>
                    <a:pt x="135" y="703"/>
                  </a:lnTo>
                  <a:lnTo>
                    <a:pt x="135" y="697"/>
                  </a:lnTo>
                  <a:lnTo>
                    <a:pt x="135" y="691"/>
                  </a:lnTo>
                  <a:lnTo>
                    <a:pt x="135" y="686"/>
                  </a:lnTo>
                  <a:lnTo>
                    <a:pt x="140" y="686"/>
                  </a:lnTo>
                  <a:lnTo>
                    <a:pt x="145" y="686"/>
                  </a:lnTo>
                  <a:lnTo>
                    <a:pt x="152" y="686"/>
                  </a:lnTo>
                  <a:lnTo>
                    <a:pt x="157" y="686"/>
                  </a:lnTo>
                  <a:lnTo>
                    <a:pt x="164" y="688"/>
                  </a:lnTo>
                  <a:lnTo>
                    <a:pt x="169" y="688"/>
                  </a:lnTo>
                  <a:lnTo>
                    <a:pt x="176" y="688"/>
                  </a:lnTo>
                  <a:lnTo>
                    <a:pt x="181" y="688"/>
                  </a:lnTo>
                  <a:lnTo>
                    <a:pt x="181" y="686"/>
                  </a:lnTo>
                  <a:lnTo>
                    <a:pt x="182" y="685"/>
                  </a:lnTo>
                  <a:lnTo>
                    <a:pt x="182" y="684"/>
                  </a:lnTo>
                  <a:lnTo>
                    <a:pt x="182" y="683"/>
                  </a:lnTo>
                  <a:lnTo>
                    <a:pt x="177" y="681"/>
                  </a:lnTo>
                  <a:lnTo>
                    <a:pt x="172" y="681"/>
                  </a:lnTo>
                  <a:lnTo>
                    <a:pt x="165" y="680"/>
                  </a:lnTo>
                  <a:lnTo>
                    <a:pt x="160" y="680"/>
                  </a:lnTo>
                  <a:lnTo>
                    <a:pt x="155" y="679"/>
                  </a:lnTo>
                  <a:lnTo>
                    <a:pt x="148" y="679"/>
                  </a:lnTo>
                  <a:lnTo>
                    <a:pt x="143" y="678"/>
                  </a:lnTo>
                  <a:lnTo>
                    <a:pt x="137" y="678"/>
                  </a:lnTo>
                  <a:lnTo>
                    <a:pt x="137" y="671"/>
                  </a:lnTo>
                  <a:lnTo>
                    <a:pt x="137" y="666"/>
                  </a:lnTo>
                  <a:lnTo>
                    <a:pt x="137" y="660"/>
                  </a:lnTo>
                  <a:lnTo>
                    <a:pt x="139" y="655"/>
                  </a:lnTo>
                  <a:lnTo>
                    <a:pt x="147" y="655"/>
                  </a:lnTo>
                  <a:lnTo>
                    <a:pt x="157" y="655"/>
                  </a:lnTo>
                  <a:lnTo>
                    <a:pt x="168" y="656"/>
                  </a:lnTo>
                  <a:lnTo>
                    <a:pt x="177" y="656"/>
                  </a:lnTo>
                  <a:lnTo>
                    <a:pt x="177" y="655"/>
                  </a:lnTo>
                  <a:lnTo>
                    <a:pt x="178" y="654"/>
                  </a:lnTo>
                  <a:lnTo>
                    <a:pt x="178" y="652"/>
                  </a:lnTo>
                  <a:lnTo>
                    <a:pt x="178" y="651"/>
                  </a:lnTo>
                  <a:lnTo>
                    <a:pt x="165" y="650"/>
                  </a:lnTo>
                  <a:lnTo>
                    <a:pt x="157" y="649"/>
                  </a:lnTo>
                  <a:lnTo>
                    <a:pt x="151" y="646"/>
                  </a:lnTo>
                  <a:lnTo>
                    <a:pt x="141" y="643"/>
                  </a:lnTo>
                  <a:lnTo>
                    <a:pt x="141" y="638"/>
                  </a:lnTo>
                  <a:lnTo>
                    <a:pt x="141" y="635"/>
                  </a:lnTo>
                  <a:lnTo>
                    <a:pt x="141" y="631"/>
                  </a:lnTo>
                  <a:lnTo>
                    <a:pt x="141" y="626"/>
                  </a:lnTo>
                  <a:lnTo>
                    <a:pt x="145" y="626"/>
                  </a:lnTo>
                  <a:lnTo>
                    <a:pt x="151" y="627"/>
                  </a:lnTo>
                  <a:lnTo>
                    <a:pt x="157" y="628"/>
                  </a:lnTo>
                  <a:lnTo>
                    <a:pt x="165" y="630"/>
                  </a:lnTo>
                  <a:lnTo>
                    <a:pt x="173" y="631"/>
                  </a:lnTo>
                  <a:lnTo>
                    <a:pt x="181" y="631"/>
                  </a:lnTo>
                  <a:lnTo>
                    <a:pt x="186" y="630"/>
                  </a:lnTo>
                  <a:lnTo>
                    <a:pt x="190" y="627"/>
                  </a:lnTo>
                  <a:lnTo>
                    <a:pt x="181" y="625"/>
                  </a:lnTo>
                  <a:lnTo>
                    <a:pt x="174" y="623"/>
                  </a:lnTo>
                  <a:lnTo>
                    <a:pt x="169" y="622"/>
                  </a:lnTo>
                  <a:lnTo>
                    <a:pt x="165" y="622"/>
                  </a:lnTo>
                  <a:lnTo>
                    <a:pt x="160" y="621"/>
                  </a:lnTo>
                  <a:lnTo>
                    <a:pt x="156" y="621"/>
                  </a:lnTo>
                  <a:lnTo>
                    <a:pt x="151" y="621"/>
                  </a:lnTo>
                  <a:lnTo>
                    <a:pt x="144" y="621"/>
                  </a:lnTo>
                  <a:lnTo>
                    <a:pt x="144" y="614"/>
                  </a:lnTo>
                  <a:lnTo>
                    <a:pt x="145" y="608"/>
                  </a:lnTo>
                  <a:lnTo>
                    <a:pt x="145" y="603"/>
                  </a:lnTo>
                  <a:lnTo>
                    <a:pt x="145" y="598"/>
                  </a:lnTo>
                  <a:lnTo>
                    <a:pt x="152" y="598"/>
                  </a:lnTo>
                  <a:lnTo>
                    <a:pt x="157" y="598"/>
                  </a:lnTo>
                  <a:lnTo>
                    <a:pt x="164" y="598"/>
                  </a:lnTo>
                  <a:lnTo>
                    <a:pt x="169" y="598"/>
                  </a:lnTo>
                  <a:lnTo>
                    <a:pt x="176" y="598"/>
                  </a:lnTo>
                  <a:lnTo>
                    <a:pt x="181" y="598"/>
                  </a:lnTo>
                  <a:lnTo>
                    <a:pt x="187" y="598"/>
                  </a:lnTo>
                  <a:lnTo>
                    <a:pt x="194" y="598"/>
                  </a:lnTo>
                  <a:lnTo>
                    <a:pt x="195" y="597"/>
                  </a:lnTo>
                  <a:lnTo>
                    <a:pt x="195" y="596"/>
                  </a:lnTo>
                  <a:lnTo>
                    <a:pt x="195" y="594"/>
                  </a:lnTo>
                  <a:lnTo>
                    <a:pt x="194" y="593"/>
                  </a:lnTo>
                  <a:lnTo>
                    <a:pt x="189" y="593"/>
                  </a:lnTo>
                  <a:lnTo>
                    <a:pt x="182" y="592"/>
                  </a:lnTo>
                  <a:lnTo>
                    <a:pt x="177" y="592"/>
                  </a:lnTo>
                  <a:lnTo>
                    <a:pt x="172" y="590"/>
                  </a:lnTo>
                  <a:lnTo>
                    <a:pt x="165" y="590"/>
                  </a:lnTo>
                  <a:lnTo>
                    <a:pt x="160" y="590"/>
                  </a:lnTo>
                  <a:lnTo>
                    <a:pt x="155" y="589"/>
                  </a:lnTo>
                  <a:lnTo>
                    <a:pt x="149" y="589"/>
                  </a:lnTo>
                  <a:lnTo>
                    <a:pt x="149" y="584"/>
                  </a:lnTo>
                  <a:lnTo>
                    <a:pt x="149" y="579"/>
                  </a:lnTo>
                  <a:lnTo>
                    <a:pt x="149" y="574"/>
                  </a:lnTo>
                  <a:lnTo>
                    <a:pt x="149" y="569"/>
                  </a:lnTo>
                  <a:lnTo>
                    <a:pt x="152" y="569"/>
                  </a:lnTo>
                  <a:lnTo>
                    <a:pt x="157" y="570"/>
                  </a:lnTo>
                  <a:lnTo>
                    <a:pt x="164" y="570"/>
                  </a:lnTo>
                  <a:lnTo>
                    <a:pt x="170" y="572"/>
                  </a:lnTo>
                  <a:lnTo>
                    <a:pt x="177" y="572"/>
                  </a:lnTo>
                  <a:lnTo>
                    <a:pt x="182" y="570"/>
                  </a:lnTo>
                  <a:lnTo>
                    <a:pt x="187" y="568"/>
                  </a:lnTo>
                  <a:lnTo>
                    <a:pt x="190" y="564"/>
                  </a:lnTo>
                  <a:lnTo>
                    <a:pt x="185" y="564"/>
                  </a:lnTo>
                  <a:lnTo>
                    <a:pt x="181" y="563"/>
                  </a:lnTo>
                  <a:lnTo>
                    <a:pt x="176" y="563"/>
                  </a:lnTo>
                  <a:lnTo>
                    <a:pt x="170" y="561"/>
                  </a:lnTo>
                  <a:lnTo>
                    <a:pt x="165" y="561"/>
                  </a:lnTo>
                  <a:lnTo>
                    <a:pt x="161" y="561"/>
                  </a:lnTo>
                  <a:lnTo>
                    <a:pt x="156" y="560"/>
                  </a:lnTo>
                  <a:lnTo>
                    <a:pt x="151" y="560"/>
                  </a:lnTo>
                  <a:lnTo>
                    <a:pt x="152" y="554"/>
                  </a:lnTo>
                  <a:lnTo>
                    <a:pt x="152" y="549"/>
                  </a:lnTo>
                  <a:lnTo>
                    <a:pt x="152" y="542"/>
                  </a:lnTo>
                  <a:lnTo>
                    <a:pt x="153" y="537"/>
                  </a:lnTo>
                  <a:lnTo>
                    <a:pt x="160" y="537"/>
                  </a:lnTo>
                  <a:lnTo>
                    <a:pt x="165" y="537"/>
                  </a:lnTo>
                  <a:lnTo>
                    <a:pt x="172" y="537"/>
                  </a:lnTo>
                  <a:lnTo>
                    <a:pt x="177" y="537"/>
                  </a:lnTo>
                  <a:lnTo>
                    <a:pt x="184" y="537"/>
                  </a:lnTo>
                  <a:lnTo>
                    <a:pt x="189" y="537"/>
                  </a:lnTo>
                  <a:lnTo>
                    <a:pt x="195" y="537"/>
                  </a:lnTo>
                  <a:lnTo>
                    <a:pt x="201" y="537"/>
                  </a:lnTo>
                  <a:lnTo>
                    <a:pt x="201" y="536"/>
                  </a:lnTo>
                  <a:lnTo>
                    <a:pt x="201" y="535"/>
                  </a:lnTo>
                  <a:lnTo>
                    <a:pt x="201" y="534"/>
                  </a:lnTo>
                  <a:lnTo>
                    <a:pt x="201" y="532"/>
                  </a:lnTo>
                  <a:lnTo>
                    <a:pt x="195" y="531"/>
                  </a:lnTo>
                  <a:lnTo>
                    <a:pt x="190" y="531"/>
                  </a:lnTo>
                  <a:lnTo>
                    <a:pt x="184" y="530"/>
                  </a:lnTo>
                  <a:lnTo>
                    <a:pt x="178" y="530"/>
                  </a:lnTo>
                  <a:lnTo>
                    <a:pt x="173" y="529"/>
                  </a:lnTo>
                  <a:lnTo>
                    <a:pt x="166" y="529"/>
                  </a:lnTo>
                  <a:lnTo>
                    <a:pt x="161" y="527"/>
                  </a:lnTo>
                  <a:lnTo>
                    <a:pt x="156" y="527"/>
                  </a:lnTo>
                  <a:lnTo>
                    <a:pt x="157" y="520"/>
                  </a:lnTo>
                  <a:lnTo>
                    <a:pt x="157" y="512"/>
                  </a:lnTo>
                  <a:lnTo>
                    <a:pt x="157" y="505"/>
                  </a:lnTo>
                  <a:lnTo>
                    <a:pt x="158" y="498"/>
                  </a:lnTo>
                  <a:lnTo>
                    <a:pt x="168" y="497"/>
                  </a:lnTo>
                  <a:lnTo>
                    <a:pt x="177" y="497"/>
                  </a:lnTo>
                  <a:lnTo>
                    <a:pt x="187" y="497"/>
                  </a:lnTo>
                  <a:lnTo>
                    <a:pt x="197" y="497"/>
                  </a:lnTo>
                  <a:lnTo>
                    <a:pt x="195" y="495"/>
                  </a:lnTo>
                  <a:lnTo>
                    <a:pt x="191" y="493"/>
                  </a:lnTo>
                  <a:lnTo>
                    <a:pt x="181" y="491"/>
                  </a:lnTo>
                  <a:lnTo>
                    <a:pt x="160" y="487"/>
                  </a:lnTo>
                  <a:lnTo>
                    <a:pt x="161" y="482"/>
                  </a:lnTo>
                  <a:lnTo>
                    <a:pt x="161" y="477"/>
                  </a:lnTo>
                  <a:lnTo>
                    <a:pt x="161" y="472"/>
                  </a:lnTo>
                  <a:lnTo>
                    <a:pt x="162" y="467"/>
                  </a:lnTo>
                  <a:lnTo>
                    <a:pt x="180" y="465"/>
                  </a:lnTo>
                  <a:lnTo>
                    <a:pt x="189" y="465"/>
                  </a:lnTo>
                  <a:lnTo>
                    <a:pt x="193" y="464"/>
                  </a:lnTo>
                  <a:lnTo>
                    <a:pt x="197" y="463"/>
                  </a:lnTo>
                  <a:lnTo>
                    <a:pt x="189" y="458"/>
                  </a:lnTo>
                  <a:lnTo>
                    <a:pt x="180" y="457"/>
                  </a:lnTo>
                  <a:lnTo>
                    <a:pt x="172" y="455"/>
                  </a:lnTo>
                  <a:lnTo>
                    <a:pt x="165" y="455"/>
                  </a:lnTo>
                  <a:lnTo>
                    <a:pt x="165" y="452"/>
                  </a:lnTo>
                  <a:lnTo>
                    <a:pt x="166" y="448"/>
                  </a:lnTo>
                  <a:lnTo>
                    <a:pt x="166" y="444"/>
                  </a:lnTo>
                  <a:lnTo>
                    <a:pt x="166" y="439"/>
                  </a:lnTo>
                  <a:lnTo>
                    <a:pt x="172" y="439"/>
                  </a:lnTo>
                  <a:lnTo>
                    <a:pt x="177" y="439"/>
                  </a:lnTo>
                  <a:lnTo>
                    <a:pt x="181" y="439"/>
                  </a:lnTo>
                  <a:lnTo>
                    <a:pt x="186" y="439"/>
                  </a:lnTo>
                  <a:lnTo>
                    <a:pt x="191" y="439"/>
                  </a:lnTo>
                  <a:lnTo>
                    <a:pt x="197" y="439"/>
                  </a:lnTo>
                  <a:lnTo>
                    <a:pt x="201" y="439"/>
                  </a:lnTo>
                  <a:lnTo>
                    <a:pt x="206" y="439"/>
                  </a:lnTo>
                  <a:lnTo>
                    <a:pt x="207" y="438"/>
                  </a:lnTo>
                  <a:lnTo>
                    <a:pt x="207" y="436"/>
                  </a:lnTo>
                  <a:lnTo>
                    <a:pt x="207" y="436"/>
                  </a:lnTo>
                  <a:lnTo>
                    <a:pt x="209" y="435"/>
                  </a:lnTo>
                  <a:lnTo>
                    <a:pt x="207" y="434"/>
                  </a:lnTo>
                  <a:lnTo>
                    <a:pt x="206" y="434"/>
                  </a:lnTo>
                  <a:lnTo>
                    <a:pt x="203" y="433"/>
                  </a:lnTo>
                  <a:lnTo>
                    <a:pt x="201" y="433"/>
                  </a:lnTo>
                  <a:lnTo>
                    <a:pt x="197" y="433"/>
                  </a:lnTo>
                  <a:lnTo>
                    <a:pt x="190" y="431"/>
                  </a:lnTo>
                  <a:lnTo>
                    <a:pt x="181" y="431"/>
                  </a:lnTo>
                  <a:lnTo>
                    <a:pt x="169" y="430"/>
                  </a:lnTo>
                  <a:lnTo>
                    <a:pt x="168" y="425"/>
                  </a:lnTo>
                  <a:lnTo>
                    <a:pt x="169" y="423"/>
                  </a:lnTo>
                  <a:lnTo>
                    <a:pt x="169" y="419"/>
                  </a:lnTo>
                  <a:lnTo>
                    <a:pt x="172" y="412"/>
                  </a:lnTo>
                  <a:lnTo>
                    <a:pt x="181" y="412"/>
                  </a:lnTo>
                  <a:lnTo>
                    <a:pt x="190" y="412"/>
                  </a:lnTo>
                  <a:lnTo>
                    <a:pt x="201" y="412"/>
                  </a:lnTo>
                  <a:lnTo>
                    <a:pt x="210" y="412"/>
                  </a:lnTo>
                  <a:lnTo>
                    <a:pt x="209" y="411"/>
                  </a:lnTo>
                  <a:lnTo>
                    <a:pt x="209" y="410"/>
                  </a:lnTo>
                  <a:lnTo>
                    <a:pt x="207" y="407"/>
                  </a:lnTo>
                  <a:lnTo>
                    <a:pt x="206" y="406"/>
                  </a:lnTo>
                  <a:lnTo>
                    <a:pt x="197" y="405"/>
                  </a:lnTo>
                  <a:lnTo>
                    <a:pt x="189" y="405"/>
                  </a:lnTo>
                  <a:lnTo>
                    <a:pt x="181" y="405"/>
                  </a:lnTo>
                  <a:lnTo>
                    <a:pt x="172" y="405"/>
                  </a:lnTo>
                  <a:lnTo>
                    <a:pt x="172" y="400"/>
                  </a:lnTo>
                  <a:lnTo>
                    <a:pt x="173" y="395"/>
                  </a:lnTo>
                  <a:lnTo>
                    <a:pt x="173" y="391"/>
                  </a:lnTo>
                  <a:lnTo>
                    <a:pt x="173" y="386"/>
                  </a:lnTo>
                  <a:lnTo>
                    <a:pt x="182" y="387"/>
                  </a:lnTo>
                  <a:lnTo>
                    <a:pt x="191" y="387"/>
                  </a:lnTo>
                  <a:lnTo>
                    <a:pt x="201" y="388"/>
                  </a:lnTo>
                  <a:lnTo>
                    <a:pt x="210" y="388"/>
                  </a:lnTo>
                  <a:lnTo>
                    <a:pt x="211" y="387"/>
                  </a:lnTo>
                  <a:lnTo>
                    <a:pt x="213" y="386"/>
                  </a:lnTo>
                  <a:lnTo>
                    <a:pt x="214" y="386"/>
                  </a:lnTo>
                  <a:lnTo>
                    <a:pt x="215" y="385"/>
                  </a:lnTo>
                  <a:lnTo>
                    <a:pt x="214" y="383"/>
                  </a:lnTo>
                  <a:lnTo>
                    <a:pt x="211" y="383"/>
                  </a:lnTo>
                  <a:lnTo>
                    <a:pt x="210" y="382"/>
                  </a:lnTo>
                  <a:lnTo>
                    <a:pt x="206" y="382"/>
                  </a:lnTo>
                  <a:lnTo>
                    <a:pt x="202" y="381"/>
                  </a:lnTo>
                  <a:lnTo>
                    <a:pt x="195" y="381"/>
                  </a:lnTo>
                  <a:lnTo>
                    <a:pt x="186" y="380"/>
                  </a:lnTo>
                  <a:lnTo>
                    <a:pt x="174" y="378"/>
                  </a:lnTo>
                  <a:lnTo>
                    <a:pt x="176" y="372"/>
                  </a:lnTo>
                  <a:lnTo>
                    <a:pt x="176" y="366"/>
                  </a:lnTo>
                  <a:lnTo>
                    <a:pt x="176" y="361"/>
                  </a:lnTo>
                  <a:lnTo>
                    <a:pt x="177" y="354"/>
                  </a:lnTo>
                  <a:lnTo>
                    <a:pt x="186" y="353"/>
                  </a:lnTo>
                  <a:lnTo>
                    <a:pt x="195" y="353"/>
                  </a:lnTo>
                  <a:lnTo>
                    <a:pt x="205" y="352"/>
                  </a:lnTo>
                  <a:lnTo>
                    <a:pt x="214" y="352"/>
                  </a:lnTo>
                  <a:lnTo>
                    <a:pt x="214" y="349"/>
                  </a:lnTo>
                  <a:lnTo>
                    <a:pt x="211" y="347"/>
                  </a:lnTo>
                  <a:lnTo>
                    <a:pt x="206" y="346"/>
                  </a:lnTo>
                  <a:lnTo>
                    <a:pt x="201" y="344"/>
                  </a:lnTo>
                  <a:lnTo>
                    <a:pt x="193" y="344"/>
                  </a:lnTo>
                  <a:lnTo>
                    <a:pt x="187" y="344"/>
                  </a:lnTo>
                  <a:lnTo>
                    <a:pt x="182" y="344"/>
                  </a:lnTo>
                  <a:lnTo>
                    <a:pt x="180" y="344"/>
                  </a:lnTo>
                  <a:lnTo>
                    <a:pt x="180" y="339"/>
                  </a:lnTo>
                  <a:lnTo>
                    <a:pt x="180" y="335"/>
                  </a:lnTo>
                  <a:lnTo>
                    <a:pt x="180" y="332"/>
                  </a:lnTo>
                  <a:lnTo>
                    <a:pt x="180" y="328"/>
                  </a:lnTo>
                  <a:lnTo>
                    <a:pt x="189" y="328"/>
                  </a:lnTo>
                  <a:lnTo>
                    <a:pt x="198" y="327"/>
                  </a:lnTo>
                  <a:lnTo>
                    <a:pt x="206" y="327"/>
                  </a:lnTo>
                  <a:lnTo>
                    <a:pt x="215" y="327"/>
                  </a:lnTo>
                  <a:lnTo>
                    <a:pt x="216" y="325"/>
                  </a:lnTo>
                  <a:lnTo>
                    <a:pt x="216" y="325"/>
                  </a:lnTo>
                  <a:lnTo>
                    <a:pt x="216" y="324"/>
                  </a:lnTo>
                  <a:lnTo>
                    <a:pt x="218" y="324"/>
                  </a:lnTo>
                  <a:lnTo>
                    <a:pt x="213" y="323"/>
                  </a:lnTo>
                  <a:lnTo>
                    <a:pt x="207" y="322"/>
                  </a:lnTo>
                  <a:lnTo>
                    <a:pt x="199" y="320"/>
                  </a:lnTo>
                  <a:lnTo>
                    <a:pt x="184" y="319"/>
                  </a:lnTo>
                  <a:lnTo>
                    <a:pt x="184" y="314"/>
                  </a:lnTo>
                  <a:lnTo>
                    <a:pt x="184" y="310"/>
                  </a:lnTo>
                  <a:lnTo>
                    <a:pt x="184" y="306"/>
                  </a:lnTo>
                  <a:lnTo>
                    <a:pt x="185" y="301"/>
                  </a:lnTo>
                  <a:lnTo>
                    <a:pt x="194" y="300"/>
                  </a:lnTo>
                  <a:lnTo>
                    <a:pt x="201" y="300"/>
                  </a:lnTo>
                  <a:lnTo>
                    <a:pt x="207" y="301"/>
                  </a:lnTo>
                  <a:lnTo>
                    <a:pt x="218" y="303"/>
                  </a:lnTo>
                  <a:lnTo>
                    <a:pt x="219" y="301"/>
                  </a:lnTo>
                  <a:lnTo>
                    <a:pt x="219" y="300"/>
                  </a:lnTo>
                  <a:lnTo>
                    <a:pt x="219" y="299"/>
                  </a:lnTo>
                  <a:lnTo>
                    <a:pt x="218" y="298"/>
                  </a:lnTo>
                  <a:lnTo>
                    <a:pt x="210" y="296"/>
                  </a:lnTo>
                  <a:lnTo>
                    <a:pt x="202" y="294"/>
                  </a:lnTo>
                  <a:lnTo>
                    <a:pt x="194" y="293"/>
                  </a:lnTo>
                  <a:lnTo>
                    <a:pt x="187" y="291"/>
                  </a:lnTo>
                  <a:lnTo>
                    <a:pt x="187" y="286"/>
                  </a:lnTo>
                  <a:lnTo>
                    <a:pt x="187" y="280"/>
                  </a:lnTo>
                  <a:lnTo>
                    <a:pt x="187" y="275"/>
                  </a:lnTo>
                  <a:lnTo>
                    <a:pt x="187" y="270"/>
                  </a:lnTo>
                  <a:lnTo>
                    <a:pt x="198" y="271"/>
                  </a:lnTo>
                  <a:lnTo>
                    <a:pt x="205" y="272"/>
                  </a:lnTo>
                  <a:lnTo>
                    <a:pt x="211" y="272"/>
                  </a:lnTo>
                  <a:lnTo>
                    <a:pt x="220" y="271"/>
                  </a:lnTo>
                  <a:lnTo>
                    <a:pt x="220" y="270"/>
                  </a:lnTo>
                  <a:lnTo>
                    <a:pt x="222" y="269"/>
                  </a:lnTo>
                  <a:lnTo>
                    <a:pt x="222" y="267"/>
                  </a:lnTo>
                  <a:lnTo>
                    <a:pt x="222" y="266"/>
                  </a:lnTo>
                  <a:lnTo>
                    <a:pt x="214" y="265"/>
                  </a:lnTo>
                  <a:lnTo>
                    <a:pt x="206" y="265"/>
                  </a:lnTo>
                  <a:lnTo>
                    <a:pt x="198" y="265"/>
                  </a:lnTo>
                  <a:lnTo>
                    <a:pt x="190" y="263"/>
                  </a:lnTo>
                  <a:lnTo>
                    <a:pt x="190" y="258"/>
                  </a:lnTo>
                  <a:lnTo>
                    <a:pt x="190" y="253"/>
                  </a:lnTo>
                  <a:lnTo>
                    <a:pt x="190" y="250"/>
                  </a:lnTo>
                  <a:lnTo>
                    <a:pt x="191" y="245"/>
                  </a:lnTo>
                  <a:lnTo>
                    <a:pt x="197" y="245"/>
                  </a:lnTo>
                  <a:lnTo>
                    <a:pt x="202" y="246"/>
                  </a:lnTo>
                  <a:lnTo>
                    <a:pt x="209" y="246"/>
                  </a:lnTo>
                  <a:lnTo>
                    <a:pt x="215" y="246"/>
                  </a:lnTo>
                  <a:lnTo>
                    <a:pt x="222" y="246"/>
                  </a:lnTo>
                  <a:lnTo>
                    <a:pt x="227" y="245"/>
                  </a:lnTo>
                  <a:lnTo>
                    <a:pt x="234" y="243"/>
                  </a:lnTo>
                  <a:lnTo>
                    <a:pt x="239" y="241"/>
                  </a:lnTo>
                  <a:lnTo>
                    <a:pt x="232" y="238"/>
                  </a:lnTo>
                  <a:lnTo>
                    <a:pt x="226" y="237"/>
                  </a:lnTo>
                  <a:lnTo>
                    <a:pt x="220" y="236"/>
                  </a:lnTo>
                  <a:lnTo>
                    <a:pt x="214" y="236"/>
                  </a:lnTo>
                  <a:lnTo>
                    <a:pt x="209" y="236"/>
                  </a:lnTo>
                  <a:lnTo>
                    <a:pt x="203" y="236"/>
                  </a:lnTo>
                  <a:lnTo>
                    <a:pt x="198" y="236"/>
                  </a:lnTo>
                  <a:lnTo>
                    <a:pt x="194" y="236"/>
                  </a:lnTo>
                  <a:lnTo>
                    <a:pt x="194" y="231"/>
                  </a:lnTo>
                  <a:lnTo>
                    <a:pt x="194" y="227"/>
                  </a:lnTo>
                  <a:lnTo>
                    <a:pt x="194" y="223"/>
                  </a:lnTo>
                  <a:lnTo>
                    <a:pt x="195" y="218"/>
                  </a:lnTo>
                  <a:lnTo>
                    <a:pt x="205" y="218"/>
                  </a:lnTo>
                  <a:lnTo>
                    <a:pt x="214" y="218"/>
                  </a:lnTo>
                  <a:lnTo>
                    <a:pt x="223" y="218"/>
                  </a:lnTo>
                  <a:lnTo>
                    <a:pt x="232" y="219"/>
                  </a:lnTo>
                  <a:lnTo>
                    <a:pt x="234" y="218"/>
                  </a:lnTo>
                  <a:lnTo>
                    <a:pt x="234" y="215"/>
                  </a:lnTo>
                  <a:lnTo>
                    <a:pt x="234" y="214"/>
                  </a:lnTo>
                  <a:lnTo>
                    <a:pt x="235" y="213"/>
                  </a:lnTo>
                  <a:lnTo>
                    <a:pt x="226" y="212"/>
                  </a:lnTo>
                  <a:lnTo>
                    <a:pt x="216" y="210"/>
                  </a:lnTo>
                  <a:lnTo>
                    <a:pt x="207" y="209"/>
                  </a:lnTo>
                  <a:lnTo>
                    <a:pt x="198" y="208"/>
                  </a:lnTo>
                  <a:lnTo>
                    <a:pt x="198" y="204"/>
                  </a:lnTo>
                  <a:lnTo>
                    <a:pt x="198" y="200"/>
                  </a:lnTo>
                  <a:lnTo>
                    <a:pt x="198" y="197"/>
                  </a:lnTo>
                  <a:lnTo>
                    <a:pt x="199" y="193"/>
                  </a:lnTo>
                  <a:lnTo>
                    <a:pt x="209" y="193"/>
                  </a:lnTo>
                  <a:lnTo>
                    <a:pt x="216" y="193"/>
                  </a:lnTo>
                  <a:lnTo>
                    <a:pt x="226" y="193"/>
                  </a:lnTo>
                  <a:lnTo>
                    <a:pt x="235" y="193"/>
                  </a:lnTo>
                  <a:lnTo>
                    <a:pt x="235" y="192"/>
                  </a:lnTo>
                  <a:lnTo>
                    <a:pt x="235" y="189"/>
                  </a:lnTo>
                  <a:lnTo>
                    <a:pt x="235" y="188"/>
                  </a:lnTo>
                  <a:lnTo>
                    <a:pt x="236" y="186"/>
                  </a:lnTo>
                  <a:lnTo>
                    <a:pt x="227" y="185"/>
                  </a:lnTo>
                  <a:lnTo>
                    <a:pt x="219" y="185"/>
                  </a:lnTo>
                  <a:lnTo>
                    <a:pt x="210" y="185"/>
                  </a:lnTo>
                  <a:lnTo>
                    <a:pt x="201" y="184"/>
                  </a:lnTo>
                  <a:lnTo>
                    <a:pt x="201" y="180"/>
                  </a:lnTo>
                  <a:lnTo>
                    <a:pt x="202" y="176"/>
                  </a:lnTo>
                  <a:lnTo>
                    <a:pt x="202" y="173"/>
                  </a:lnTo>
                  <a:lnTo>
                    <a:pt x="202" y="169"/>
                  </a:lnTo>
                  <a:lnTo>
                    <a:pt x="210" y="169"/>
                  </a:lnTo>
                  <a:lnTo>
                    <a:pt x="219" y="168"/>
                  </a:lnTo>
                  <a:lnTo>
                    <a:pt x="228" y="165"/>
                  </a:lnTo>
                  <a:lnTo>
                    <a:pt x="236" y="161"/>
                  </a:lnTo>
                  <a:lnTo>
                    <a:pt x="228" y="160"/>
                  </a:lnTo>
                  <a:lnTo>
                    <a:pt x="220" y="159"/>
                  </a:lnTo>
                  <a:lnTo>
                    <a:pt x="211" y="159"/>
                  </a:lnTo>
                  <a:lnTo>
                    <a:pt x="203" y="157"/>
                  </a:lnTo>
                  <a:lnTo>
                    <a:pt x="203" y="154"/>
                  </a:lnTo>
                  <a:lnTo>
                    <a:pt x="205" y="150"/>
                  </a:lnTo>
                  <a:lnTo>
                    <a:pt x="205" y="146"/>
                  </a:lnTo>
                  <a:lnTo>
                    <a:pt x="205" y="142"/>
                  </a:lnTo>
                  <a:lnTo>
                    <a:pt x="218" y="140"/>
                  </a:lnTo>
                  <a:lnTo>
                    <a:pt x="224" y="137"/>
                  </a:lnTo>
                  <a:lnTo>
                    <a:pt x="227" y="136"/>
                  </a:lnTo>
                  <a:lnTo>
                    <a:pt x="228" y="135"/>
                  </a:lnTo>
                  <a:lnTo>
                    <a:pt x="228" y="133"/>
                  </a:lnTo>
                  <a:lnTo>
                    <a:pt x="228" y="133"/>
                  </a:lnTo>
                  <a:lnTo>
                    <a:pt x="228" y="132"/>
                  </a:lnTo>
                  <a:lnTo>
                    <a:pt x="227" y="132"/>
                  </a:lnTo>
                  <a:lnTo>
                    <a:pt x="222" y="132"/>
                  </a:lnTo>
                  <a:lnTo>
                    <a:pt x="216" y="131"/>
                  </a:lnTo>
                  <a:lnTo>
                    <a:pt x="211" y="131"/>
                  </a:lnTo>
                  <a:lnTo>
                    <a:pt x="206" y="131"/>
                  </a:lnTo>
                  <a:lnTo>
                    <a:pt x="206" y="128"/>
                  </a:lnTo>
                  <a:lnTo>
                    <a:pt x="206" y="126"/>
                  </a:lnTo>
                  <a:lnTo>
                    <a:pt x="206" y="123"/>
                  </a:lnTo>
                  <a:lnTo>
                    <a:pt x="207" y="121"/>
                  </a:lnTo>
                  <a:lnTo>
                    <a:pt x="214" y="118"/>
                  </a:lnTo>
                  <a:lnTo>
                    <a:pt x="222" y="116"/>
                  </a:lnTo>
                  <a:lnTo>
                    <a:pt x="230" y="114"/>
                  </a:lnTo>
                  <a:lnTo>
                    <a:pt x="236" y="112"/>
                  </a:lnTo>
                  <a:lnTo>
                    <a:pt x="243" y="109"/>
                  </a:lnTo>
                  <a:lnTo>
                    <a:pt x="248" y="108"/>
                  </a:lnTo>
                  <a:lnTo>
                    <a:pt x="251" y="107"/>
                  </a:lnTo>
                  <a:lnTo>
                    <a:pt x="253" y="106"/>
                  </a:lnTo>
                  <a:lnTo>
                    <a:pt x="251" y="104"/>
                  </a:lnTo>
                  <a:lnTo>
                    <a:pt x="245" y="104"/>
                  </a:lnTo>
                  <a:lnTo>
                    <a:pt x="239" y="104"/>
                  </a:lnTo>
                  <a:lnTo>
                    <a:pt x="232" y="106"/>
                  </a:lnTo>
                  <a:lnTo>
                    <a:pt x="226" y="107"/>
                  </a:lnTo>
                  <a:lnTo>
                    <a:pt x="219" y="108"/>
                  </a:lnTo>
                  <a:lnTo>
                    <a:pt x="214" y="109"/>
                  </a:lnTo>
                  <a:lnTo>
                    <a:pt x="210" y="109"/>
                  </a:lnTo>
                  <a:lnTo>
                    <a:pt x="211" y="106"/>
                  </a:lnTo>
                  <a:lnTo>
                    <a:pt x="211" y="101"/>
                  </a:lnTo>
                  <a:lnTo>
                    <a:pt x="211" y="97"/>
                  </a:lnTo>
                  <a:lnTo>
                    <a:pt x="211" y="92"/>
                  </a:lnTo>
                  <a:lnTo>
                    <a:pt x="216" y="91"/>
                  </a:lnTo>
                  <a:lnTo>
                    <a:pt x="222" y="89"/>
                  </a:lnTo>
                  <a:lnTo>
                    <a:pt x="228" y="88"/>
                  </a:lnTo>
                  <a:lnTo>
                    <a:pt x="236" y="87"/>
                  </a:lnTo>
                  <a:lnTo>
                    <a:pt x="243" y="84"/>
                  </a:lnTo>
                  <a:lnTo>
                    <a:pt x="249" y="83"/>
                  </a:lnTo>
                  <a:lnTo>
                    <a:pt x="256" y="79"/>
                  </a:lnTo>
                  <a:lnTo>
                    <a:pt x="260" y="77"/>
                  </a:lnTo>
                  <a:lnTo>
                    <a:pt x="253" y="77"/>
                  </a:lnTo>
                  <a:lnTo>
                    <a:pt x="248" y="77"/>
                  </a:lnTo>
                  <a:lnTo>
                    <a:pt x="244" y="77"/>
                  </a:lnTo>
                  <a:lnTo>
                    <a:pt x="239" y="77"/>
                  </a:lnTo>
                  <a:lnTo>
                    <a:pt x="235" y="78"/>
                  </a:lnTo>
                  <a:lnTo>
                    <a:pt x="230" y="79"/>
                  </a:lnTo>
                  <a:lnTo>
                    <a:pt x="223" y="80"/>
                  </a:lnTo>
                  <a:lnTo>
                    <a:pt x="214" y="82"/>
                  </a:lnTo>
                  <a:lnTo>
                    <a:pt x="214" y="78"/>
                  </a:lnTo>
                  <a:lnTo>
                    <a:pt x="214" y="74"/>
                  </a:lnTo>
                  <a:lnTo>
                    <a:pt x="214" y="70"/>
                  </a:lnTo>
                  <a:lnTo>
                    <a:pt x="215" y="68"/>
                  </a:lnTo>
                  <a:lnTo>
                    <a:pt x="219" y="65"/>
                  </a:lnTo>
                  <a:lnTo>
                    <a:pt x="226" y="63"/>
                  </a:lnTo>
                  <a:lnTo>
                    <a:pt x="234" y="59"/>
                  </a:lnTo>
                  <a:lnTo>
                    <a:pt x="243" y="56"/>
                  </a:lnTo>
                  <a:lnTo>
                    <a:pt x="251" y="53"/>
                  </a:lnTo>
                  <a:lnTo>
                    <a:pt x="259" y="50"/>
                  </a:lnTo>
                  <a:lnTo>
                    <a:pt x="264" y="48"/>
                  </a:lnTo>
                  <a:lnTo>
                    <a:pt x="267" y="46"/>
                  </a:lnTo>
                  <a:lnTo>
                    <a:pt x="261" y="46"/>
                  </a:lnTo>
                  <a:lnTo>
                    <a:pt x="256" y="46"/>
                  </a:lnTo>
                  <a:lnTo>
                    <a:pt x="251" y="46"/>
                  </a:lnTo>
                  <a:lnTo>
                    <a:pt x="245" y="46"/>
                  </a:lnTo>
                  <a:lnTo>
                    <a:pt x="239" y="48"/>
                  </a:lnTo>
                  <a:lnTo>
                    <a:pt x="234" y="48"/>
                  </a:lnTo>
                  <a:lnTo>
                    <a:pt x="228" y="48"/>
                  </a:lnTo>
                  <a:lnTo>
                    <a:pt x="223" y="48"/>
                  </a:lnTo>
                  <a:lnTo>
                    <a:pt x="223" y="46"/>
                  </a:lnTo>
                  <a:lnTo>
                    <a:pt x="223" y="45"/>
                  </a:lnTo>
                  <a:lnTo>
                    <a:pt x="222" y="45"/>
                  </a:lnTo>
                  <a:lnTo>
                    <a:pt x="222" y="44"/>
                  </a:lnTo>
                  <a:lnTo>
                    <a:pt x="238" y="39"/>
                  </a:lnTo>
                  <a:lnTo>
                    <a:pt x="253" y="31"/>
                  </a:lnTo>
                  <a:lnTo>
                    <a:pt x="269" y="25"/>
                  </a:lnTo>
                  <a:lnTo>
                    <a:pt x="286" y="19"/>
                  </a:lnTo>
                  <a:lnTo>
                    <a:pt x="303" y="12"/>
                  </a:lnTo>
                  <a:lnTo>
                    <a:pt x="321" y="7"/>
                  </a:lnTo>
                  <a:lnTo>
                    <a:pt x="338" y="2"/>
                  </a:lnTo>
                  <a:lnTo>
                    <a:pt x="355" y="0"/>
                  </a:lnTo>
                  <a:lnTo>
                    <a:pt x="356" y="6"/>
                  </a:lnTo>
                  <a:lnTo>
                    <a:pt x="352" y="12"/>
                  </a:lnTo>
                  <a:lnTo>
                    <a:pt x="344" y="17"/>
                  </a:lnTo>
                  <a:lnTo>
                    <a:pt x="335" y="21"/>
                  </a:lnTo>
                  <a:lnTo>
                    <a:pt x="325" y="25"/>
                  </a:lnTo>
                  <a:lnTo>
                    <a:pt x="314" y="27"/>
                  </a:lnTo>
                  <a:lnTo>
                    <a:pt x="306" y="31"/>
                  </a:lnTo>
                  <a:lnTo>
                    <a:pt x="301" y="34"/>
                  </a:lnTo>
                  <a:lnTo>
                    <a:pt x="306" y="34"/>
                  </a:lnTo>
                  <a:lnTo>
                    <a:pt x="313" y="32"/>
                  </a:lnTo>
                  <a:lnTo>
                    <a:pt x="319" y="31"/>
                  </a:lnTo>
                  <a:lnTo>
                    <a:pt x="326" y="30"/>
                  </a:lnTo>
                  <a:lnTo>
                    <a:pt x="332" y="30"/>
                  </a:lnTo>
                  <a:lnTo>
                    <a:pt x="339" y="29"/>
                  </a:lnTo>
                  <a:lnTo>
                    <a:pt x="347" y="27"/>
                  </a:lnTo>
                  <a:lnTo>
                    <a:pt x="354" y="27"/>
                  </a:lnTo>
                  <a:lnTo>
                    <a:pt x="355" y="29"/>
                  </a:lnTo>
                  <a:lnTo>
                    <a:pt x="355" y="31"/>
                  </a:lnTo>
                  <a:lnTo>
                    <a:pt x="354" y="35"/>
                  </a:lnTo>
                  <a:lnTo>
                    <a:pt x="352" y="41"/>
                  </a:lnTo>
                  <a:lnTo>
                    <a:pt x="335" y="46"/>
                  </a:lnTo>
                  <a:lnTo>
                    <a:pt x="322" y="49"/>
                  </a:lnTo>
                  <a:lnTo>
                    <a:pt x="313" y="51"/>
                  </a:lnTo>
                  <a:lnTo>
                    <a:pt x="306" y="54"/>
                  </a:lnTo>
                  <a:lnTo>
                    <a:pt x="302" y="55"/>
                  </a:lnTo>
                  <a:lnTo>
                    <a:pt x="299" y="56"/>
                  </a:lnTo>
                  <a:lnTo>
                    <a:pt x="298" y="56"/>
                  </a:lnTo>
                  <a:lnTo>
                    <a:pt x="298" y="58"/>
                  </a:lnTo>
                  <a:lnTo>
                    <a:pt x="301" y="58"/>
                  </a:lnTo>
                  <a:lnTo>
                    <a:pt x="302" y="58"/>
                  </a:lnTo>
                  <a:lnTo>
                    <a:pt x="306" y="58"/>
                  </a:lnTo>
                  <a:lnTo>
                    <a:pt x="310" y="58"/>
                  </a:lnTo>
                  <a:lnTo>
                    <a:pt x="315" y="56"/>
                  </a:lnTo>
                  <a:lnTo>
                    <a:pt x="325" y="55"/>
                  </a:lnTo>
                  <a:lnTo>
                    <a:pt x="335" y="54"/>
                  </a:lnTo>
                  <a:lnTo>
                    <a:pt x="351" y="51"/>
                  </a:lnTo>
                  <a:lnTo>
                    <a:pt x="348" y="60"/>
                  </a:lnTo>
                  <a:lnTo>
                    <a:pt x="346" y="67"/>
                  </a:lnTo>
                  <a:lnTo>
                    <a:pt x="340" y="72"/>
                  </a:lnTo>
                  <a:lnTo>
                    <a:pt x="334" y="74"/>
                  </a:lnTo>
                  <a:lnTo>
                    <a:pt x="327" y="77"/>
                  </a:lnTo>
                  <a:lnTo>
                    <a:pt x="319" y="78"/>
                  </a:lnTo>
                  <a:lnTo>
                    <a:pt x="310" y="79"/>
                  </a:lnTo>
                  <a:lnTo>
                    <a:pt x="301" y="82"/>
                  </a:lnTo>
                  <a:lnTo>
                    <a:pt x="301" y="83"/>
                  </a:lnTo>
                  <a:lnTo>
                    <a:pt x="301" y="84"/>
                  </a:lnTo>
                  <a:lnTo>
                    <a:pt x="299" y="85"/>
                  </a:lnTo>
                  <a:lnTo>
                    <a:pt x="299" y="87"/>
                  </a:lnTo>
                  <a:lnTo>
                    <a:pt x="306" y="85"/>
                  </a:lnTo>
                  <a:lnTo>
                    <a:pt x="311" y="84"/>
                  </a:lnTo>
                  <a:lnTo>
                    <a:pt x="318" y="83"/>
                  </a:lnTo>
                  <a:lnTo>
                    <a:pt x="323" y="82"/>
                  </a:lnTo>
                  <a:lnTo>
                    <a:pt x="330" y="82"/>
                  </a:lnTo>
                  <a:lnTo>
                    <a:pt x="335" y="80"/>
                  </a:lnTo>
                  <a:lnTo>
                    <a:pt x="342" y="79"/>
                  </a:lnTo>
                  <a:lnTo>
                    <a:pt x="348" y="78"/>
                  </a:lnTo>
                  <a:lnTo>
                    <a:pt x="347" y="82"/>
                  </a:lnTo>
                  <a:lnTo>
                    <a:pt x="347" y="85"/>
                  </a:lnTo>
                  <a:lnTo>
                    <a:pt x="347" y="89"/>
                  </a:lnTo>
                  <a:lnTo>
                    <a:pt x="347" y="92"/>
                  </a:lnTo>
                  <a:lnTo>
                    <a:pt x="340" y="96"/>
                  </a:lnTo>
                  <a:lnTo>
                    <a:pt x="335" y="97"/>
                  </a:lnTo>
                  <a:lnTo>
                    <a:pt x="328" y="99"/>
                  </a:lnTo>
                  <a:lnTo>
                    <a:pt x="323" y="101"/>
                  </a:lnTo>
                  <a:lnTo>
                    <a:pt x="317" y="101"/>
                  </a:lnTo>
                  <a:lnTo>
                    <a:pt x="311" y="102"/>
                  </a:lnTo>
                  <a:lnTo>
                    <a:pt x="306" y="103"/>
                  </a:lnTo>
                  <a:lnTo>
                    <a:pt x="301" y="106"/>
                  </a:lnTo>
                  <a:lnTo>
                    <a:pt x="306" y="106"/>
                  </a:lnTo>
                  <a:lnTo>
                    <a:pt x="310" y="107"/>
                  </a:lnTo>
                  <a:lnTo>
                    <a:pt x="314" y="107"/>
                  </a:lnTo>
                  <a:lnTo>
                    <a:pt x="318" y="106"/>
                  </a:lnTo>
                  <a:lnTo>
                    <a:pt x="322" y="106"/>
                  </a:lnTo>
                  <a:lnTo>
                    <a:pt x="328" y="106"/>
                  </a:lnTo>
                  <a:lnTo>
                    <a:pt x="335" y="104"/>
                  </a:lnTo>
                  <a:lnTo>
                    <a:pt x="344" y="103"/>
                  </a:lnTo>
                  <a:lnTo>
                    <a:pt x="343" y="107"/>
                  </a:lnTo>
                  <a:lnTo>
                    <a:pt x="343" y="112"/>
                  </a:lnTo>
                  <a:lnTo>
                    <a:pt x="343" y="117"/>
                  </a:lnTo>
                  <a:lnTo>
                    <a:pt x="342" y="122"/>
                  </a:lnTo>
                  <a:lnTo>
                    <a:pt x="336" y="122"/>
                  </a:lnTo>
                  <a:lnTo>
                    <a:pt x="330" y="123"/>
                  </a:lnTo>
                  <a:lnTo>
                    <a:pt x="321" y="125"/>
                  </a:lnTo>
                  <a:lnTo>
                    <a:pt x="311" y="126"/>
                  </a:lnTo>
                  <a:lnTo>
                    <a:pt x="301" y="127"/>
                  </a:lnTo>
                  <a:lnTo>
                    <a:pt x="293" y="130"/>
                  </a:lnTo>
                  <a:lnTo>
                    <a:pt x="285" y="132"/>
                  </a:lnTo>
                  <a:lnTo>
                    <a:pt x="281" y="135"/>
                  </a:lnTo>
                  <a:lnTo>
                    <a:pt x="289" y="135"/>
                  </a:lnTo>
                  <a:lnTo>
                    <a:pt x="296" y="133"/>
                  </a:lnTo>
                  <a:lnTo>
                    <a:pt x="303" y="133"/>
                  </a:lnTo>
                  <a:lnTo>
                    <a:pt x="311" y="132"/>
                  </a:lnTo>
                  <a:lnTo>
                    <a:pt x="319" y="132"/>
                  </a:lnTo>
                  <a:lnTo>
                    <a:pt x="327" y="132"/>
                  </a:lnTo>
                  <a:lnTo>
                    <a:pt x="334" y="131"/>
                  </a:lnTo>
                  <a:lnTo>
                    <a:pt x="342" y="131"/>
                  </a:lnTo>
                  <a:lnTo>
                    <a:pt x="339" y="141"/>
                  </a:lnTo>
                  <a:lnTo>
                    <a:pt x="335" y="147"/>
                  </a:lnTo>
                  <a:lnTo>
                    <a:pt x="330" y="151"/>
                  </a:lnTo>
                  <a:lnTo>
                    <a:pt x="323" y="154"/>
                  </a:lnTo>
                  <a:lnTo>
                    <a:pt x="315" y="155"/>
                  </a:lnTo>
                  <a:lnTo>
                    <a:pt x="307" y="155"/>
                  </a:lnTo>
                  <a:lnTo>
                    <a:pt x="298" y="155"/>
                  </a:lnTo>
                  <a:lnTo>
                    <a:pt x="288" y="156"/>
                  </a:lnTo>
                  <a:lnTo>
                    <a:pt x="288" y="157"/>
                  </a:lnTo>
                  <a:lnTo>
                    <a:pt x="288" y="157"/>
                  </a:lnTo>
                  <a:lnTo>
                    <a:pt x="288" y="159"/>
                  </a:lnTo>
                  <a:lnTo>
                    <a:pt x="286" y="159"/>
                  </a:lnTo>
                  <a:lnTo>
                    <a:pt x="292" y="159"/>
                  </a:lnTo>
                  <a:lnTo>
                    <a:pt x="296" y="160"/>
                  </a:lnTo>
                  <a:lnTo>
                    <a:pt x="299" y="160"/>
                  </a:lnTo>
                  <a:lnTo>
                    <a:pt x="303" y="160"/>
                  </a:lnTo>
                  <a:lnTo>
                    <a:pt x="309" y="159"/>
                  </a:lnTo>
                  <a:lnTo>
                    <a:pt x="317" y="159"/>
                  </a:lnTo>
                  <a:lnTo>
                    <a:pt x="326" y="159"/>
                  </a:lnTo>
                  <a:lnTo>
                    <a:pt x="338" y="157"/>
                  </a:lnTo>
                  <a:lnTo>
                    <a:pt x="338" y="161"/>
                  </a:lnTo>
                  <a:lnTo>
                    <a:pt x="336" y="165"/>
                  </a:lnTo>
                  <a:lnTo>
                    <a:pt x="336" y="169"/>
                  </a:lnTo>
                  <a:lnTo>
                    <a:pt x="335" y="173"/>
                  </a:lnTo>
                  <a:lnTo>
                    <a:pt x="328" y="174"/>
                  </a:lnTo>
                  <a:lnTo>
                    <a:pt x="322" y="175"/>
                  </a:lnTo>
                  <a:lnTo>
                    <a:pt x="314" y="175"/>
                  </a:lnTo>
                  <a:lnTo>
                    <a:pt x="307" y="176"/>
                  </a:lnTo>
                  <a:lnTo>
                    <a:pt x="301" y="178"/>
                  </a:lnTo>
                  <a:lnTo>
                    <a:pt x="294" y="179"/>
                  </a:lnTo>
                  <a:lnTo>
                    <a:pt x="288" y="180"/>
                  </a:lnTo>
                  <a:lnTo>
                    <a:pt x="281" y="181"/>
                  </a:lnTo>
                  <a:lnTo>
                    <a:pt x="281" y="183"/>
                  </a:lnTo>
                  <a:lnTo>
                    <a:pt x="281" y="184"/>
                  </a:lnTo>
                  <a:lnTo>
                    <a:pt x="281" y="185"/>
                  </a:lnTo>
                  <a:lnTo>
                    <a:pt x="281" y="186"/>
                  </a:lnTo>
                  <a:lnTo>
                    <a:pt x="288" y="185"/>
                  </a:lnTo>
                  <a:lnTo>
                    <a:pt x="294" y="185"/>
                  </a:lnTo>
                  <a:lnTo>
                    <a:pt x="301" y="184"/>
                  </a:lnTo>
                  <a:lnTo>
                    <a:pt x="307" y="184"/>
                  </a:lnTo>
                  <a:lnTo>
                    <a:pt x="314" y="183"/>
                  </a:lnTo>
                  <a:lnTo>
                    <a:pt x="321" y="183"/>
                  </a:lnTo>
                  <a:lnTo>
                    <a:pt x="327" y="181"/>
                  </a:lnTo>
                  <a:lnTo>
                    <a:pt x="334" y="181"/>
                  </a:lnTo>
                  <a:lnTo>
                    <a:pt x="331" y="193"/>
                  </a:lnTo>
                  <a:lnTo>
                    <a:pt x="327" y="200"/>
                  </a:lnTo>
                  <a:lnTo>
                    <a:pt x="321" y="203"/>
                  </a:lnTo>
                  <a:lnTo>
                    <a:pt x="311" y="204"/>
                  </a:lnTo>
                  <a:lnTo>
                    <a:pt x="302" y="203"/>
                  </a:lnTo>
                  <a:lnTo>
                    <a:pt x="293" y="203"/>
                  </a:lnTo>
                  <a:lnTo>
                    <a:pt x="282" y="205"/>
                  </a:lnTo>
                  <a:lnTo>
                    <a:pt x="273" y="209"/>
                  </a:lnTo>
                  <a:lnTo>
                    <a:pt x="280" y="209"/>
                  </a:lnTo>
                  <a:lnTo>
                    <a:pt x="288" y="209"/>
                  </a:lnTo>
                  <a:lnTo>
                    <a:pt x="294" y="209"/>
                  </a:lnTo>
                  <a:lnTo>
                    <a:pt x="302" y="208"/>
                  </a:lnTo>
                  <a:lnTo>
                    <a:pt x="309" y="208"/>
                  </a:lnTo>
                  <a:lnTo>
                    <a:pt x="317" y="208"/>
                  </a:lnTo>
                  <a:lnTo>
                    <a:pt x="323" y="208"/>
                  </a:lnTo>
                  <a:lnTo>
                    <a:pt x="331" y="208"/>
                  </a:lnTo>
                  <a:lnTo>
                    <a:pt x="328" y="221"/>
                  </a:lnTo>
                  <a:lnTo>
                    <a:pt x="323" y="228"/>
                  </a:lnTo>
                  <a:lnTo>
                    <a:pt x="314" y="231"/>
                  </a:lnTo>
                  <a:lnTo>
                    <a:pt x="305" y="232"/>
                  </a:lnTo>
                  <a:lnTo>
                    <a:pt x="293" y="232"/>
                  </a:lnTo>
                  <a:lnTo>
                    <a:pt x="282" y="232"/>
                  </a:lnTo>
                  <a:lnTo>
                    <a:pt x="270" y="234"/>
                  </a:lnTo>
                  <a:lnTo>
                    <a:pt x="260" y="239"/>
                  </a:lnTo>
                  <a:lnTo>
                    <a:pt x="264" y="239"/>
                  </a:lnTo>
                  <a:lnTo>
                    <a:pt x="272" y="239"/>
                  </a:lnTo>
                  <a:lnTo>
                    <a:pt x="280" y="238"/>
                  </a:lnTo>
                  <a:lnTo>
                    <a:pt x="290" y="238"/>
                  </a:lnTo>
                  <a:lnTo>
                    <a:pt x="299" y="238"/>
                  </a:lnTo>
                  <a:lnTo>
                    <a:pt x="310" y="237"/>
                  </a:lnTo>
                  <a:lnTo>
                    <a:pt x="319" y="237"/>
                  </a:lnTo>
                  <a:lnTo>
                    <a:pt x="327" y="237"/>
                  </a:lnTo>
                  <a:lnTo>
                    <a:pt x="327" y="242"/>
                  </a:lnTo>
                  <a:lnTo>
                    <a:pt x="327" y="246"/>
                  </a:lnTo>
                  <a:lnTo>
                    <a:pt x="327" y="251"/>
                  </a:lnTo>
                  <a:lnTo>
                    <a:pt x="326" y="256"/>
                  </a:lnTo>
                  <a:lnTo>
                    <a:pt x="318" y="257"/>
                  </a:lnTo>
                  <a:lnTo>
                    <a:pt x="311" y="258"/>
                  </a:lnTo>
                  <a:lnTo>
                    <a:pt x="303" y="260"/>
                  </a:lnTo>
                  <a:lnTo>
                    <a:pt x="297" y="260"/>
                  </a:lnTo>
                  <a:lnTo>
                    <a:pt x="289" y="261"/>
                  </a:lnTo>
                  <a:lnTo>
                    <a:pt x="281" y="262"/>
                  </a:lnTo>
                  <a:lnTo>
                    <a:pt x="274" y="263"/>
                  </a:lnTo>
                  <a:lnTo>
                    <a:pt x="267" y="265"/>
                  </a:lnTo>
                  <a:lnTo>
                    <a:pt x="265" y="266"/>
                  </a:lnTo>
                  <a:lnTo>
                    <a:pt x="265" y="266"/>
                  </a:lnTo>
                  <a:lnTo>
                    <a:pt x="265" y="267"/>
                  </a:lnTo>
                  <a:lnTo>
                    <a:pt x="264" y="267"/>
                  </a:lnTo>
                  <a:lnTo>
                    <a:pt x="278" y="267"/>
                  </a:lnTo>
                  <a:lnTo>
                    <a:pt x="289" y="267"/>
                  </a:lnTo>
                  <a:lnTo>
                    <a:pt x="297" y="267"/>
                  </a:lnTo>
                  <a:lnTo>
                    <a:pt x="303" y="267"/>
                  </a:lnTo>
                  <a:lnTo>
                    <a:pt x="309" y="266"/>
                  </a:lnTo>
                  <a:lnTo>
                    <a:pt x="314" y="266"/>
                  </a:lnTo>
                  <a:lnTo>
                    <a:pt x="319" y="265"/>
                  </a:lnTo>
                  <a:lnTo>
                    <a:pt x="326" y="263"/>
                  </a:lnTo>
                  <a:lnTo>
                    <a:pt x="325" y="274"/>
                  </a:lnTo>
                  <a:lnTo>
                    <a:pt x="325" y="279"/>
                  </a:lnTo>
                  <a:lnTo>
                    <a:pt x="323" y="281"/>
                  </a:lnTo>
                  <a:lnTo>
                    <a:pt x="322" y="284"/>
                  </a:lnTo>
                  <a:lnTo>
                    <a:pt x="314" y="285"/>
                  </a:lnTo>
                  <a:lnTo>
                    <a:pt x="307" y="285"/>
                  </a:lnTo>
                  <a:lnTo>
                    <a:pt x="301" y="286"/>
                  </a:lnTo>
                  <a:lnTo>
                    <a:pt x="294" y="286"/>
                  </a:lnTo>
                  <a:lnTo>
                    <a:pt x="286" y="287"/>
                  </a:lnTo>
                  <a:lnTo>
                    <a:pt x="280" y="289"/>
                  </a:lnTo>
                  <a:lnTo>
                    <a:pt x="273" y="289"/>
                  </a:lnTo>
                  <a:lnTo>
                    <a:pt x="267" y="290"/>
                  </a:lnTo>
                  <a:lnTo>
                    <a:pt x="265" y="290"/>
                  </a:lnTo>
                  <a:lnTo>
                    <a:pt x="265" y="291"/>
                  </a:lnTo>
                  <a:lnTo>
                    <a:pt x="265" y="291"/>
                  </a:lnTo>
                  <a:lnTo>
                    <a:pt x="264" y="293"/>
                  </a:lnTo>
                  <a:lnTo>
                    <a:pt x="272" y="293"/>
                  </a:lnTo>
                  <a:lnTo>
                    <a:pt x="278" y="293"/>
                  </a:lnTo>
                  <a:lnTo>
                    <a:pt x="286" y="293"/>
                  </a:lnTo>
                  <a:lnTo>
                    <a:pt x="293" y="293"/>
                  </a:lnTo>
                  <a:lnTo>
                    <a:pt x="299" y="293"/>
                  </a:lnTo>
                  <a:lnTo>
                    <a:pt x="307" y="293"/>
                  </a:lnTo>
                  <a:lnTo>
                    <a:pt x="314" y="293"/>
                  </a:lnTo>
                  <a:lnTo>
                    <a:pt x="322" y="293"/>
                  </a:lnTo>
                  <a:lnTo>
                    <a:pt x="321" y="296"/>
                  </a:lnTo>
                  <a:lnTo>
                    <a:pt x="321" y="299"/>
                  </a:lnTo>
                  <a:lnTo>
                    <a:pt x="321" y="303"/>
                  </a:lnTo>
                  <a:lnTo>
                    <a:pt x="321" y="306"/>
                  </a:lnTo>
                  <a:lnTo>
                    <a:pt x="319" y="308"/>
                  </a:lnTo>
                  <a:lnTo>
                    <a:pt x="317" y="308"/>
                  </a:lnTo>
                  <a:lnTo>
                    <a:pt x="314" y="309"/>
                  </a:lnTo>
                  <a:lnTo>
                    <a:pt x="309" y="310"/>
                  </a:lnTo>
                  <a:lnTo>
                    <a:pt x="299" y="311"/>
                  </a:lnTo>
                  <a:lnTo>
                    <a:pt x="288" y="313"/>
                  </a:lnTo>
                  <a:lnTo>
                    <a:pt x="270" y="315"/>
                  </a:lnTo>
                  <a:lnTo>
                    <a:pt x="248" y="319"/>
                  </a:lnTo>
                  <a:lnTo>
                    <a:pt x="248" y="320"/>
                  </a:lnTo>
                  <a:lnTo>
                    <a:pt x="248" y="322"/>
                  </a:lnTo>
                  <a:lnTo>
                    <a:pt x="248" y="323"/>
                  </a:lnTo>
                  <a:lnTo>
                    <a:pt x="248" y="324"/>
                  </a:lnTo>
                  <a:lnTo>
                    <a:pt x="257" y="323"/>
                  </a:lnTo>
                  <a:lnTo>
                    <a:pt x="267" y="323"/>
                  </a:lnTo>
                  <a:lnTo>
                    <a:pt x="274" y="322"/>
                  </a:lnTo>
                  <a:lnTo>
                    <a:pt x="284" y="320"/>
                  </a:lnTo>
                  <a:lnTo>
                    <a:pt x="293" y="319"/>
                  </a:lnTo>
                  <a:lnTo>
                    <a:pt x="302" y="319"/>
                  </a:lnTo>
                  <a:lnTo>
                    <a:pt x="310" y="318"/>
                  </a:lnTo>
                  <a:lnTo>
                    <a:pt x="319" y="318"/>
                  </a:lnTo>
                  <a:lnTo>
                    <a:pt x="318" y="328"/>
                  </a:lnTo>
                  <a:lnTo>
                    <a:pt x="317" y="333"/>
                  </a:lnTo>
                  <a:lnTo>
                    <a:pt x="315" y="337"/>
                  </a:lnTo>
                  <a:lnTo>
                    <a:pt x="314" y="338"/>
                  </a:lnTo>
                  <a:lnTo>
                    <a:pt x="305" y="339"/>
                  </a:lnTo>
                  <a:lnTo>
                    <a:pt x="294" y="340"/>
                  </a:lnTo>
                  <a:lnTo>
                    <a:pt x="285" y="342"/>
                  </a:lnTo>
                  <a:lnTo>
                    <a:pt x="274" y="343"/>
                  </a:lnTo>
                  <a:lnTo>
                    <a:pt x="265" y="344"/>
                  </a:lnTo>
                  <a:lnTo>
                    <a:pt x="255" y="346"/>
                  </a:lnTo>
                  <a:lnTo>
                    <a:pt x="245" y="348"/>
                  </a:lnTo>
                  <a:lnTo>
                    <a:pt x="235" y="349"/>
                  </a:lnTo>
                  <a:lnTo>
                    <a:pt x="235" y="351"/>
                  </a:lnTo>
                  <a:lnTo>
                    <a:pt x="235" y="352"/>
                  </a:lnTo>
                  <a:lnTo>
                    <a:pt x="235" y="353"/>
                  </a:lnTo>
                  <a:lnTo>
                    <a:pt x="235" y="354"/>
                  </a:lnTo>
                  <a:lnTo>
                    <a:pt x="252" y="352"/>
                  </a:lnTo>
                  <a:lnTo>
                    <a:pt x="265" y="351"/>
                  </a:lnTo>
                  <a:lnTo>
                    <a:pt x="276" y="349"/>
                  </a:lnTo>
                  <a:lnTo>
                    <a:pt x="285" y="349"/>
                  </a:lnTo>
                  <a:lnTo>
                    <a:pt x="292" y="348"/>
                  </a:lnTo>
                  <a:lnTo>
                    <a:pt x="299" y="348"/>
                  </a:lnTo>
                  <a:lnTo>
                    <a:pt x="307" y="348"/>
                  </a:lnTo>
                  <a:lnTo>
                    <a:pt x="317" y="348"/>
                  </a:lnTo>
                  <a:lnTo>
                    <a:pt x="315" y="352"/>
                  </a:lnTo>
                  <a:lnTo>
                    <a:pt x="315" y="356"/>
                  </a:lnTo>
                  <a:lnTo>
                    <a:pt x="314" y="359"/>
                  </a:lnTo>
                  <a:lnTo>
                    <a:pt x="313" y="363"/>
                  </a:lnTo>
                  <a:lnTo>
                    <a:pt x="307" y="363"/>
                  </a:lnTo>
                  <a:lnTo>
                    <a:pt x="302" y="364"/>
                  </a:lnTo>
                  <a:lnTo>
                    <a:pt x="296" y="364"/>
                  </a:lnTo>
                  <a:lnTo>
                    <a:pt x="290" y="366"/>
                  </a:lnTo>
                  <a:lnTo>
                    <a:pt x="285" y="367"/>
                  </a:lnTo>
                  <a:lnTo>
                    <a:pt x="278" y="368"/>
                  </a:lnTo>
                  <a:lnTo>
                    <a:pt x="273" y="368"/>
                  </a:lnTo>
                  <a:lnTo>
                    <a:pt x="268" y="370"/>
                  </a:lnTo>
                  <a:lnTo>
                    <a:pt x="267" y="370"/>
                  </a:lnTo>
                  <a:lnTo>
                    <a:pt x="267" y="371"/>
                  </a:lnTo>
                  <a:lnTo>
                    <a:pt x="267" y="371"/>
                  </a:lnTo>
                  <a:lnTo>
                    <a:pt x="267" y="372"/>
                  </a:lnTo>
                  <a:lnTo>
                    <a:pt x="272" y="372"/>
                  </a:lnTo>
                  <a:lnTo>
                    <a:pt x="277" y="372"/>
                  </a:lnTo>
                  <a:lnTo>
                    <a:pt x="284" y="372"/>
                  </a:lnTo>
                  <a:lnTo>
                    <a:pt x="289" y="373"/>
                  </a:lnTo>
                  <a:lnTo>
                    <a:pt x="296" y="373"/>
                  </a:lnTo>
                  <a:lnTo>
                    <a:pt x="301" y="373"/>
                  </a:lnTo>
                  <a:lnTo>
                    <a:pt x="307" y="375"/>
                  </a:lnTo>
                  <a:lnTo>
                    <a:pt x="313" y="375"/>
                  </a:lnTo>
                  <a:lnTo>
                    <a:pt x="311" y="378"/>
                  </a:lnTo>
                  <a:lnTo>
                    <a:pt x="311" y="382"/>
                  </a:lnTo>
                  <a:lnTo>
                    <a:pt x="310" y="386"/>
                  </a:lnTo>
                  <a:lnTo>
                    <a:pt x="309" y="390"/>
                  </a:lnTo>
                  <a:lnTo>
                    <a:pt x="302" y="391"/>
                  </a:lnTo>
                  <a:lnTo>
                    <a:pt x="296" y="391"/>
                  </a:lnTo>
                  <a:lnTo>
                    <a:pt x="289" y="392"/>
                  </a:lnTo>
                  <a:lnTo>
                    <a:pt x="282" y="394"/>
                  </a:lnTo>
                  <a:lnTo>
                    <a:pt x="276" y="395"/>
                  </a:lnTo>
                  <a:lnTo>
                    <a:pt x="268" y="395"/>
                  </a:lnTo>
                  <a:lnTo>
                    <a:pt x="261" y="396"/>
                  </a:lnTo>
                  <a:lnTo>
                    <a:pt x="255" y="397"/>
                  </a:lnTo>
                  <a:lnTo>
                    <a:pt x="255" y="399"/>
                  </a:lnTo>
                  <a:lnTo>
                    <a:pt x="255" y="400"/>
                  </a:lnTo>
                  <a:lnTo>
                    <a:pt x="255" y="401"/>
                  </a:lnTo>
                  <a:lnTo>
                    <a:pt x="255" y="402"/>
                  </a:lnTo>
                  <a:lnTo>
                    <a:pt x="261" y="402"/>
                  </a:lnTo>
                  <a:lnTo>
                    <a:pt x="268" y="401"/>
                  </a:lnTo>
                  <a:lnTo>
                    <a:pt x="274" y="401"/>
                  </a:lnTo>
                  <a:lnTo>
                    <a:pt x="282" y="400"/>
                  </a:lnTo>
                  <a:lnTo>
                    <a:pt x="289" y="400"/>
                  </a:lnTo>
                  <a:lnTo>
                    <a:pt x="296" y="400"/>
                  </a:lnTo>
                  <a:lnTo>
                    <a:pt x="302" y="399"/>
                  </a:lnTo>
                  <a:lnTo>
                    <a:pt x="309" y="399"/>
                  </a:lnTo>
                  <a:lnTo>
                    <a:pt x="309" y="404"/>
                  </a:lnTo>
                  <a:lnTo>
                    <a:pt x="309" y="407"/>
                  </a:lnTo>
                  <a:lnTo>
                    <a:pt x="307" y="411"/>
                  </a:lnTo>
                  <a:lnTo>
                    <a:pt x="307" y="415"/>
                  </a:lnTo>
                  <a:lnTo>
                    <a:pt x="306" y="416"/>
                  </a:lnTo>
                  <a:lnTo>
                    <a:pt x="305" y="416"/>
                  </a:lnTo>
                  <a:lnTo>
                    <a:pt x="302" y="417"/>
                  </a:lnTo>
                  <a:lnTo>
                    <a:pt x="299" y="417"/>
                  </a:lnTo>
                  <a:lnTo>
                    <a:pt x="294" y="419"/>
                  </a:lnTo>
                  <a:lnTo>
                    <a:pt x="286" y="420"/>
                  </a:lnTo>
                  <a:lnTo>
                    <a:pt x="277" y="421"/>
                  </a:lnTo>
                  <a:lnTo>
                    <a:pt x="264" y="424"/>
                  </a:lnTo>
                  <a:lnTo>
                    <a:pt x="264" y="425"/>
                  </a:lnTo>
                  <a:lnTo>
                    <a:pt x="264" y="426"/>
                  </a:lnTo>
                  <a:lnTo>
                    <a:pt x="264" y="428"/>
                  </a:lnTo>
                  <a:lnTo>
                    <a:pt x="264" y="429"/>
                  </a:lnTo>
                  <a:lnTo>
                    <a:pt x="269" y="429"/>
                  </a:lnTo>
                  <a:lnTo>
                    <a:pt x="274" y="429"/>
                  </a:lnTo>
                  <a:lnTo>
                    <a:pt x="280" y="429"/>
                  </a:lnTo>
                  <a:lnTo>
                    <a:pt x="285" y="429"/>
                  </a:lnTo>
                  <a:lnTo>
                    <a:pt x="289" y="429"/>
                  </a:lnTo>
                  <a:lnTo>
                    <a:pt x="294" y="429"/>
                  </a:lnTo>
                  <a:lnTo>
                    <a:pt x="299" y="429"/>
                  </a:lnTo>
                  <a:lnTo>
                    <a:pt x="305" y="429"/>
                  </a:lnTo>
                  <a:lnTo>
                    <a:pt x="305" y="434"/>
                  </a:lnTo>
                  <a:lnTo>
                    <a:pt x="305" y="440"/>
                  </a:lnTo>
                  <a:lnTo>
                    <a:pt x="302" y="448"/>
                  </a:lnTo>
                  <a:lnTo>
                    <a:pt x="301" y="453"/>
                  </a:lnTo>
                  <a:lnTo>
                    <a:pt x="294" y="453"/>
                  </a:lnTo>
                  <a:lnTo>
                    <a:pt x="288" y="454"/>
                  </a:lnTo>
                  <a:lnTo>
                    <a:pt x="280" y="454"/>
                  </a:lnTo>
                  <a:lnTo>
                    <a:pt x="273" y="455"/>
                  </a:lnTo>
                  <a:lnTo>
                    <a:pt x="267" y="457"/>
                  </a:lnTo>
                  <a:lnTo>
                    <a:pt x="260" y="457"/>
                  </a:lnTo>
                  <a:lnTo>
                    <a:pt x="252" y="458"/>
                  </a:lnTo>
                  <a:lnTo>
                    <a:pt x="245" y="458"/>
                  </a:lnTo>
                  <a:lnTo>
                    <a:pt x="245" y="459"/>
                  </a:lnTo>
                  <a:lnTo>
                    <a:pt x="245" y="460"/>
                  </a:lnTo>
                  <a:lnTo>
                    <a:pt x="245" y="462"/>
                  </a:lnTo>
                  <a:lnTo>
                    <a:pt x="245" y="463"/>
                  </a:lnTo>
                  <a:lnTo>
                    <a:pt x="252" y="463"/>
                  </a:lnTo>
                  <a:lnTo>
                    <a:pt x="260" y="463"/>
                  </a:lnTo>
                  <a:lnTo>
                    <a:pt x="267" y="463"/>
                  </a:lnTo>
                  <a:lnTo>
                    <a:pt x="273" y="463"/>
                  </a:lnTo>
                  <a:lnTo>
                    <a:pt x="280" y="463"/>
                  </a:lnTo>
                  <a:lnTo>
                    <a:pt x="288" y="463"/>
                  </a:lnTo>
                  <a:lnTo>
                    <a:pt x="294" y="463"/>
                  </a:lnTo>
                  <a:lnTo>
                    <a:pt x="301" y="463"/>
                  </a:lnTo>
                  <a:lnTo>
                    <a:pt x="299" y="468"/>
                  </a:lnTo>
                  <a:lnTo>
                    <a:pt x="299" y="472"/>
                  </a:lnTo>
                  <a:lnTo>
                    <a:pt x="298" y="476"/>
                  </a:lnTo>
                  <a:lnTo>
                    <a:pt x="298" y="481"/>
                  </a:lnTo>
                  <a:lnTo>
                    <a:pt x="297" y="482"/>
                  </a:lnTo>
                  <a:lnTo>
                    <a:pt x="296" y="482"/>
                  </a:lnTo>
                  <a:lnTo>
                    <a:pt x="293" y="483"/>
                  </a:lnTo>
                  <a:lnTo>
                    <a:pt x="289" y="483"/>
                  </a:lnTo>
                  <a:lnTo>
                    <a:pt x="282" y="484"/>
                  </a:lnTo>
                  <a:lnTo>
                    <a:pt x="273" y="484"/>
                  </a:lnTo>
                  <a:lnTo>
                    <a:pt x="261" y="486"/>
                  </a:lnTo>
                  <a:lnTo>
                    <a:pt x="245" y="487"/>
                  </a:lnTo>
                  <a:lnTo>
                    <a:pt x="245" y="488"/>
                  </a:lnTo>
                  <a:lnTo>
                    <a:pt x="245" y="489"/>
                  </a:lnTo>
                  <a:lnTo>
                    <a:pt x="244" y="492"/>
                  </a:lnTo>
                  <a:lnTo>
                    <a:pt x="244" y="493"/>
                  </a:lnTo>
                  <a:lnTo>
                    <a:pt x="251" y="493"/>
                  </a:lnTo>
                  <a:lnTo>
                    <a:pt x="257" y="492"/>
                  </a:lnTo>
                  <a:lnTo>
                    <a:pt x="264" y="492"/>
                  </a:lnTo>
                  <a:lnTo>
                    <a:pt x="270" y="492"/>
                  </a:lnTo>
                  <a:lnTo>
                    <a:pt x="277" y="492"/>
                  </a:lnTo>
                  <a:lnTo>
                    <a:pt x="285" y="492"/>
                  </a:lnTo>
                  <a:lnTo>
                    <a:pt x="292" y="491"/>
                  </a:lnTo>
                  <a:lnTo>
                    <a:pt x="298" y="491"/>
                  </a:lnTo>
                  <a:lnTo>
                    <a:pt x="297" y="496"/>
                  </a:lnTo>
                  <a:lnTo>
                    <a:pt x="297" y="500"/>
                  </a:lnTo>
                  <a:lnTo>
                    <a:pt x="296" y="503"/>
                  </a:lnTo>
                  <a:lnTo>
                    <a:pt x="296" y="507"/>
                  </a:lnTo>
                  <a:lnTo>
                    <a:pt x="277" y="508"/>
                  </a:lnTo>
                  <a:lnTo>
                    <a:pt x="264" y="510"/>
                  </a:lnTo>
                  <a:lnTo>
                    <a:pt x="253" y="510"/>
                  </a:lnTo>
                  <a:lnTo>
                    <a:pt x="245" y="511"/>
                  </a:lnTo>
                  <a:lnTo>
                    <a:pt x="240" y="511"/>
                  </a:lnTo>
                  <a:lnTo>
                    <a:pt x="236" y="512"/>
                  </a:lnTo>
                  <a:lnTo>
                    <a:pt x="232" y="512"/>
                  </a:lnTo>
                  <a:lnTo>
                    <a:pt x="228" y="513"/>
                  </a:lnTo>
                  <a:lnTo>
                    <a:pt x="232" y="515"/>
                  </a:lnTo>
                  <a:lnTo>
                    <a:pt x="239" y="516"/>
                  </a:lnTo>
                  <a:lnTo>
                    <a:pt x="248" y="517"/>
                  </a:lnTo>
                  <a:lnTo>
                    <a:pt x="259" y="517"/>
                  </a:lnTo>
                  <a:lnTo>
                    <a:pt x="269" y="517"/>
                  </a:lnTo>
                  <a:lnTo>
                    <a:pt x="280" y="517"/>
                  </a:lnTo>
                  <a:lnTo>
                    <a:pt x="289" y="517"/>
                  </a:lnTo>
                  <a:lnTo>
                    <a:pt x="296" y="517"/>
                  </a:lnTo>
                  <a:lnTo>
                    <a:pt x="294" y="522"/>
                  </a:lnTo>
                  <a:lnTo>
                    <a:pt x="294" y="526"/>
                  </a:lnTo>
                  <a:lnTo>
                    <a:pt x="293" y="531"/>
                  </a:lnTo>
                  <a:lnTo>
                    <a:pt x="293" y="535"/>
                  </a:lnTo>
                  <a:lnTo>
                    <a:pt x="288" y="535"/>
                  </a:lnTo>
                  <a:lnTo>
                    <a:pt x="282" y="536"/>
                  </a:lnTo>
                  <a:lnTo>
                    <a:pt x="277" y="536"/>
                  </a:lnTo>
                  <a:lnTo>
                    <a:pt x="272" y="536"/>
                  </a:lnTo>
                  <a:lnTo>
                    <a:pt x="267" y="537"/>
                  </a:lnTo>
                  <a:lnTo>
                    <a:pt x="261" y="537"/>
                  </a:lnTo>
                  <a:lnTo>
                    <a:pt x="256" y="539"/>
                  </a:lnTo>
                  <a:lnTo>
                    <a:pt x="251" y="539"/>
                  </a:lnTo>
                  <a:lnTo>
                    <a:pt x="252" y="540"/>
                  </a:lnTo>
                  <a:lnTo>
                    <a:pt x="252" y="541"/>
                  </a:lnTo>
                  <a:lnTo>
                    <a:pt x="252" y="544"/>
                  </a:lnTo>
                  <a:lnTo>
                    <a:pt x="253" y="545"/>
                  </a:lnTo>
                  <a:lnTo>
                    <a:pt x="263" y="544"/>
                  </a:lnTo>
                  <a:lnTo>
                    <a:pt x="273" y="544"/>
                  </a:lnTo>
                  <a:lnTo>
                    <a:pt x="282" y="544"/>
                  </a:lnTo>
                  <a:lnTo>
                    <a:pt x="292" y="544"/>
                  </a:lnTo>
                  <a:lnTo>
                    <a:pt x="292" y="555"/>
                  </a:lnTo>
                  <a:lnTo>
                    <a:pt x="292" y="563"/>
                  </a:lnTo>
                  <a:lnTo>
                    <a:pt x="290" y="566"/>
                  </a:lnTo>
                  <a:lnTo>
                    <a:pt x="288" y="570"/>
                  </a:lnTo>
                  <a:lnTo>
                    <a:pt x="281" y="570"/>
                  </a:lnTo>
                  <a:lnTo>
                    <a:pt x="273" y="570"/>
                  </a:lnTo>
                  <a:lnTo>
                    <a:pt x="267" y="570"/>
                  </a:lnTo>
                  <a:lnTo>
                    <a:pt x="259" y="570"/>
                  </a:lnTo>
                  <a:lnTo>
                    <a:pt x="252" y="570"/>
                  </a:lnTo>
                  <a:lnTo>
                    <a:pt x="245" y="572"/>
                  </a:lnTo>
                  <a:lnTo>
                    <a:pt x="239" y="573"/>
                  </a:lnTo>
                  <a:lnTo>
                    <a:pt x="235" y="574"/>
                  </a:lnTo>
                  <a:lnTo>
                    <a:pt x="238" y="575"/>
                  </a:lnTo>
                  <a:lnTo>
                    <a:pt x="243" y="577"/>
                  </a:lnTo>
                  <a:lnTo>
                    <a:pt x="251" y="578"/>
                  </a:lnTo>
                  <a:lnTo>
                    <a:pt x="259" y="579"/>
                  </a:lnTo>
                  <a:lnTo>
                    <a:pt x="267" y="579"/>
                  </a:lnTo>
                  <a:lnTo>
                    <a:pt x="274" y="579"/>
                  </a:lnTo>
                  <a:lnTo>
                    <a:pt x="282" y="580"/>
                  </a:lnTo>
                  <a:lnTo>
                    <a:pt x="288" y="580"/>
                  </a:lnTo>
                  <a:lnTo>
                    <a:pt x="288" y="585"/>
                  </a:lnTo>
                  <a:lnTo>
                    <a:pt x="286" y="592"/>
                  </a:lnTo>
                  <a:lnTo>
                    <a:pt x="286" y="597"/>
                  </a:lnTo>
                  <a:lnTo>
                    <a:pt x="285" y="603"/>
                  </a:lnTo>
                  <a:lnTo>
                    <a:pt x="278" y="603"/>
                  </a:lnTo>
                  <a:lnTo>
                    <a:pt x="273" y="604"/>
                  </a:lnTo>
                  <a:lnTo>
                    <a:pt x="267" y="604"/>
                  </a:lnTo>
                  <a:lnTo>
                    <a:pt x="261" y="604"/>
                  </a:lnTo>
                  <a:lnTo>
                    <a:pt x="255" y="604"/>
                  </a:lnTo>
                  <a:lnTo>
                    <a:pt x="249" y="606"/>
                  </a:lnTo>
                  <a:lnTo>
                    <a:pt x="243" y="606"/>
                  </a:lnTo>
                  <a:lnTo>
                    <a:pt x="236" y="607"/>
                  </a:lnTo>
                  <a:lnTo>
                    <a:pt x="238" y="608"/>
                  </a:lnTo>
                  <a:lnTo>
                    <a:pt x="239" y="609"/>
                  </a:lnTo>
                  <a:lnTo>
                    <a:pt x="239" y="611"/>
                  </a:lnTo>
                  <a:lnTo>
                    <a:pt x="240" y="612"/>
                  </a:lnTo>
                  <a:lnTo>
                    <a:pt x="245" y="612"/>
                  </a:lnTo>
                  <a:lnTo>
                    <a:pt x="251" y="612"/>
                  </a:lnTo>
                  <a:lnTo>
                    <a:pt x="256" y="612"/>
                  </a:lnTo>
                  <a:lnTo>
                    <a:pt x="263" y="612"/>
                  </a:lnTo>
                  <a:lnTo>
                    <a:pt x="268" y="612"/>
                  </a:lnTo>
                  <a:lnTo>
                    <a:pt x="273" y="612"/>
                  </a:lnTo>
                  <a:lnTo>
                    <a:pt x="280" y="612"/>
                  </a:lnTo>
                  <a:lnTo>
                    <a:pt x="285" y="612"/>
                  </a:lnTo>
                  <a:lnTo>
                    <a:pt x="284" y="617"/>
                  </a:lnTo>
                  <a:lnTo>
                    <a:pt x="284" y="621"/>
                  </a:lnTo>
                  <a:lnTo>
                    <a:pt x="282" y="626"/>
                  </a:lnTo>
                  <a:lnTo>
                    <a:pt x="281" y="631"/>
                  </a:lnTo>
                  <a:lnTo>
                    <a:pt x="274" y="631"/>
                  </a:lnTo>
                  <a:lnTo>
                    <a:pt x="268" y="632"/>
                  </a:lnTo>
                  <a:lnTo>
                    <a:pt x="261" y="632"/>
                  </a:lnTo>
                  <a:lnTo>
                    <a:pt x="255" y="632"/>
                  </a:lnTo>
                  <a:lnTo>
                    <a:pt x="248" y="632"/>
                  </a:lnTo>
                  <a:lnTo>
                    <a:pt x="240" y="632"/>
                  </a:lnTo>
                  <a:lnTo>
                    <a:pt x="234" y="632"/>
                  </a:lnTo>
                  <a:lnTo>
                    <a:pt x="227" y="632"/>
                  </a:lnTo>
                  <a:lnTo>
                    <a:pt x="231" y="635"/>
                  </a:lnTo>
                  <a:lnTo>
                    <a:pt x="236" y="636"/>
                  </a:lnTo>
                  <a:lnTo>
                    <a:pt x="243" y="637"/>
                  </a:lnTo>
                  <a:lnTo>
                    <a:pt x="251" y="638"/>
                  </a:lnTo>
                  <a:lnTo>
                    <a:pt x="260" y="638"/>
                  </a:lnTo>
                  <a:lnTo>
                    <a:pt x="268" y="640"/>
                  </a:lnTo>
                  <a:lnTo>
                    <a:pt x="274" y="640"/>
                  </a:lnTo>
                  <a:lnTo>
                    <a:pt x="281" y="640"/>
                  </a:lnTo>
                  <a:lnTo>
                    <a:pt x="280" y="650"/>
                  </a:lnTo>
                  <a:lnTo>
                    <a:pt x="280" y="655"/>
                  </a:lnTo>
                  <a:lnTo>
                    <a:pt x="278" y="659"/>
                  </a:lnTo>
                  <a:lnTo>
                    <a:pt x="277" y="660"/>
                  </a:lnTo>
                  <a:lnTo>
                    <a:pt x="270" y="660"/>
                  </a:lnTo>
                  <a:lnTo>
                    <a:pt x="264" y="661"/>
                  </a:lnTo>
                  <a:lnTo>
                    <a:pt x="257" y="661"/>
                  </a:lnTo>
                  <a:lnTo>
                    <a:pt x="251" y="662"/>
                  </a:lnTo>
                  <a:lnTo>
                    <a:pt x="243" y="662"/>
                  </a:lnTo>
                  <a:lnTo>
                    <a:pt x="236" y="664"/>
                  </a:lnTo>
                  <a:lnTo>
                    <a:pt x="230" y="664"/>
                  </a:lnTo>
                  <a:lnTo>
                    <a:pt x="223" y="665"/>
                  </a:lnTo>
                  <a:lnTo>
                    <a:pt x="227" y="667"/>
                  </a:lnTo>
                  <a:lnTo>
                    <a:pt x="232" y="669"/>
                  </a:lnTo>
                  <a:lnTo>
                    <a:pt x="239" y="670"/>
                  </a:lnTo>
                  <a:lnTo>
                    <a:pt x="247" y="670"/>
                  </a:lnTo>
                  <a:lnTo>
                    <a:pt x="255" y="670"/>
                  </a:lnTo>
                  <a:lnTo>
                    <a:pt x="263" y="670"/>
                  </a:lnTo>
                  <a:lnTo>
                    <a:pt x="270" y="670"/>
                  </a:lnTo>
                  <a:lnTo>
                    <a:pt x="277" y="670"/>
                  </a:lnTo>
                  <a:lnTo>
                    <a:pt x="276" y="675"/>
                  </a:lnTo>
                  <a:lnTo>
                    <a:pt x="276" y="681"/>
                  </a:lnTo>
                  <a:lnTo>
                    <a:pt x="274" y="686"/>
                  </a:lnTo>
                  <a:lnTo>
                    <a:pt x="274" y="693"/>
                  </a:lnTo>
                  <a:lnTo>
                    <a:pt x="264" y="693"/>
                  </a:lnTo>
                  <a:lnTo>
                    <a:pt x="253" y="694"/>
                  </a:lnTo>
                  <a:lnTo>
                    <a:pt x="244" y="694"/>
                  </a:lnTo>
                  <a:lnTo>
                    <a:pt x="234" y="694"/>
                  </a:lnTo>
                  <a:lnTo>
                    <a:pt x="224" y="695"/>
                  </a:lnTo>
                  <a:lnTo>
                    <a:pt x="214" y="695"/>
                  </a:lnTo>
                  <a:lnTo>
                    <a:pt x="205" y="697"/>
                  </a:lnTo>
                  <a:lnTo>
                    <a:pt x="194" y="697"/>
                  </a:lnTo>
                  <a:lnTo>
                    <a:pt x="194" y="698"/>
                  </a:lnTo>
                  <a:lnTo>
                    <a:pt x="194" y="699"/>
                  </a:lnTo>
                  <a:lnTo>
                    <a:pt x="194" y="702"/>
                  </a:lnTo>
                  <a:lnTo>
                    <a:pt x="194" y="703"/>
                  </a:lnTo>
                  <a:lnTo>
                    <a:pt x="203" y="703"/>
                  </a:lnTo>
                  <a:lnTo>
                    <a:pt x="214" y="703"/>
                  </a:lnTo>
                  <a:lnTo>
                    <a:pt x="223" y="703"/>
                  </a:lnTo>
                  <a:lnTo>
                    <a:pt x="234" y="703"/>
                  </a:lnTo>
                  <a:lnTo>
                    <a:pt x="243" y="703"/>
                  </a:lnTo>
                  <a:lnTo>
                    <a:pt x="253" y="703"/>
                  </a:lnTo>
                  <a:lnTo>
                    <a:pt x="263" y="704"/>
                  </a:lnTo>
                  <a:lnTo>
                    <a:pt x="273" y="704"/>
                  </a:lnTo>
                  <a:lnTo>
                    <a:pt x="272" y="717"/>
                  </a:lnTo>
                  <a:lnTo>
                    <a:pt x="268" y="724"/>
                  </a:lnTo>
                  <a:lnTo>
                    <a:pt x="263" y="727"/>
                  </a:lnTo>
                  <a:lnTo>
                    <a:pt x="256" y="728"/>
                  </a:lnTo>
                  <a:lnTo>
                    <a:pt x="249" y="728"/>
                  </a:lnTo>
                  <a:lnTo>
                    <a:pt x="240" y="727"/>
                  </a:lnTo>
                  <a:lnTo>
                    <a:pt x="230" y="727"/>
                  </a:lnTo>
                  <a:lnTo>
                    <a:pt x="219" y="728"/>
                  </a:lnTo>
                  <a:lnTo>
                    <a:pt x="220" y="729"/>
                  </a:lnTo>
                  <a:lnTo>
                    <a:pt x="222" y="729"/>
                  </a:lnTo>
                  <a:lnTo>
                    <a:pt x="224" y="731"/>
                  </a:lnTo>
                  <a:lnTo>
                    <a:pt x="228" y="731"/>
                  </a:lnTo>
                  <a:lnTo>
                    <a:pt x="234" y="732"/>
                  </a:lnTo>
                  <a:lnTo>
                    <a:pt x="241" y="732"/>
                  </a:lnTo>
                  <a:lnTo>
                    <a:pt x="253" y="733"/>
                  </a:lnTo>
                  <a:lnTo>
                    <a:pt x="268" y="734"/>
                  </a:lnTo>
                  <a:lnTo>
                    <a:pt x="268" y="739"/>
                  </a:lnTo>
                  <a:lnTo>
                    <a:pt x="268" y="743"/>
                  </a:lnTo>
                  <a:lnTo>
                    <a:pt x="268" y="748"/>
                  </a:lnTo>
                  <a:lnTo>
                    <a:pt x="269" y="753"/>
                  </a:lnTo>
                  <a:lnTo>
                    <a:pt x="261" y="753"/>
                  </a:lnTo>
                  <a:lnTo>
                    <a:pt x="255" y="755"/>
                  </a:lnTo>
                  <a:lnTo>
                    <a:pt x="248" y="755"/>
                  </a:lnTo>
                  <a:lnTo>
                    <a:pt x="240" y="755"/>
                  </a:lnTo>
                  <a:lnTo>
                    <a:pt x="234" y="756"/>
                  </a:lnTo>
                  <a:lnTo>
                    <a:pt x="227" y="756"/>
                  </a:lnTo>
                  <a:lnTo>
                    <a:pt x="220" y="757"/>
                  </a:lnTo>
                  <a:lnTo>
                    <a:pt x="214" y="757"/>
                  </a:lnTo>
                  <a:lnTo>
                    <a:pt x="216" y="758"/>
                  </a:lnTo>
                  <a:lnTo>
                    <a:pt x="223" y="760"/>
                  </a:lnTo>
                  <a:lnTo>
                    <a:pt x="230" y="761"/>
                  </a:lnTo>
                  <a:lnTo>
                    <a:pt x="238" y="762"/>
                  </a:lnTo>
                  <a:lnTo>
                    <a:pt x="245" y="762"/>
                  </a:lnTo>
                  <a:lnTo>
                    <a:pt x="253" y="762"/>
                  </a:lnTo>
                  <a:lnTo>
                    <a:pt x="261" y="763"/>
                  </a:lnTo>
                  <a:lnTo>
                    <a:pt x="267" y="763"/>
                  </a:lnTo>
                  <a:lnTo>
                    <a:pt x="267" y="768"/>
                  </a:lnTo>
                  <a:lnTo>
                    <a:pt x="267" y="771"/>
                  </a:lnTo>
                  <a:lnTo>
                    <a:pt x="265" y="776"/>
                  </a:lnTo>
                  <a:lnTo>
                    <a:pt x="264" y="782"/>
                  </a:lnTo>
                  <a:lnTo>
                    <a:pt x="261" y="782"/>
                  </a:lnTo>
                  <a:lnTo>
                    <a:pt x="259" y="782"/>
                  </a:lnTo>
                  <a:lnTo>
                    <a:pt x="253" y="782"/>
                  </a:lnTo>
                  <a:lnTo>
                    <a:pt x="247" y="782"/>
                  </a:lnTo>
                  <a:lnTo>
                    <a:pt x="239" y="782"/>
                  </a:lnTo>
                  <a:lnTo>
                    <a:pt x="228" y="782"/>
                  </a:lnTo>
                  <a:lnTo>
                    <a:pt x="216" y="782"/>
                  </a:lnTo>
                  <a:lnTo>
                    <a:pt x="202" y="782"/>
                  </a:lnTo>
                  <a:lnTo>
                    <a:pt x="202" y="784"/>
                  </a:lnTo>
                  <a:lnTo>
                    <a:pt x="202" y="785"/>
                  </a:lnTo>
                  <a:lnTo>
                    <a:pt x="202" y="786"/>
                  </a:lnTo>
                  <a:lnTo>
                    <a:pt x="202" y="787"/>
                  </a:lnTo>
                  <a:lnTo>
                    <a:pt x="216" y="789"/>
                  </a:lnTo>
                  <a:lnTo>
                    <a:pt x="227" y="789"/>
                  </a:lnTo>
                  <a:lnTo>
                    <a:pt x="236" y="790"/>
                  </a:lnTo>
                  <a:lnTo>
                    <a:pt x="243" y="790"/>
                  </a:lnTo>
                  <a:lnTo>
                    <a:pt x="248" y="790"/>
                  </a:lnTo>
                  <a:lnTo>
                    <a:pt x="252" y="791"/>
                  </a:lnTo>
                  <a:lnTo>
                    <a:pt x="257" y="791"/>
                  </a:lnTo>
                  <a:lnTo>
                    <a:pt x="264" y="792"/>
                  </a:lnTo>
                  <a:lnTo>
                    <a:pt x="264" y="798"/>
                  </a:lnTo>
                  <a:lnTo>
                    <a:pt x="263" y="801"/>
                  </a:lnTo>
                  <a:lnTo>
                    <a:pt x="263" y="805"/>
                  </a:lnTo>
                  <a:lnTo>
                    <a:pt x="261" y="810"/>
                  </a:lnTo>
                  <a:lnTo>
                    <a:pt x="253" y="810"/>
                  </a:lnTo>
                  <a:lnTo>
                    <a:pt x="244" y="810"/>
                  </a:lnTo>
                  <a:lnTo>
                    <a:pt x="234" y="810"/>
                  </a:lnTo>
                  <a:lnTo>
                    <a:pt x="222" y="810"/>
                  </a:lnTo>
                  <a:lnTo>
                    <a:pt x="211" y="811"/>
                  </a:lnTo>
                  <a:lnTo>
                    <a:pt x="202" y="811"/>
                  </a:lnTo>
                  <a:lnTo>
                    <a:pt x="195" y="813"/>
                  </a:lnTo>
                  <a:lnTo>
                    <a:pt x="190" y="815"/>
                  </a:lnTo>
                  <a:lnTo>
                    <a:pt x="193" y="816"/>
                  </a:lnTo>
                  <a:lnTo>
                    <a:pt x="197" y="816"/>
                  </a:lnTo>
                  <a:lnTo>
                    <a:pt x="201" y="818"/>
                  </a:lnTo>
                  <a:lnTo>
                    <a:pt x="206" y="818"/>
                  </a:lnTo>
                  <a:lnTo>
                    <a:pt x="214" y="818"/>
                  </a:lnTo>
                  <a:lnTo>
                    <a:pt x="224" y="819"/>
                  </a:lnTo>
                  <a:lnTo>
                    <a:pt x="240" y="819"/>
                  </a:lnTo>
                  <a:lnTo>
                    <a:pt x="260" y="820"/>
                  </a:lnTo>
                  <a:lnTo>
                    <a:pt x="260" y="827"/>
                  </a:lnTo>
                  <a:lnTo>
                    <a:pt x="259" y="834"/>
                  </a:lnTo>
                  <a:lnTo>
                    <a:pt x="259" y="840"/>
                  </a:lnTo>
                  <a:lnTo>
                    <a:pt x="257" y="848"/>
                  </a:lnTo>
                  <a:lnTo>
                    <a:pt x="252" y="848"/>
                  </a:lnTo>
                  <a:lnTo>
                    <a:pt x="247" y="848"/>
                  </a:lnTo>
                  <a:lnTo>
                    <a:pt x="241" y="848"/>
                  </a:lnTo>
                  <a:lnTo>
                    <a:pt x="238" y="848"/>
                  </a:lnTo>
                  <a:lnTo>
                    <a:pt x="232" y="848"/>
                  </a:lnTo>
                  <a:lnTo>
                    <a:pt x="227" y="848"/>
                  </a:lnTo>
                  <a:lnTo>
                    <a:pt x="222" y="848"/>
                  </a:lnTo>
                  <a:lnTo>
                    <a:pt x="218" y="848"/>
                  </a:lnTo>
                  <a:lnTo>
                    <a:pt x="218" y="849"/>
                  </a:lnTo>
                  <a:lnTo>
                    <a:pt x="218" y="851"/>
                  </a:lnTo>
                  <a:lnTo>
                    <a:pt x="218" y="853"/>
                  </a:lnTo>
                  <a:lnTo>
                    <a:pt x="218" y="854"/>
                  </a:lnTo>
                  <a:lnTo>
                    <a:pt x="236" y="856"/>
                  </a:lnTo>
                  <a:lnTo>
                    <a:pt x="247" y="857"/>
                  </a:lnTo>
                  <a:lnTo>
                    <a:pt x="252" y="858"/>
                  </a:lnTo>
                  <a:lnTo>
                    <a:pt x="256" y="859"/>
                  </a:lnTo>
                  <a:lnTo>
                    <a:pt x="255" y="863"/>
                  </a:lnTo>
                  <a:lnTo>
                    <a:pt x="255" y="866"/>
                  </a:lnTo>
                  <a:lnTo>
                    <a:pt x="255" y="869"/>
                  </a:lnTo>
                  <a:lnTo>
                    <a:pt x="253" y="872"/>
                  </a:lnTo>
                  <a:lnTo>
                    <a:pt x="247" y="872"/>
                  </a:lnTo>
                  <a:lnTo>
                    <a:pt x="240" y="872"/>
                  </a:lnTo>
                  <a:lnTo>
                    <a:pt x="232" y="872"/>
                  </a:lnTo>
                  <a:lnTo>
                    <a:pt x="224" y="871"/>
                  </a:lnTo>
                  <a:lnTo>
                    <a:pt x="215" y="871"/>
                  </a:lnTo>
                  <a:lnTo>
                    <a:pt x="207" y="869"/>
                  </a:lnTo>
                  <a:lnTo>
                    <a:pt x="199" y="869"/>
                  </a:lnTo>
                  <a:lnTo>
                    <a:pt x="191" y="869"/>
                  </a:lnTo>
                  <a:lnTo>
                    <a:pt x="190" y="869"/>
                  </a:lnTo>
                  <a:lnTo>
                    <a:pt x="190" y="871"/>
                  </a:lnTo>
                  <a:lnTo>
                    <a:pt x="190" y="871"/>
                  </a:lnTo>
                  <a:lnTo>
                    <a:pt x="190" y="872"/>
                  </a:lnTo>
                  <a:lnTo>
                    <a:pt x="198" y="873"/>
                  </a:lnTo>
                  <a:lnTo>
                    <a:pt x="206" y="875"/>
                  </a:lnTo>
                  <a:lnTo>
                    <a:pt x="214" y="876"/>
                  </a:lnTo>
                  <a:lnTo>
                    <a:pt x="222" y="877"/>
                  </a:lnTo>
                  <a:lnTo>
                    <a:pt x="230" y="880"/>
                  </a:lnTo>
                  <a:lnTo>
                    <a:pt x="238" y="881"/>
                  </a:lnTo>
                  <a:lnTo>
                    <a:pt x="245" y="882"/>
                  </a:lnTo>
                  <a:lnTo>
                    <a:pt x="253" y="883"/>
                  </a:lnTo>
                  <a:lnTo>
                    <a:pt x="252" y="890"/>
                  </a:lnTo>
                  <a:lnTo>
                    <a:pt x="252" y="893"/>
                  </a:lnTo>
                  <a:lnTo>
                    <a:pt x="251" y="897"/>
                  </a:lnTo>
                  <a:lnTo>
                    <a:pt x="248" y="901"/>
                  </a:lnTo>
                  <a:lnTo>
                    <a:pt x="243" y="901"/>
                  </a:lnTo>
                  <a:lnTo>
                    <a:pt x="236" y="901"/>
                  </a:lnTo>
                  <a:lnTo>
                    <a:pt x="231" y="901"/>
                  </a:lnTo>
                  <a:lnTo>
                    <a:pt x="224" y="901"/>
                  </a:lnTo>
                  <a:lnTo>
                    <a:pt x="219" y="901"/>
                  </a:lnTo>
                  <a:lnTo>
                    <a:pt x="213" y="901"/>
                  </a:lnTo>
                  <a:lnTo>
                    <a:pt x="207" y="901"/>
                  </a:lnTo>
                  <a:lnTo>
                    <a:pt x="201" y="901"/>
                  </a:lnTo>
                  <a:lnTo>
                    <a:pt x="201" y="901"/>
                  </a:lnTo>
                  <a:lnTo>
                    <a:pt x="201" y="902"/>
                  </a:lnTo>
                  <a:lnTo>
                    <a:pt x="199" y="902"/>
                  </a:lnTo>
                  <a:lnTo>
                    <a:pt x="199" y="904"/>
                  </a:lnTo>
                  <a:lnTo>
                    <a:pt x="201" y="905"/>
                  </a:lnTo>
                  <a:lnTo>
                    <a:pt x="202" y="905"/>
                  </a:lnTo>
                  <a:lnTo>
                    <a:pt x="203" y="906"/>
                  </a:lnTo>
                  <a:lnTo>
                    <a:pt x="207" y="906"/>
                  </a:lnTo>
                  <a:lnTo>
                    <a:pt x="214" y="907"/>
                  </a:lnTo>
                  <a:lnTo>
                    <a:pt x="222" y="909"/>
                  </a:lnTo>
                  <a:lnTo>
                    <a:pt x="234" y="910"/>
                  </a:lnTo>
                  <a:lnTo>
                    <a:pt x="249" y="911"/>
                  </a:lnTo>
                  <a:lnTo>
                    <a:pt x="248" y="919"/>
                  </a:lnTo>
                  <a:lnTo>
                    <a:pt x="248" y="924"/>
                  </a:lnTo>
                  <a:lnTo>
                    <a:pt x="247" y="926"/>
                  </a:lnTo>
                  <a:lnTo>
                    <a:pt x="245" y="928"/>
                  </a:lnTo>
                  <a:lnTo>
                    <a:pt x="236" y="928"/>
                  </a:lnTo>
                  <a:lnTo>
                    <a:pt x="228" y="926"/>
                  </a:lnTo>
                  <a:lnTo>
                    <a:pt x="219" y="926"/>
                  </a:lnTo>
                  <a:lnTo>
                    <a:pt x="211" y="926"/>
                  </a:lnTo>
                  <a:lnTo>
                    <a:pt x="203" y="925"/>
                  </a:lnTo>
                  <a:lnTo>
                    <a:pt x="194" y="925"/>
                  </a:lnTo>
                  <a:lnTo>
                    <a:pt x="186" y="925"/>
                  </a:lnTo>
                  <a:lnTo>
                    <a:pt x="177" y="925"/>
                  </a:lnTo>
                  <a:lnTo>
                    <a:pt x="181" y="928"/>
                  </a:lnTo>
                  <a:lnTo>
                    <a:pt x="187" y="930"/>
                  </a:lnTo>
                  <a:lnTo>
                    <a:pt x="195" y="931"/>
                  </a:lnTo>
                  <a:lnTo>
                    <a:pt x="206" y="933"/>
                  </a:lnTo>
                  <a:lnTo>
                    <a:pt x="218" y="935"/>
                  </a:lnTo>
                  <a:lnTo>
                    <a:pt x="228" y="936"/>
                  </a:lnTo>
                  <a:lnTo>
                    <a:pt x="238" y="936"/>
                  </a:lnTo>
                  <a:lnTo>
                    <a:pt x="245" y="938"/>
                  </a:lnTo>
                  <a:lnTo>
                    <a:pt x="244" y="943"/>
                  </a:lnTo>
                  <a:lnTo>
                    <a:pt x="244" y="948"/>
                  </a:lnTo>
                  <a:lnTo>
                    <a:pt x="243" y="954"/>
                  </a:lnTo>
                  <a:lnTo>
                    <a:pt x="243" y="959"/>
                  </a:lnTo>
                  <a:lnTo>
                    <a:pt x="238" y="959"/>
                  </a:lnTo>
                  <a:lnTo>
                    <a:pt x="231" y="959"/>
                  </a:lnTo>
                  <a:lnTo>
                    <a:pt x="226" y="959"/>
                  </a:lnTo>
                  <a:lnTo>
                    <a:pt x="220" y="958"/>
                  </a:lnTo>
                  <a:lnTo>
                    <a:pt x="214" y="958"/>
                  </a:lnTo>
                  <a:lnTo>
                    <a:pt x="209" y="958"/>
                  </a:lnTo>
                  <a:lnTo>
                    <a:pt x="202" y="958"/>
                  </a:lnTo>
                  <a:lnTo>
                    <a:pt x="197" y="958"/>
                  </a:lnTo>
                  <a:lnTo>
                    <a:pt x="197" y="959"/>
                  </a:lnTo>
                  <a:lnTo>
                    <a:pt x="197" y="960"/>
                  </a:lnTo>
                  <a:lnTo>
                    <a:pt x="197" y="962"/>
                  </a:lnTo>
                  <a:lnTo>
                    <a:pt x="197" y="963"/>
                  </a:lnTo>
                  <a:lnTo>
                    <a:pt x="211" y="965"/>
                  </a:lnTo>
                  <a:lnTo>
                    <a:pt x="222" y="967"/>
                  </a:lnTo>
                  <a:lnTo>
                    <a:pt x="230" y="968"/>
                  </a:lnTo>
                  <a:lnTo>
                    <a:pt x="235" y="969"/>
                  </a:lnTo>
                  <a:lnTo>
                    <a:pt x="239" y="969"/>
                  </a:lnTo>
                  <a:lnTo>
                    <a:pt x="241" y="970"/>
                  </a:lnTo>
                  <a:lnTo>
                    <a:pt x="243" y="970"/>
                  </a:lnTo>
                  <a:lnTo>
                    <a:pt x="244" y="972"/>
                  </a:lnTo>
                  <a:lnTo>
                    <a:pt x="243" y="976"/>
                  </a:lnTo>
                  <a:lnTo>
                    <a:pt x="243" y="981"/>
                  </a:lnTo>
                  <a:lnTo>
                    <a:pt x="241" y="984"/>
                  </a:lnTo>
                  <a:lnTo>
                    <a:pt x="241" y="989"/>
                  </a:lnTo>
                  <a:lnTo>
                    <a:pt x="235" y="989"/>
                  </a:lnTo>
                  <a:lnTo>
                    <a:pt x="230" y="989"/>
                  </a:lnTo>
                  <a:lnTo>
                    <a:pt x="223" y="989"/>
                  </a:lnTo>
                  <a:lnTo>
                    <a:pt x="218" y="991"/>
                  </a:lnTo>
                  <a:lnTo>
                    <a:pt x="211" y="991"/>
                  </a:lnTo>
                  <a:lnTo>
                    <a:pt x="206" y="991"/>
                  </a:lnTo>
                  <a:lnTo>
                    <a:pt x="199" y="992"/>
                  </a:lnTo>
                  <a:lnTo>
                    <a:pt x="194" y="992"/>
                  </a:lnTo>
                  <a:lnTo>
                    <a:pt x="193" y="992"/>
                  </a:lnTo>
                  <a:lnTo>
                    <a:pt x="193" y="993"/>
                  </a:lnTo>
                  <a:lnTo>
                    <a:pt x="191" y="993"/>
                  </a:lnTo>
                  <a:lnTo>
                    <a:pt x="191" y="994"/>
                  </a:lnTo>
                  <a:lnTo>
                    <a:pt x="194" y="996"/>
                  </a:lnTo>
                  <a:lnTo>
                    <a:pt x="198" y="996"/>
                  </a:lnTo>
                  <a:lnTo>
                    <a:pt x="201" y="997"/>
                  </a:lnTo>
                  <a:lnTo>
                    <a:pt x="205" y="997"/>
                  </a:lnTo>
                  <a:lnTo>
                    <a:pt x="210" y="997"/>
                  </a:lnTo>
                  <a:lnTo>
                    <a:pt x="216" y="998"/>
                  </a:lnTo>
                  <a:lnTo>
                    <a:pt x="226" y="998"/>
                  </a:lnTo>
                  <a:lnTo>
                    <a:pt x="239" y="1000"/>
                  </a:lnTo>
                  <a:lnTo>
                    <a:pt x="236" y="1018"/>
                  </a:lnTo>
                  <a:lnTo>
                    <a:pt x="231" y="1025"/>
                  </a:lnTo>
                  <a:lnTo>
                    <a:pt x="222" y="1025"/>
                  </a:lnTo>
                  <a:lnTo>
                    <a:pt x="202" y="1023"/>
                  </a:lnTo>
                  <a:lnTo>
                    <a:pt x="202" y="1023"/>
                  </a:lnTo>
                  <a:lnTo>
                    <a:pt x="202" y="1025"/>
                  </a:lnTo>
                  <a:lnTo>
                    <a:pt x="201" y="1025"/>
                  </a:lnTo>
                  <a:lnTo>
                    <a:pt x="201" y="1026"/>
                  </a:lnTo>
                  <a:lnTo>
                    <a:pt x="209" y="1029"/>
                  </a:lnTo>
                  <a:lnTo>
                    <a:pt x="215" y="1031"/>
                  </a:lnTo>
                  <a:lnTo>
                    <a:pt x="223" y="1032"/>
                  </a:lnTo>
                  <a:lnTo>
                    <a:pt x="235" y="1034"/>
                  </a:lnTo>
                  <a:lnTo>
                    <a:pt x="234" y="1039"/>
                  </a:lnTo>
                  <a:lnTo>
                    <a:pt x="234" y="1042"/>
                  </a:lnTo>
                  <a:lnTo>
                    <a:pt x="232" y="1046"/>
                  </a:lnTo>
                  <a:lnTo>
                    <a:pt x="232" y="1051"/>
                  </a:lnTo>
                  <a:lnTo>
                    <a:pt x="226" y="1051"/>
                  </a:lnTo>
                  <a:lnTo>
                    <a:pt x="219" y="1051"/>
                  </a:lnTo>
                  <a:lnTo>
                    <a:pt x="213" y="1051"/>
                  </a:lnTo>
                  <a:lnTo>
                    <a:pt x="206" y="1051"/>
                  </a:lnTo>
                  <a:lnTo>
                    <a:pt x="199" y="1051"/>
                  </a:lnTo>
                  <a:lnTo>
                    <a:pt x="193" y="1051"/>
                  </a:lnTo>
                  <a:lnTo>
                    <a:pt x="186" y="1051"/>
                  </a:lnTo>
                  <a:lnTo>
                    <a:pt x="180" y="1051"/>
                  </a:lnTo>
                  <a:lnTo>
                    <a:pt x="187" y="1054"/>
                  </a:lnTo>
                  <a:lnTo>
                    <a:pt x="197" y="1055"/>
                  </a:lnTo>
                  <a:lnTo>
                    <a:pt x="206" y="1056"/>
                  </a:lnTo>
                  <a:lnTo>
                    <a:pt x="215" y="1058"/>
                  </a:lnTo>
                  <a:lnTo>
                    <a:pt x="222" y="1060"/>
                  </a:lnTo>
                  <a:lnTo>
                    <a:pt x="227" y="1064"/>
                  </a:lnTo>
                  <a:lnTo>
                    <a:pt x="230" y="1070"/>
                  </a:lnTo>
                  <a:lnTo>
                    <a:pt x="230" y="1080"/>
                  </a:lnTo>
                  <a:lnTo>
                    <a:pt x="223" y="1080"/>
                  </a:lnTo>
                  <a:lnTo>
                    <a:pt x="215" y="1079"/>
                  </a:lnTo>
                  <a:lnTo>
                    <a:pt x="209" y="1079"/>
                  </a:lnTo>
                  <a:lnTo>
                    <a:pt x="201" y="1079"/>
                  </a:lnTo>
                  <a:lnTo>
                    <a:pt x="194" y="1079"/>
                  </a:lnTo>
                  <a:lnTo>
                    <a:pt x="186" y="1079"/>
                  </a:lnTo>
                  <a:lnTo>
                    <a:pt x="180" y="1079"/>
                  </a:lnTo>
                  <a:lnTo>
                    <a:pt x="172" y="1079"/>
                  </a:lnTo>
                  <a:lnTo>
                    <a:pt x="176" y="1083"/>
                  </a:lnTo>
                  <a:lnTo>
                    <a:pt x="181" y="1084"/>
                  </a:lnTo>
                  <a:lnTo>
                    <a:pt x="189" y="1085"/>
                  </a:lnTo>
                  <a:lnTo>
                    <a:pt x="197" y="1085"/>
                  </a:lnTo>
                  <a:lnTo>
                    <a:pt x="206" y="1087"/>
                  </a:lnTo>
                  <a:lnTo>
                    <a:pt x="214" y="1088"/>
                  </a:lnTo>
                  <a:lnTo>
                    <a:pt x="222" y="1089"/>
                  </a:lnTo>
                  <a:lnTo>
                    <a:pt x="228" y="1093"/>
                  </a:lnTo>
                  <a:lnTo>
                    <a:pt x="228" y="1095"/>
                  </a:lnTo>
                  <a:lnTo>
                    <a:pt x="227" y="1098"/>
                  </a:lnTo>
                  <a:lnTo>
                    <a:pt x="227" y="1101"/>
                  </a:lnTo>
                  <a:lnTo>
                    <a:pt x="226" y="1103"/>
                  </a:lnTo>
                  <a:lnTo>
                    <a:pt x="219" y="1104"/>
                  </a:lnTo>
                  <a:lnTo>
                    <a:pt x="213" y="1106"/>
                  </a:lnTo>
                  <a:lnTo>
                    <a:pt x="206" y="1106"/>
                  </a:lnTo>
                  <a:lnTo>
                    <a:pt x="199" y="1106"/>
                  </a:lnTo>
                  <a:lnTo>
                    <a:pt x="191" y="1106"/>
                  </a:lnTo>
                  <a:lnTo>
                    <a:pt x="185" y="1106"/>
                  </a:lnTo>
                  <a:lnTo>
                    <a:pt x="178" y="1106"/>
                  </a:lnTo>
                  <a:lnTo>
                    <a:pt x="173" y="1106"/>
                  </a:lnTo>
                  <a:lnTo>
                    <a:pt x="173" y="1107"/>
                  </a:lnTo>
                  <a:lnTo>
                    <a:pt x="173" y="1108"/>
                  </a:lnTo>
                  <a:lnTo>
                    <a:pt x="173" y="1109"/>
                  </a:lnTo>
                  <a:lnTo>
                    <a:pt x="173" y="1111"/>
                  </a:lnTo>
                  <a:lnTo>
                    <a:pt x="189" y="1112"/>
                  </a:lnTo>
                  <a:lnTo>
                    <a:pt x="199" y="1113"/>
                  </a:lnTo>
                  <a:lnTo>
                    <a:pt x="209" y="1113"/>
                  </a:lnTo>
                  <a:lnTo>
                    <a:pt x="214" y="1113"/>
                  </a:lnTo>
                  <a:lnTo>
                    <a:pt x="218" y="1114"/>
                  </a:lnTo>
                  <a:lnTo>
                    <a:pt x="222" y="1114"/>
                  </a:lnTo>
                  <a:lnTo>
                    <a:pt x="223" y="1113"/>
                  </a:lnTo>
                  <a:lnTo>
                    <a:pt x="226" y="1113"/>
                  </a:lnTo>
                  <a:lnTo>
                    <a:pt x="224" y="1124"/>
                  </a:lnTo>
                  <a:lnTo>
                    <a:pt x="224" y="1130"/>
                  </a:lnTo>
                  <a:lnTo>
                    <a:pt x="223" y="1133"/>
                  </a:lnTo>
                  <a:lnTo>
                    <a:pt x="222" y="1136"/>
                  </a:lnTo>
                  <a:lnTo>
                    <a:pt x="201" y="1135"/>
                  </a:lnTo>
                  <a:lnTo>
                    <a:pt x="186" y="1133"/>
                  </a:lnTo>
                  <a:lnTo>
                    <a:pt x="174" y="1133"/>
                  </a:lnTo>
                  <a:lnTo>
                    <a:pt x="166" y="1132"/>
                  </a:lnTo>
                  <a:lnTo>
                    <a:pt x="160" y="1132"/>
                  </a:lnTo>
                  <a:lnTo>
                    <a:pt x="156" y="1132"/>
                  </a:lnTo>
                  <a:lnTo>
                    <a:pt x="151" y="1133"/>
                  </a:lnTo>
                  <a:lnTo>
                    <a:pt x="147" y="1133"/>
                  </a:lnTo>
                  <a:lnTo>
                    <a:pt x="149" y="1135"/>
                  </a:lnTo>
                  <a:lnTo>
                    <a:pt x="156" y="1136"/>
                  </a:lnTo>
                  <a:lnTo>
                    <a:pt x="165" y="1138"/>
                  </a:lnTo>
                  <a:lnTo>
                    <a:pt x="176" y="1140"/>
                  </a:lnTo>
                  <a:lnTo>
                    <a:pt x="187" y="1141"/>
                  </a:lnTo>
                  <a:lnTo>
                    <a:pt x="199" y="1143"/>
                  </a:lnTo>
                  <a:lnTo>
                    <a:pt x="211" y="1145"/>
                  </a:lnTo>
                  <a:lnTo>
                    <a:pt x="222" y="1146"/>
                  </a:lnTo>
                  <a:lnTo>
                    <a:pt x="220" y="1151"/>
                  </a:lnTo>
                  <a:lnTo>
                    <a:pt x="220" y="1157"/>
                  </a:lnTo>
                  <a:lnTo>
                    <a:pt x="220" y="1162"/>
                  </a:lnTo>
                  <a:lnTo>
                    <a:pt x="220" y="1169"/>
                  </a:lnTo>
                  <a:lnTo>
                    <a:pt x="215" y="1169"/>
                  </a:lnTo>
                  <a:lnTo>
                    <a:pt x="210" y="1169"/>
                  </a:lnTo>
                  <a:lnTo>
                    <a:pt x="206" y="1169"/>
                  </a:lnTo>
                  <a:lnTo>
                    <a:pt x="201" y="1167"/>
                  </a:lnTo>
                  <a:lnTo>
                    <a:pt x="195" y="1167"/>
                  </a:lnTo>
                  <a:lnTo>
                    <a:pt x="190" y="1167"/>
                  </a:lnTo>
                  <a:lnTo>
                    <a:pt x="185" y="1167"/>
                  </a:lnTo>
                  <a:lnTo>
                    <a:pt x="180" y="1167"/>
                  </a:lnTo>
                  <a:lnTo>
                    <a:pt x="180" y="1169"/>
                  </a:lnTo>
                  <a:lnTo>
                    <a:pt x="180" y="1169"/>
                  </a:lnTo>
                  <a:lnTo>
                    <a:pt x="180" y="1170"/>
                  </a:lnTo>
                  <a:lnTo>
                    <a:pt x="178" y="1170"/>
                  </a:lnTo>
                  <a:lnTo>
                    <a:pt x="180" y="1171"/>
                  </a:lnTo>
                  <a:lnTo>
                    <a:pt x="182" y="1172"/>
                  </a:lnTo>
                  <a:lnTo>
                    <a:pt x="184" y="1172"/>
                  </a:lnTo>
                  <a:lnTo>
                    <a:pt x="187" y="1174"/>
                  </a:lnTo>
                  <a:lnTo>
                    <a:pt x="191" y="1175"/>
                  </a:lnTo>
                  <a:lnTo>
                    <a:pt x="198" y="1175"/>
                  </a:lnTo>
                  <a:lnTo>
                    <a:pt x="207" y="1176"/>
                  </a:lnTo>
                  <a:lnTo>
                    <a:pt x="219" y="1178"/>
                  </a:lnTo>
                  <a:lnTo>
                    <a:pt x="218" y="1184"/>
                  </a:lnTo>
                  <a:lnTo>
                    <a:pt x="218" y="1190"/>
                  </a:lnTo>
                  <a:lnTo>
                    <a:pt x="216" y="1196"/>
                  </a:lnTo>
                  <a:lnTo>
                    <a:pt x="216" y="1203"/>
                  </a:lnTo>
                  <a:lnTo>
                    <a:pt x="215" y="1203"/>
                  </a:lnTo>
                  <a:lnTo>
                    <a:pt x="214" y="1203"/>
                  </a:lnTo>
                  <a:lnTo>
                    <a:pt x="211" y="1203"/>
                  </a:lnTo>
                  <a:lnTo>
                    <a:pt x="207" y="1203"/>
                  </a:lnTo>
                  <a:lnTo>
                    <a:pt x="199" y="1203"/>
                  </a:lnTo>
                  <a:lnTo>
                    <a:pt x="189" y="1202"/>
                  </a:lnTo>
                  <a:lnTo>
                    <a:pt x="174" y="1200"/>
                  </a:lnTo>
                  <a:lnTo>
                    <a:pt x="155" y="1198"/>
                  </a:lnTo>
                  <a:lnTo>
                    <a:pt x="153" y="1199"/>
                  </a:lnTo>
                  <a:lnTo>
                    <a:pt x="153" y="1200"/>
                  </a:lnTo>
                  <a:lnTo>
                    <a:pt x="153" y="1202"/>
                  </a:lnTo>
                  <a:lnTo>
                    <a:pt x="152" y="1203"/>
                  </a:lnTo>
                  <a:lnTo>
                    <a:pt x="158" y="1203"/>
                  </a:lnTo>
                  <a:lnTo>
                    <a:pt x="166" y="1204"/>
                  </a:lnTo>
                  <a:lnTo>
                    <a:pt x="177" y="1205"/>
                  </a:lnTo>
                  <a:lnTo>
                    <a:pt x="186" y="1207"/>
                  </a:lnTo>
                  <a:lnTo>
                    <a:pt x="197" y="1209"/>
                  </a:lnTo>
                  <a:lnTo>
                    <a:pt x="205" y="1210"/>
                  </a:lnTo>
                  <a:lnTo>
                    <a:pt x="211" y="1212"/>
                  </a:lnTo>
                  <a:lnTo>
                    <a:pt x="215" y="1213"/>
                  </a:lnTo>
                  <a:lnTo>
                    <a:pt x="215" y="1223"/>
                  </a:lnTo>
                  <a:lnTo>
                    <a:pt x="215" y="1228"/>
                  </a:lnTo>
                  <a:lnTo>
                    <a:pt x="214" y="1231"/>
                  </a:lnTo>
                  <a:lnTo>
                    <a:pt x="211" y="1233"/>
                  </a:lnTo>
                  <a:lnTo>
                    <a:pt x="205" y="1233"/>
                  </a:lnTo>
                  <a:lnTo>
                    <a:pt x="198" y="1232"/>
                  </a:lnTo>
                  <a:lnTo>
                    <a:pt x="191" y="1232"/>
                  </a:lnTo>
                  <a:lnTo>
                    <a:pt x="186" y="1231"/>
                  </a:lnTo>
                  <a:lnTo>
                    <a:pt x="180" y="1231"/>
                  </a:lnTo>
                  <a:lnTo>
                    <a:pt x="173" y="1231"/>
                  </a:lnTo>
                  <a:lnTo>
                    <a:pt x="166" y="1229"/>
                  </a:lnTo>
                  <a:lnTo>
                    <a:pt x="160" y="1229"/>
                  </a:lnTo>
                  <a:lnTo>
                    <a:pt x="158" y="1231"/>
                  </a:lnTo>
                  <a:lnTo>
                    <a:pt x="158" y="1231"/>
                  </a:lnTo>
                  <a:lnTo>
                    <a:pt x="158" y="1231"/>
                  </a:lnTo>
                  <a:lnTo>
                    <a:pt x="158" y="1232"/>
                  </a:lnTo>
                  <a:lnTo>
                    <a:pt x="160" y="1233"/>
                  </a:lnTo>
                  <a:lnTo>
                    <a:pt x="162" y="1233"/>
                  </a:lnTo>
                  <a:lnTo>
                    <a:pt x="165" y="1234"/>
                  </a:lnTo>
                  <a:lnTo>
                    <a:pt x="169" y="1236"/>
                  </a:lnTo>
                  <a:lnTo>
                    <a:pt x="174" y="1237"/>
                  </a:lnTo>
                  <a:lnTo>
                    <a:pt x="184" y="1238"/>
                  </a:lnTo>
                  <a:lnTo>
                    <a:pt x="194" y="1241"/>
                  </a:lnTo>
                  <a:lnTo>
                    <a:pt x="210" y="1243"/>
                  </a:lnTo>
                  <a:lnTo>
                    <a:pt x="211" y="1248"/>
                  </a:lnTo>
                  <a:lnTo>
                    <a:pt x="211" y="1252"/>
                  </a:lnTo>
                  <a:lnTo>
                    <a:pt x="210" y="1256"/>
                  </a:lnTo>
                  <a:lnTo>
                    <a:pt x="209" y="1261"/>
                  </a:lnTo>
                  <a:lnTo>
                    <a:pt x="191" y="1260"/>
                  </a:lnTo>
                  <a:lnTo>
                    <a:pt x="178" y="1258"/>
                  </a:lnTo>
                  <a:lnTo>
                    <a:pt x="169" y="1257"/>
                  </a:lnTo>
                  <a:lnTo>
                    <a:pt x="162" y="1257"/>
                  </a:lnTo>
                  <a:lnTo>
                    <a:pt x="157" y="1256"/>
                  </a:lnTo>
                  <a:lnTo>
                    <a:pt x="155" y="1256"/>
                  </a:lnTo>
                  <a:lnTo>
                    <a:pt x="153" y="1257"/>
                  </a:lnTo>
                  <a:lnTo>
                    <a:pt x="152" y="1257"/>
                  </a:lnTo>
                  <a:lnTo>
                    <a:pt x="157" y="1260"/>
                  </a:lnTo>
                  <a:lnTo>
                    <a:pt x="162" y="1262"/>
                  </a:lnTo>
                  <a:lnTo>
                    <a:pt x="169" y="1263"/>
                  </a:lnTo>
                  <a:lnTo>
                    <a:pt x="177" y="1266"/>
                  </a:lnTo>
                  <a:lnTo>
                    <a:pt x="185" y="1267"/>
                  </a:lnTo>
                  <a:lnTo>
                    <a:pt x="193" y="1268"/>
                  </a:lnTo>
                  <a:lnTo>
                    <a:pt x="201" y="1270"/>
                  </a:lnTo>
                  <a:lnTo>
                    <a:pt x="207" y="1271"/>
                  </a:lnTo>
                  <a:lnTo>
                    <a:pt x="206" y="1275"/>
                  </a:lnTo>
                  <a:lnTo>
                    <a:pt x="206" y="1277"/>
                  </a:lnTo>
                  <a:lnTo>
                    <a:pt x="206" y="1281"/>
                  </a:lnTo>
                  <a:lnTo>
                    <a:pt x="206" y="1285"/>
                  </a:lnTo>
                  <a:lnTo>
                    <a:pt x="195" y="1285"/>
                  </a:lnTo>
                  <a:lnTo>
                    <a:pt x="185" y="1284"/>
                  </a:lnTo>
                  <a:lnTo>
                    <a:pt x="174" y="1284"/>
                  </a:lnTo>
                  <a:lnTo>
                    <a:pt x="165" y="1282"/>
                  </a:lnTo>
                  <a:lnTo>
                    <a:pt x="155" y="1282"/>
                  </a:lnTo>
                  <a:lnTo>
                    <a:pt x="144" y="1281"/>
                  </a:lnTo>
                  <a:lnTo>
                    <a:pt x="133" y="1281"/>
                  </a:lnTo>
                  <a:lnTo>
                    <a:pt x="123" y="1281"/>
                  </a:lnTo>
                  <a:lnTo>
                    <a:pt x="123" y="1282"/>
                  </a:lnTo>
                  <a:lnTo>
                    <a:pt x="123" y="1284"/>
                  </a:lnTo>
                  <a:lnTo>
                    <a:pt x="123" y="1285"/>
                  </a:lnTo>
                  <a:lnTo>
                    <a:pt x="123" y="1286"/>
                  </a:lnTo>
                  <a:lnTo>
                    <a:pt x="133" y="1287"/>
                  </a:lnTo>
                  <a:lnTo>
                    <a:pt x="143" y="1289"/>
                  </a:lnTo>
                  <a:lnTo>
                    <a:pt x="153" y="1290"/>
                  </a:lnTo>
                  <a:lnTo>
                    <a:pt x="162" y="1290"/>
                  </a:lnTo>
                  <a:lnTo>
                    <a:pt x="173" y="1291"/>
                  </a:lnTo>
                  <a:lnTo>
                    <a:pt x="182" y="1292"/>
                  </a:lnTo>
                  <a:lnTo>
                    <a:pt x="193" y="1294"/>
                  </a:lnTo>
                  <a:lnTo>
                    <a:pt x="202" y="1295"/>
                  </a:lnTo>
                  <a:lnTo>
                    <a:pt x="202" y="1299"/>
                  </a:lnTo>
                  <a:lnTo>
                    <a:pt x="203" y="1303"/>
                  </a:lnTo>
                  <a:lnTo>
                    <a:pt x="203" y="1306"/>
                  </a:lnTo>
                  <a:lnTo>
                    <a:pt x="203" y="1310"/>
                  </a:lnTo>
                  <a:lnTo>
                    <a:pt x="199" y="1310"/>
                  </a:lnTo>
                  <a:lnTo>
                    <a:pt x="191" y="1310"/>
                  </a:lnTo>
                  <a:lnTo>
                    <a:pt x="184" y="1309"/>
                  </a:lnTo>
                  <a:lnTo>
                    <a:pt x="173" y="1308"/>
                  </a:lnTo>
                  <a:lnTo>
                    <a:pt x="161" y="1306"/>
                  </a:lnTo>
                  <a:lnTo>
                    <a:pt x="149" y="1305"/>
                  </a:lnTo>
                  <a:lnTo>
                    <a:pt x="137" y="1304"/>
                  </a:lnTo>
                  <a:lnTo>
                    <a:pt x="127" y="1304"/>
                  </a:lnTo>
                  <a:lnTo>
                    <a:pt x="129" y="1306"/>
                  </a:lnTo>
                  <a:lnTo>
                    <a:pt x="136" y="1310"/>
                  </a:lnTo>
                  <a:lnTo>
                    <a:pt x="145" y="1311"/>
                  </a:lnTo>
                  <a:lnTo>
                    <a:pt x="157" y="1314"/>
                  </a:lnTo>
                  <a:lnTo>
                    <a:pt x="169" y="1315"/>
                  </a:lnTo>
                  <a:lnTo>
                    <a:pt x="181" y="1318"/>
                  </a:lnTo>
                  <a:lnTo>
                    <a:pt x="191" y="1319"/>
                  </a:lnTo>
                  <a:lnTo>
                    <a:pt x="199" y="1320"/>
                  </a:lnTo>
                  <a:lnTo>
                    <a:pt x="201" y="1324"/>
                  </a:lnTo>
                  <a:lnTo>
                    <a:pt x="201" y="1328"/>
                  </a:lnTo>
                  <a:lnTo>
                    <a:pt x="201" y="1332"/>
                  </a:lnTo>
                  <a:lnTo>
                    <a:pt x="199" y="1339"/>
                  </a:lnTo>
                  <a:lnTo>
                    <a:pt x="191" y="1338"/>
                  </a:lnTo>
                  <a:lnTo>
                    <a:pt x="182" y="1337"/>
                  </a:lnTo>
                  <a:lnTo>
                    <a:pt x="174" y="1335"/>
                  </a:lnTo>
                  <a:lnTo>
                    <a:pt x="165" y="1334"/>
                  </a:lnTo>
                  <a:lnTo>
                    <a:pt x="157" y="1333"/>
                  </a:lnTo>
                  <a:lnTo>
                    <a:pt x="149" y="1332"/>
                  </a:lnTo>
                  <a:lnTo>
                    <a:pt x="141" y="1332"/>
                  </a:lnTo>
                  <a:lnTo>
                    <a:pt x="135" y="1332"/>
                  </a:lnTo>
                  <a:lnTo>
                    <a:pt x="140" y="1334"/>
                  </a:lnTo>
                  <a:lnTo>
                    <a:pt x="147" y="1337"/>
                  </a:lnTo>
                  <a:lnTo>
                    <a:pt x="155" y="1339"/>
                  </a:lnTo>
                  <a:lnTo>
                    <a:pt x="164" y="1342"/>
                  </a:lnTo>
                  <a:lnTo>
                    <a:pt x="172" y="1344"/>
                  </a:lnTo>
                  <a:lnTo>
                    <a:pt x="181" y="1345"/>
                  </a:lnTo>
                  <a:lnTo>
                    <a:pt x="190" y="1348"/>
                  </a:lnTo>
                  <a:lnTo>
                    <a:pt x="199" y="1349"/>
                  </a:lnTo>
                  <a:lnTo>
                    <a:pt x="198" y="1356"/>
                  </a:lnTo>
                  <a:lnTo>
                    <a:pt x="198" y="1361"/>
                  </a:lnTo>
                  <a:lnTo>
                    <a:pt x="197" y="1367"/>
                  </a:lnTo>
                  <a:lnTo>
                    <a:pt x="195" y="1373"/>
                  </a:lnTo>
                  <a:lnTo>
                    <a:pt x="190" y="1373"/>
                  </a:lnTo>
                  <a:lnTo>
                    <a:pt x="184" y="1372"/>
                  </a:lnTo>
                  <a:lnTo>
                    <a:pt x="176" y="1372"/>
                  </a:lnTo>
                  <a:lnTo>
                    <a:pt x="168" y="1371"/>
                  </a:lnTo>
                  <a:lnTo>
                    <a:pt x="160" y="1371"/>
                  </a:lnTo>
                  <a:lnTo>
                    <a:pt x="153" y="1369"/>
                  </a:lnTo>
                  <a:lnTo>
                    <a:pt x="147" y="1369"/>
                  </a:lnTo>
                  <a:lnTo>
                    <a:pt x="141" y="1369"/>
                  </a:lnTo>
                  <a:lnTo>
                    <a:pt x="145" y="1372"/>
                  </a:lnTo>
                  <a:lnTo>
                    <a:pt x="151" y="1373"/>
                  </a:lnTo>
                  <a:lnTo>
                    <a:pt x="157" y="1376"/>
                  </a:lnTo>
                  <a:lnTo>
                    <a:pt x="164" y="1377"/>
                  </a:lnTo>
                  <a:lnTo>
                    <a:pt x="172" y="1380"/>
                  </a:lnTo>
                  <a:lnTo>
                    <a:pt x="180" y="1381"/>
                  </a:lnTo>
                  <a:lnTo>
                    <a:pt x="187" y="1382"/>
                  </a:lnTo>
                  <a:lnTo>
                    <a:pt x="194" y="1383"/>
                  </a:lnTo>
                  <a:lnTo>
                    <a:pt x="194" y="1391"/>
                  </a:lnTo>
                  <a:lnTo>
                    <a:pt x="194" y="1396"/>
                  </a:lnTo>
                  <a:lnTo>
                    <a:pt x="193" y="1400"/>
                  </a:lnTo>
                  <a:lnTo>
                    <a:pt x="191" y="1405"/>
                  </a:lnTo>
                  <a:lnTo>
                    <a:pt x="181" y="1404"/>
                  </a:lnTo>
                  <a:lnTo>
                    <a:pt x="170" y="1402"/>
                  </a:lnTo>
                  <a:lnTo>
                    <a:pt x="161" y="1401"/>
                  </a:lnTo>
                  <a:lnTo>
                    <a:pt x="151" y="1398"/>
                  </a:lnTo>
                  <a:lnTo>
                    <a:pt x="140" y="1398"/>
                  </a:lnTo>
                  <a:lnTo>
                    <a:pt x="131" y="1397"/>
                  </a:lnTo>
                  <a:lnTo>
                    <a:pt x="122" y="1397"/>
                  </a:lnTo>
                  <a:lnTo>
                    <a:pt x="112" y="1397"/>
                  </a:lnTo>
                  <a:lnTo>
                    <a:pt x="114" y="1398"/>
                  </a:lnTo>
                  <a:lnTo>
                    <a:pt x="116" y="1398"/>
                  </a:lnTo>
                  <a:lnTo>
                    <a:pt x="119" y="1400"/>
                  </a:lnTo>
                  <a:lnTo>
                    <a:pt x="126" y="1401"/>
                  </a:lnTo>
                  <a:lnTo>
                    <a:pt x="135" y="1404"/>
                  </a:lnTo>
                  <a:lnTo>
                    <a:pt x="148" y="1406"/>
                  </a:lnTo>
                  <a:lnTo>
                    <a:pt x="166" y="1410"/>
                  </a:lnTo>
                  <a:lnTo>
                    <a:pt x="190" y="1415"/>
                  </a:lnTo>
                  <a:lnTo>
                    <a:pt x="189" y="1419"/>
                  </a:lnTo>
                  <a:lnTo>
                    <a:pt x="189" y="1422"/>
                  </a:lnTo>
                  <a:lnTo>
                    <a:pt x="189" y="1427"/>
                  </a:lnTo>
                  <a:lnTo>
                    <a:pt x="187" y="1431"/>
                  </a:lnTo>
                  <a:lnTo>
                    <a:pt x="180" y="1431"/>
                  </a:lnTo>
                  <a:lnTo>
                    <a:pt x="173" y="1430"/>
                  </a:lnTo>
                  <a:lnTo>
                    <a:pt x="165" y="1430"/>
                  </a:lnTo>
                  <a:lnTo>
                    <a:pt x="158" y="1429"/>
                  </a:lnTo>
                  <a:lnTo>
                    <a:pt x="151" y="1427"/>
                  </a:lnTo>
                  <a:lnTo>
                    <a:pt x="143" y="1427"/>
                  </a:lnTo>
                  <a:lnTo>
                    <a:pt x="136" y="1426"/>
                  </a:lnTo>
                  <a:lnTo>
                    <a:pt x="128" y="1426"/>
                  </a:lnTo>
                  <a:lnTo>
                    <a:pt x="129" y="1427"/>
                  </a:lnTo>
                  <a:lnTo>
                    <a:pt x="129" y="1429"/>
                  </a:lnTo>
                  <a:lnTo>
                    <a:pt x="129" y="1430"/>
                  </a:lnTo>
                  <a:lnTo>
                    <a:pt x="131" y="1431"/>
                  </a:lnTo>
                  <a:lnTo>
                    <a:pt x="137" y="1433"/>
                  </a:lnTo>
                  <a:lnTo>
                    <a:pt x="144" y="1434"/>
                  </a:lnTo>
                  <a:lnTo>
                    <a:pt x="151" y="1435"/>
                  </a:lnTo>
                  <a:lnTo>
                    <a:pt x="157" y="1436"/>
                  </a:lnTo>
                  <a:lnTo>
                    <a:pt x="165" y="1438"/>
                  </a:lnTo>
                  <a:lnTo>
                    <a:pt x="172" y="1439"/>
                  </a:lnTo>
                  <a:lnTo>
                    <a:pt x="178" y="1440"/>
                  </a:lnTo>
                  <a:lnTo>
                    <a:pt x="186" y="1441"/>
                  </a:lnTo>
                  <a:lnTo>
                    <a:pt x="186" y="1448"/>
                  </a:lnTo>
                  <a:lnTo>
                    <a:pt x="185" y="1457"/>
                  </a:lnTo>
                  <a:lnTo>
                    <a:pt x="184" y="1464"/>
                  </a:lnTo>
                  <a:lnTo>
                    <a:pt x="182" y="1464"/>
                  </a:lnTo>
                  <a:lnTo>
                    <a:pt x="173" y="1463"/>
                  </a:lnTo>
                  <a:lnTo>
                    <a:pt x="165" y="1462"/>
                  </a:lnTo>
                  <a:lnTo>
                    <a:pt x="156" y="1460"/>
                  </a:lnTo>
                  <a:lnTo>
                    <a:pt x="148" y="1459"/>
                  </a:lnTo>
                  <a:lnTo>
                    <a:pt x="139" y="1458"/>
                  </a:lnTo>
                  <a:lnTo>
                    <a:pt x="131" y="1457"/>
                  </a:lnTo>
                  <a:lnTo>
                    <a:pt x="122" y="1455"/>
                  </a:lnTo>
                  <a:lnTo>
                    <a:pt x="114" y="1454"/>
                  </a:lnTo>
                  <a:lnTo>
                    <a:pt x="114" y="1455"/>
                  </a:lnTo>
                  <a:lnTo>
                    <a:pt x="114" y="1457"/>
                  </a:lnTo>
                  <a:lnTo>
                    <a:pt x="114" y="1458"/>
                  </a:lnTo>
                  <a:lnTo>
                    <a:pt x="114" y="1459"/>
                  </a:lnTo>
                  <a:lnTo>
                    <a:pt x="124" y="1462"/>
                  </a:lnTo>
                  <a:lnTo>
                    <a:pt x="133" y="1463"/>
                  </a:lnTo>
                  <a:lnTo>
                    <a:pt x="140" y="1464"/>
                  </a:lnTo>
                  <a:lnTo>
                    <a:pt x="147" y="1465"/>
                  </a:lnTo>
                  <a:lnTo>
                    <a:pt x="155" y="1467"/>
                  </a:lnTo>
                  <a:lnTo>
                    <a:pt x="161" y="1468"/>
                  </a:lnTo>
                  <a:lnTo>
                    <a:pt x="172" y="1469"/>
                  </a:lnTo>
                  <a:lnTo>
                    <a:pt x="184" y="1470"/>
                  </a:lnTo>
                  <a:lnTo>
                    <a:pt x="184" y="1475"/>
                  </a:lnTo>
                  <a:lnTo>
                    <a:pt x="182" y="1482"/>
                  </a:lnTo>
                  <a:lnTo>
                    <a:pt x="182" y="1489"/>
                  </a:lnTo>
                  <a:lnTo>
                    <a:pt x="181" y="1496"/>
                  </a:lnTo>
                  <a:lnTo>
                    <a:pt x="173" y="1496"/>
                  </a:lnTo>
                  <a:lnTo>
                    <a:pt x="164" y="1494"/>
                  </a:lnTo>
                  <a:lnTo>
                    <a:pt x="156" y="1493"/>
                  </a:lnTo>
                  <a:lnTo>
                    <a:pt x="149" y="1492"/>
                  </a:lnTo>
                  <a:lnTo>
                    <a:pt x="141" y="1491"/>
                  </a:lnTo>
                  <a:lnTo>
                    <a:pt x="133" y="1488"/>
                  </a:lnTo>
                  <a:lnTo>
                    <a:pt x="127" y="1487"/>
                  </a:lnTo>
                  <a:lnTo>
                    <a:pt x="120" y="1484"/>
                  </a:lnTo>
                  <a:lnTo>
                    <a:pt x="120" y="1486"/>
                  </a:lnTo>
                  <a:lnTo>
                    <a:pt x="120" y="1488"/>
                  </a:lnTo>
                  <a:lnTo>
                    <a:pt x="120" y="1489"/>
                  </a:lnTo>
                  <a:lnTo>
                    <a:pt x="122" y="1491"/>
                  </a:lnTo>
                  <a:lnTo>
                    <a:pt x="129" y="1492"/>
                  </a:lnTo>
                  <a:lnTo>
                    <a:pt x="136" y="1494"/>
                  </a:lnTo>
                  <a:lnTo>
                    <a:pt x="144" y="1496"/>
                  </a:lnTo>
                  <a:lnTo>
                    <a:pt x="151" y="1498"/>
                  </a:lnTo>
                  <a:lnTo>
                    <a:pt x="157" y="1499"/>
                  </a:lnTo>
                  <a:lnTo>
                    <a:pt x="165" y="1502"/>
                  </a:lnTo>
                  <a:lnTo>
                    <a:pt x="172" y="1503"/>
                  </a:lnTo>
                  <a:lnTo>
                    <a:pt x="180" y="1506"/>
                  </a:lnTo>
                  <a:lnTo>
                    <a:pt x="180" y="1511"/>
                  </a:lnTo>
                  <a:lnTo>
                    <a:pt x="178" y="1516"/>
                  </a:lnTo>
                  <a:lnTo>
                    <a:pt x="178" y="1522"/>
                  </a:lnTo>
                  <a:lnTo>
                    <a:pt x="177" y="1527"/>
                  </a:lnTo>
                  <a:lnTo>
                    <a:pt x="168" y="1527"/>
                  </a:lnTo>
                  <a:lnTo>
                    <a:pt x="158" y="1526"/>
                  </a:lnTo>
                  <a:lnTo>
                    <a:pt x="148" y="1525"/>
                  </a:lnTo>
                  <a:lnTo>
                    <a:pt x="139" y="1522"/>
                  </a:lnTo>
                  <a:lnTo>
                    <a:pt x="129" y="1520"/>
                  </a:lnTo>
                  <a:lnTo>
                    <a:pt x="120" y="1517"/>
                  </a:lnTo>
                  <a:lnTo>
                    <a:pt x="112" y="1516"/>
                  </a:lnTo>
                  <a:lnTo>
                    <a:pt x="104" y="1513"/>
                  </a:lnTo>
                  <a:lnTo>
                    <a:pt x="106" y="1515"/>
                  </a:lnTo>
                  <a:lnTo>
                    <a:pt x="106" y="1516"/>
                  </a:lnTo>
                  <a:lnTo>
                    <a:pt x="106" y="1518"/>
                  </a:lnTo>
                  <a:lnTo>
                    <a:pt x="106" y="1520"/>
                  </a:lnTo>
                  <a:lnTo>
                    <a:pt x="128" y="1526"/>
                  </a:lnTo>
                  <a:lnTo>
                    <a:pt x="144" y="1530"/>
                  </a:lnTo>
                  <a:lnTo>
                    <a:pt x="156" y="1534"/>
                  </a:lnTo>
                  <a:lnTo>
                    <a:pt x="164" y="1535"/>
                  </a:lnTo>
                  <a:lnTo>
                    <a:pt x="169" y="1537"/>
                  </a:lnTo>
                  <a:lnTo>
                    <a:pt x="172" y="1539"/>
                  </a:lnTo>
                  <a:lnTo>
                    <a:pt x="174" y="1539"/>
                  </a:lnTo>
                  <a:lnTo>
                    <a:pt x="176" y="1540"/>
                  </a:lnTo>
                  <a:lnTo>
                    <a:pt x="174" y="1545"/>
                  </a:lnTo>
                  <a:lnTo>
                    <a:pt x="174" y="1549"/>
                  </a:lnTo>
                  <a:lnTo>
                    <a:pt x="174" y="1552"/>
                  </a:lnTo>
                  <a:lnTo>
                    <a:pt x="173" y="1558"/>
                  </a:lnTo>
                  <a:lnTo>
                    <a:pt x="165" y="1558"/>
                  </a:lnTo>
                  <a:lnTo>
                    <a:pt x="156" y="1556"/>
                  </a:lnTo>
                  <a:lnTo>
                    <a:pt x="148" y="1554"/>
                  </a:lnTo>
                  <a:lnTo>
                    <a:pt x="139" y="1551"/>
                  </a:lnTo>
                  <a:lnTo>
                    <a:pt x="131" y="1549"/>
                  </a:lnTo>
                  <a:lnTo>
                    <a:pt x="123" y="1547"/>
                  </a:lnTo>
                  <a:lnTo>
                    <a:pt x="115" y="1547"/>
                  </a:lnTo>
                  <a:lnTo>
                    <a:pt x="108" y="1547"/>
                  </a:lnTo>
                  <a:lnTo>
                    <a:pt x="112" y="1551"/>
                  </a:lnTo>
                  <a:lnTo>
                    <a:pt x="119" y="1554"/>
                  </a:lnTo>
                  <a:lnTo>
                    <a:pt x="127" y="1556"/>
                  </a:lnTo>
                  <a:lnTo>
                    <a:pt x="136" y="1560"/>
                  </a:lnTo>
                  <a:lnTo>
                    <a:pt x="145" y="1563"/>
                  </a:lnTo>
                  <a:lnTo>
                    <a:pt x="155" y="1565"/>
                  </a:lnTo>
                  <a:lnTo>
                    <a:pt x="164" y="1566"/>
                  </a:lnTo>
                  <a:lnTo>
                    <a:pt x="172" y="1569"/>
                  </a:lnTo>
                  <a:lnTo>
                    <a:pt x="172" y="1574"/>
                  </a:lnTo>
                  <a:lnTo>
                    <a:pt x="172" y="1578"/>
                  </a:lnTo>
                  <a:lnTo>
                    <a:pt x="170" y="1582"/>
                  </a:lnTo>
                  <a:lnTo>
                    <a:pt x="169" y="1588"/>
                  </a:lnTo>
                  <a:lnTo>
                    <a:pt x="162" y="1587"/>
                  </a:lnTo>
                  <a:lnTo>
                    <a:pt x="156" y="1585"/>
                  </a:lnTo>
                  <a:lnTo>
                    <a:pt x="149" y="1584"/>
                  </a:lnTo>
                  <a:lnTo>
                    <a:pt x="141" y="1583"/>
                  </a:lnTo>
                  <a:lnTo>
                    <a:pt x="133" y="1582"/>
                  </a:lnTo>
                  <a:lnTo>
                    <a:pt x="126" y="1580"/>
                  </a:lnTo>
                  <a:lnTo>
                    <a:pt x="119" y="1579"/>
                  </a:lnTo>
                  <a:lnTo>
                    <a:pt x="112" y="1578"/>
                  </a:lnTo>
                  <a:lnTo>
                    <a:pt x="112" y="1579"/>
                  </a:lnTo>
                  <a:lnTo>
                    <a:pt x="114" y="1580"/>
                  </a:lnTo>
                  <a:lnTo>
                    <a:pt x="114" y="1582"/>
                  </a:lnTo>
                  <a:lnTo>
                    <a:pt x="114" y="1583"/>
                  </a:lnTo>
                  <a:lnTo>
                    <a:pt x="131" y="1588"/>
                  </a:lnTo>
                  <a:lnTo>
                    <a:pt x="143" y="1592"/>
                  </a:lnTo>
                  <a:lnTo>
                    <a:pt x="152" y="1594"/>
                  </a:lnTo>
                  <a:lnTo>
                    <a:pt x="158" y="1597"/>
                  </a:lnTo>
                  <a:lnTo>
                    <a:pt x="162" y="1598"/>
                  </a:lnTo>
                  <a:lnTo>
                    <a:pt x="165" y="1599"/>
                  </a:lnTo>
                  <a:lnTo>
                    <a:pt x="166" y="1599"/>
                  </a:lnTo>
                  <a:lnTo>
                    <a:pt x="168" y="1600"/>
                  </a:lnTo>
                  <a:lnTo>
                    <a:pt x="168" y="1606"/>
                  </a:lnTo>
                  <a:lnTo>
                    <a:pt x="168" y="1611"/>
                  </a:lnTo>
                  <a:lnTo>
                    <a:pt x="166" y="1617"/>
                  </a:lnTo>
                  <a:lnTo>
                    <a:pt x="166" y="1622"/>
                  </a:lnTo>
                  <a:lnTo>
                    <a:pt x="161" y="1622"/>
                  </a:lnTo>
                  <a:lnTo>
                    <a:pt x="153" y="1621"/>
                  </a:lnTo>
                  <a:lnTo>
                    <a:pt x="144" y="1619"/>
                  </a:lnTo>
                  <a:lnTo>
                    <a:pt x="133" y="1616"/>
                  </a:lnTo>
                  <a:lnTo>
                    <a:pt x="123" y="1613"/>
                  </a:lnTo>
                  <a:lnTo>
                    <a:pt x="112" y="1611"/>
                  </a:lnTo>
                  <a:lnTo>
                    <a:pt x="103" y="1608"/>
                  </a:lnTo>
                  <a:lnTo>
                    <a:pt x="95" y="1608"/>
                  </a:lnTo>
                  <a:lnTo>
                    <a:pt x="95" y="1609"/>
                  </a:lnTo>
                  <a:lnTo>
                    <a:pt x="97" y="1609"/>
                  </a:lnTo>
                  <a:lnTo>
                    <a:pt x="100" y="1611"/>
                  </a:lnTo>
                  <a:lnTo>
                    <a:pt x="106" y="1613"/>
                  </a:lnTo>
                  <a:lnTo>
                    <a:pt x="114" y="1616"/>
                  </a:lnTo>
                  <a:lnTo>
                    <a:pt x="126" y="1619"/>
                  </a:lnTo>
                  <a:lnTo>
                    <a:pt x="144" y="1624"/>
                  </a:lnTo>
                  <a:lnTo>
                    <a:pt x="166" y="1631"/>
                  </a:lnTo>
                  <a:lnTo>
                    <a:pt x="165" y="1636"/>
                  </a:lnTo>
                  <a:lnTo>
                    <a:pt x="165" y="1641"/>
                  </a:lnTo>
                  <a:lnTo>
                    <a:pt x="164" y="1647"/>
                  </a:lnTo>
                  <a:lnTo>
                    <a:pt x="162" y="1652"/>
                  </a:lnTo>
                  <a:lnTo>
                    <a:pt x="151" y="1652"/>
                  </a:lnTo>
                  <a:lnTo>
                    <a:pt x="139" y="1650"/>
                  </a:lnTo>
                  <a:lnTo>
                    <a:pt x="127" y="1646"/>
                  </a:lnTo>
                  <a:lnTo>
                    <a:pt x="115" y="1642"/>
                  </a:lnTo>
                  <a:lnTo>
                    <a:pt x="103" y="1638"/>
                  </a:lnTo>
                  <a:lnTo>
                    <a:pt x="91" y="1636"/>
                  </a:lnTo>
                  <a:lnTo>
                    <a:pt x="79" y="1635"/>
                  </a:lnTo>
                  <a:lnTo>
                    <a:pt x="69" y="1635"/>
                  </a:lnTo>
                  <a:lnTo>
                    <a:pt x="74" y="1638"/>
                  </a:lnTo>
                  <a:lnTo>
                    <a:pt x="83" y="1641"/>
                  </a:lnTo>
                  <a:lnTo>
                    <a:pt x="95" y="1646"/>
                  </a:lnTo>
                  <a:lnTo>
                    <a:pt x="108" y="1650"/>
                  </a:lnTo>
                  <a:lnTo>
                    <a:pt x="123" y="1653"/>
                  </a:lnTo>
                  <a:lnTo>
                    <a:pt x="137" y="1657"/>
                  </a:lnTo>
                  <a:lnTo>
                    <a:pt x="149" y="1661"/>
                  </a:lnTo>
                  <a:lnTo>
                    <a:pt x="158" y="1664"/>
                  </a:lnTo>
                  <a:lnTo>
                    <a:pt x="158" y="1669"/>
                  </a:lnTo>
                  <a:lnTo>
                    <a:pt x="158" y="1674"/>
                  </a:lnTo>
                  <a:lnTo>
                    <a:pt x="158" y="1679"/>
                  </a:lnTo>
                  <a:lnTo>
                    <a:pt x="158" y="1684"/>
                  </a:lnTo>
                  <a:lnTo>
                    <a:pt x="153" y="1685"/>
                  </a:lnTo>
                  <a:lnTo>
                    <a:pt x="145" y="1684"/>
                  </a:lnTo>
                  <a:lnTo>
                    <a:pt x="135" y="1681"/>
                  </a:lnTo>
                  <a:lnTo>
                    <a:pt x="123" y="1679"/>
                  </a:lnTo>
                  <a:lnTo>
                    <a:pt x="111" y="1676"/>
                  </a:lnTo>
                  <a:lnTo>
                    <a:pt x="102" y="1672"/>
                  </a:lnTo>
                  <a:lnTo>
                    <a:pt x="94" y="1671"/>
                  </a:lnTo>
                  <a:lnTo>
                    <a:pt x="91" y="1670"/>
                  </a:lnTo>
                  <a:lnTo>
                    <a:pt x="90" y="1670"/>
                  </a:lnTo>
                  <a:lnTo>
                    <a:pt x="90" y="1671"/>
                  </a:lnTo>
                  <a:lnTo>
                    <a:pt x="89" y="1671"/>
                  </a:lnTo>
                  <a:lnTo>
                    <a:pt x="89" y="1672"/>
                  </a:lnTo>
                  <a:lnTo>
                    <a:pt x="91" y="1674"/>
                  </a:lnTo>
                  <a:lnTo>
                    <a:pt x="98" y="1676"/>
                  </a:lnTo>
                  <a:lnTo>
                    <a:pt x="107" y="1679"/>
                  </a:lnTo>
                  <a:lnTo>
                    <a:pt x="118" y="1683"/>
                  </a:lnTo>
                  <a:lnTo>
                    <a:pt x="128" y="1686"/>
                  </a:lnTo>
                  <a:lnTo>
                    <a:pt x="140" y="1689"/>
                  </a:lnTo>
                  <a:lnTo>
                    <a:pt x="149" y="1693"/>
                  </a:lnTo>
                  <a:lnTo>
                    <a:pt x="156" y="1695"/>
                  </a:lnTo>
                  <a:lnTo>
                    <a:pt x="155" y="1700"/>
                  </a:lnTo>
                  <a:lnTo>
                    <a:pt x="155" y="1704"/>
                  </a:lnTo>
                  <a:lnTo>
                    <a:pt x="155" y="1708"/>
                  </a:lnTo>
                  <a:lnTo>
                    <a:pt x="155" y="1713"/>
                  </a:lnTo>
                  <a:lnTo>
                    <a:pt x="149" y="1712"/>
                  </a:lnTo>
                  <a:lnTo>
                    <a:pt x="141" y="1710"/>
                  </a:lnTo>
                  <a:lnTo>
                    <a:pt x="129" y="1708"/>
                  </a:lnTo>
                  <a:lnTo>
                    <a:pt x="118" y="1704"/>
                  </a:lnTo>
                  <a:lnTo>
                    <a:pt x="106" y="1700"/>
                  </a:lnTo>
                  <a:lnTo>
                    <a:pt x="94" y="1698"/>
                  </a:lnTo>
                  <a:lnTo>
                    <a:pt x="85" y="1695"/>
                  </a:lnTo>
                  <a:lnTo>
                    <a:pt x="78" y="1694"/>
                  </a:lnTo>
                  <a:lnTo>
                    <a:pt x="79" y="1695"/>
                  </a:lnTo>
                  <a:lnTo>
                    <a:pt x="79" y="1696"/>
                  </a:lnTo>
                  <a:lnTo>
                    <a:pt x="79" y="1698"/>
                  </a:lnTo>
                  <a:lnTo>
                    <a:pt x="81" y="1699"/>
                  </a:lnTo>
                  <a:lnTo>
                    <a:pt x="95" y="1704"/>
                  </a:lnTo>
                  <a:lnTo>
                    <a:pt x="106" y="1707"/>
                  </a:lnTo>
                  <a:lnTo>
                    <a:pt x="115" y="1710"/>
                  </a:lnTo>
                  <a:lnTo>
                    <a:pt x="123" y="1713"/>
                  </a:lnTo>
                  <a:lnTo>
                    <a:pt x="128" y="1714"/>
                  </a:lnTo>
                  <a:lnTo>
                    <a:pt x="135" y="1717"/>
                  </a:lnTo>
                  <a:lnTo>
                    <a:pt x="143" y="1719"/>
                  </a:lnTo>
                  <a:lnTo>
                    <a:pt x="152" y="1723"/>
                  </a:lnTo>
                  <a:lnTo>
                    <a:pt x="153" y="1727"/>
                  </a:lnTo>
                  <a:lnTo>
                    <a:pt x="153" y="1730"/>
                  </a:lnTo>
                  <a:lnTo>
                    <a:pt x="152" y="1736"/>
                  </a:lnTo>
                  <a:lnTo>
                    <a:pt x="151" y="1743"/>
                  </a:lnTo>
                  <a:lnTo>
                    <a:pt x="141" y="1741"/>
                  </a:lnTo>
                  <a:lnTo>
                    <a:pt x="129" y="1737"/>
                  </a:lnTo>
                  <a:lnTo>
                    <a:pt x="116" y="1733"/>
                  </a:lnTo>
                  <a:lnTo>
                    <a:pt x="103" y="1728"/>
                  </a:lnTo>
                  <a:lnTo>
                    <a:pt x="90" y="1724"/>
                  </a:lnTo>
                  <a:lnTo>
                    <a:pt x="79" y="1722"/>
                  </a:lnTo>
                  <a:lnTo>
                    <a:pt x="72" y="1720"/>
                  </a:lnTo>
                  <a:lnTo>
                    <a:pt x="68" y="1723"/>
                  </a:lnTo>
                  <a:lnTo>
                    <a:pt x="72" y="1724"/>
                  </a:lnTo>
                  <a:lnTo>
                    <a:pt x="79" y="1728"/>
                  </a:lnTo>
                  <a:lnTo>
                    <a:pt x="91" y="1732"/>
                  </a:lnTo>
                  <a:lnTo>
                    <a:pt x="104" y="1737"/>
                  </a:lnTo>
                  <a:lnTo>
                    <a:pt x="119" y="1742"/>
                  </a:lnTo>
                  <a:lnTo>
                    <a:pt x="132" y="1747"/>
                  </a:lnTo>
                  <a:lnTo>
                    <a:pt x="143" y="1751"/>
                  </a:lnTo>
                  <a:lnTo>
                    <a:pt x="149" y="1753"/>
                  </a:lnTo>
                  <a:lnTo>
                    <a:pt x="148" y="1757"/>
                  </a:lnTo>
                  <a:lnTo>
                    <a:pt x="148" y="1761"/>
                  </a:lnTo>
                  <a:lnTo>
                    <a:pt x="148" y="1765"/>
                  </a:lnTo>
                  <a:lnTo>
                    <a:pt x="148" y="1768"/>
                  </a:lnTo>
                  <a:lnTo>
                    <a:pt x="141" y="1770"/>
                  </a:lnTo>
                  <a:lnTo>
                    <a:pt x="132" y="1768"/>
                  </a:lnTo>
                  <a:lnTo>
                    <a:pt x="124" y="1766"/>
                  </a:lnTo>
                  <a:lnTo>
                    <a:pt x="118" y="1763"/>
                  </a:lnTo>
                  <a:lnTo>
                    <a:pt x="118" y="1765"/>
                  </a:lnTo>
                  <a:lnTo>
                    <a:pt x="119" y="1766"/>
                  </a:lnTo>
                  <a:lnTo>
                    <a:pt x="119" y="1768"/>
                  </a:lnTo>
                  <a:lnTo>
                    <a:pt x="119" y="1770"/>
                  </a:lnTo>
                  <a:lnTo>
                    <a:pt x="126" y="1772"/>
                  </a:lnTo>
                  <a:lnTo>
                    <a:pt x="131" y="1775"/>
                  </a:lnTo>
                  <a:lnTo>
                    <a:pt x="137" y="1777"/>
                  </a:lnTo>
                  <a:lnTo>
                    <a:pt x="144" y="1780"/>
                  </a:lnTo>
                  <a:lnTo>
                    <a:pt x="144" y="1782"/>
                  </a:lnTo>
                  <a:lnTo>
                    <a:pt x="144" y="1785"/>
                  </a:lnTo>
                  <a:lnTo>
                    <a:pt x="144" y="1789"/>
                  </a:lnTo>
                  <a:lnTo>
                    <a:pt x="144" y="1791"/>
                  </a:lnTo>
                  <a:lnTo>
                    <a:pt x="143" y="1791"/>
                  </a:lnTo>
                  <a:lnTo>
                    <a:pt x="140" y="1791"/>
                  </a:lnTo>
                  <a:lnTo>
                    <a:pt x="139" y="1791"/>
                  </a:lnTo>
                  <a:lnTo>
                    <a:pt x="136" y="1792"/>
                  </a:lnTo>
                  <a:close/>
                </a:path>
              </a:pathLst>
            </a:custGeom>
            <a:solidFill>
              <a:srgbClr val="9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1433" name="Group 41"/>
          <p:cNvGrpSpPr>
            <a:grpSpLocks/>
          </p:cNvGrpSpPr>
          <p:nvPr/>
        </p:nvGrpSpPr>
        <p:grpSpPr bwMode="auto">
          <a:xfrm>
            <a:off x="3127375" y="3429000"/>
            <a:ext cx="1292225" cy="2362200"/>
            <a:chOff x="2164" y="2250"/>
            <a:chExt cx="570" cy="1254"/>
          </a:xfrm>
        </p:grpSpPr>
        <p:sp>
          <p:nvSpPr>
            <p:cNvPr id="571421" name="Freeform 29"/>
            <p:cNvSpPr>
              <a:spLocks/>
            </p:cNvSpPr>
            <p:nvPr/>
          </p:nvSpPr>
          <p:spPr bwMode="auto">
            <a:xfrm>
              <a:off x="2164" y="2250"/>
              <a:ext cx="570" cy="1254"/>
            </a:xfrm>
            <a:custGeom>
              <a:avLst/>
              <a:gdLst>
                <a:gd name="T0" fmla="*/ 171 w 1140"/>
                <a:gd name="T1" fmla="*/ 1488 h 2508"/>
                <a:gd name="T2" fmla="*/ 141 w 1140"/>
                <a:gd name="T3" fmla="*/ 1291 h 2508"/>
                <a:gd name="T4" fmla="*/ 92 w 1140"/>
                <a:gd name="T5" fmla="*/ 1175 h 2508"/>
                <a:gd name="T6" fmla="*/ 48 w 1140"/>
                <a:gd name="T7" fmla="*/ 1084 h 2508"/>
                <a:gd name="T8" fmla="*/ 5 w 1140"/>
                <a:gd name="T9" fmla="*/ 1016 h 2508"/>
                <a:gd name="T10" fmla="*/ 38 w 1140"/>
                <a:gd name="T11" fmla="*/ 920 h 2508"/>
                <a:gd name="T12" fmla="*/ 100 w 1140"/>
                <a:gd name="T13" fmla="*/ 803 h 2508"/>
                <a:gd name="T14" fmla="*/ 165 w 1140"/>
                <a:gd name="T15" fmla="*/ 689 h 2508"/>
                <a:gd name="T16" fmla="*/ 251 w 1140"/>
                <a:gd name="T17" fmla="*/ 585 h 2508"/>
                <a:gd name="T18" fmla="*/ 320 w 1140"/>
                <a:gd name="T19" fmla="*/ 533 h 2508"/>
                <a:gd name="T20" fmla="*/ 349 w 1140"/>
                <a:gd name="T21" fmla="*/ 522 h 2508"/>
                <a:gd name="T22" fmla="*/ 343 w 1140"/>
                <a:gd name="T23" fmla="*/ 504 h 2508"/>
                <a:gd name="T24" fmla="*/ 317 w 1140"/>
                <a:gd name="T25" fmla="*/ 466 h 2508"/>
                <a:gd name="T26" fmla="*/ 287 w 1140"/>
                <a:gd name="T27" fmla="*/ 449 h 2508"/>
                <a:gd name="T28" fmla="*/ 252 w 1140"/>
                <a:gd name="T29" fmla="*/ 389 h 2508"/>
                <a:gd name="T30" fmla="*/ 274 w 1140"/>
                <a:gd name="T31" fmla="*/ 314 h 2508"/>
                <a:gd name="T32" fmla="*/ 277 w 1140"/>
                <a:gd name="T33" fmla="*/ 286 h 2508"/>
                <a:gd name="T34" fmla="*/ 236 w 1140"/>
                <a:gd name="T35" fmla="*/ 268 h 2508"/>
                <a:gd name="T36" fmla="*/ 229 w 1140"/>
                <a:gd name="T37" fmla="*/ 201 h 2508"/>
                <a:gd name="T38" fmla="*/ 275 w 1140"/>
                <a:gd name="T39" fmla="*/ 162 h 2508"/>
                <a:gd name="T40" fmla="*/ 293 w 1140"/>
                <a:gd name="T41" fmla="*/ 123 h 2508"/>
                <a:gd name="T42" fmla="*/ 324 w 1140"/>
                <a:gd name="T43" fmla="*/ 80 h 2508"/>
                <a:gd name="T44" fmla="*/ 375 w 1140"/>
                <a:gd name="T45" fmla="*/ 40 h 2508"/>
                <a:gd name="T46" fmla="*/ 437 w 1140"/>
                <a:gd name="T47" fmla="*/ 33 h 2508"/>
                <a:gd name="T48" fmla="*/ 539 w 1140"/>
                <a:gd name="T49" fmla="*/ 0 h 2508"/>
                <a:gd name="T50" fmla="*/ 609 w 1140"/>
                <a:gd name="T51" fmla="*/ 30 h 2508"/>
                <a:gd name="T52" fmla="*/ 614 w 1140"/>
                <a:gd name="T53" fmla="*/ 46 h 2508"/>
                <a:gd name="T54" fmla="*/ 638 w 1140"/>
                <a:gd name="T55" fmla="*/ 81 h 2508"/>
                <a:gd name="T56" fmla="*/ 576 w 1140"/>
                <a:gd name="T57" fmla="*/ 101 h 2508"/>
                <a:gd name="T58" fmla="*/ 575 w 1140"/>
                <a:gd name="T59" fmla="*/ 120 h 2508"/>
                <a:gd name="T60" fmla="*/ 673 w 1140"/>
                <a:gd name="T61" fmla="*/ 211 h 2508"/>
                <a:gd name="T62" fmla="*/ 692 w 1140"/>
                <a:gd name="T63" fmla="*/ 343 h 2508"/>
                <a:gd name="T64" fmla="*/ 676 w 1140"/>
                <a:gd name="T65" fmla="*/ 437 h 2508"/>
                <a:gd name="T66" fmla="*/ 753 w 1140"/>
                <a:gd name="T67" fmla="*/ 427 h 2508"/>
                <a:gd name="T68" fmla="*/ 813 w 1140"/>
                <a:gd name="T69" fmla="*/ 427 h 2508"/>
                <a:gd name="T70" fmla="*/ 867 w 1140"/>
                <a:gd name="T71" fmla="*/ 453 h 2508"/>
                <a:gd name="T72" fmla="*/ 1029 w 1140"/>
                <a:gd name="T73" fmla="*/ 657 h 2508"/>
                <a:gd name="T74" fmla="*/ 1101 w 1140"/>
                <a:gd name="T75" fmla="*/ 796 h 2508"/>
                <a:gd name="T76" fmla="*/ 1095 w 1140"/>
                <a:gd name="T77" fmla="*/ 954 h 2508"/>
                <a:gd name="T78" fmla="*/ 1064 w 1140"/>
                <a:gd name="T79" fmla="*/ 1035 h 2508"/>
                <a:gd name="T80" fmla="*/ 1038 w 1140"/>
                <a:gd name="T81" fmla="*/ 1119 h 2508"/>
                <a:gd name="T82" fmla="*/ 1080 w 1140"/>
                <a:gd name="T83" fmla="*/ 1333 h 2508"/>
                <a:gd name="T84" fmla="*/ 1140 w 1140"/>
                <a:gd name="T85" fmla="*/ 1562 h 2508"/>
                <a:gd name="T86" fmla="*/ 1061 w 1140"/>
                <a:gd name="T87" fmla="*/ 1677 h 2508"/>
                <a:gd name="T88" fmla="*/ 1039 w 1140"/>
                <a:gd name="T89" fmla="*/ 1821 h 2508"/>
                <a:gd name="T90" fmla="*/ 1016 w 1140"/>
                <a:gd name="T91" fmla="*/ 1925 h 2508"/>
                <a:gd name="T92" fmla="*/ 961 w 1140"/>
                <a:gd name="T93" fmla="*/ 2000 h 2508"/>
                <a:gd name="T94" fmla="*/ 842 w 1140"/>
                <a:gd name="T95" fmla="*/ 2349 h 2508"/>
                <a:gd name="T96" fmla="*/ 897 w 1140"/>
                <a:gd name="T97" fmla="*/ 2385 h 2508"/>
                <a:gd name="T98" fmla="*/ 903 w 1140"/>
                <a:gd name="T99" fmla="*/ 2408 h 2508"/>
                <a:gd name="T100" fmla="*/ 786 w 1140"/>
                <a:gd name="T101" fmla="*/ 2426 h 2508"/>
                <a:gd name="T102" fmla="*/ 725 w 1140"/>
                <a:gd name="T103" fmla="*/ 2401 h 2508"/>
                <a:gd name="T104" fmla="*/ 702 w 1140"/>
                <a:gd name="T105" fmla="*/ 2334 h 2508"/>
                <a:gd name="T106" fmla="*/ 670 w 1140"/>
                <a:gd name="T107" fmla="*/ 2265 h 2508"/>
                <a:gd name="T108" fmla="*/ 682 w 1140"/>
                <a:gd name="T109" fmla="*/ 2152 h 2508"/>
                <a:gd name="T110" fmla="*/ 651 w 1140"/>
                <a:gd name="T111" fmla="*/ 2061 h 2508"/>
                <a:gd name="T112" fmla="*/ 622 w 1140"/>
                <a:gd name="T113" fmla="*/ 2097 h 2508"/>
                <a:gd name="T114" fmla="*/ 569 w 1140"/>
                <a:gd name="T115" fmla="*/ 2311 h 2508"/>
                <a:gd name="T116" fmla="*/ 557 w 1140"/>
                <a:gd name="T117" fmla="*/ 2420 h 2508"/>
                <a:gd name="T118" fmla="*/ 486 w 1140"/>
                <a:gd name="T119" fmla="*/ 2463 h 2508"/>
                <a:gd name="T120" fmla="*/ 405 w 1140"/>
                <a:gd name="T121" fmla="*/ 2495 h 2508"/>
                <a:gd name="T122" fmla="*/ 365 w 1140"/>
                <a:gd name="T123" fmla="*/ 2492 h 2508"/>
                <a:gd name="T124" fmla="*/ 403 w 1140"/>
                <a:gd name="T125" fmla="*/ 2420 h 2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40" h="2508">
                  <a:moveTo>
                    <a:pt x="243" y="1650"/>
                  </a:moveTo>
                  <a:lnTo>
                    <a:pt x="173" y="1650"/>
                  </a:lnTo>
                  <a:lnTo>
                    <a:pt x="168" y="1570"/>
                  </a:lnTo>
                  <a:lnTo>
                    <a:pt x="171" y="1488"/>
                  </a:lnTo>
                  <a:lnTo>
                    <a:pt x="180" y="1407"/>
                  </a:lnTo>
                  <a:lnTo>
                    <a:pt x="191" y="1329"/>
                  </a:lnTo>
                  <a:lnTo>
                    <a:pt x="162" y="1313"/>
                  </a:lnTo>
                  <a:lnTo>
                    <a:pt x="141" y="1291"/>
                  </a:lnTo>
                  <a:lnTo>
                    <a:pt x="125" y="1265"/>
                  </a:lnTo>
                  <a:lnTo>
                    <a:pt x="112" y="1236"/>
                  </a:lnTo>
                  <a:lnTo>
                    <a:pt x="102" y="1205"/>
                  </a:lnTo>
                  <a:lnTo>
                    <a:pt x="92" y="1175"/>
                  </a:lnTo>
                  <a:lnTo>
                    <a:pt x="81" y="1146"/>
                  </a:lnTo>
                  <a:lnTo>
                    <a:pt x="67" y="1119"/>
                  </a:lnTo>
                  <a:lnTo>
                    <a:pt x="58" y="1101"/>
                  </a:lnTo>
                  <a:lnTo>
                    <a:pt x="48" y="1084"/>
                  </a:lnTo>
                  <a:lnTo>
                    <a:pt x="35" y="1068"/>
                  </a:lnTo>
                  <a:lnTo>
                    <a:pt x="24" y="1051"/>
                  </a:lnTo>
                  <a:lnTo>
                    <a:pt x="12" y="1035"/>
                  </a:lnTo>
                  <a:lnTo>
                    <a:pt x="5" y="1016"/>
                  </a:lnTo>
                  <a:lnTo>
                    <a:pt x="0" y="997"/>
                  </a:lnTo>
                  <a:lnTo>
                    <a:pt x="2" y="975"/>
                  </a:lnTo>
                  <a:lnTo>
                    <a:pt x="21" y="948"/>
                  </a:lnTo>
                  <a:lnTo>
                    <a:pt x="38" y="920"/>
                  </a:lnTo>
                  <a:lnTo>
                    <a:pt x="54" y="891"/>
                  </a:lnTo>
                  <a:lnTo>
                    <a:pt x="70" y="862"/>
                  </a:lnTo>
                  <a:lnTo>
                    <a:pt x="84" y="834"/>
                  </a:lnTo>
                  <a:lnTo>
                    <a:pt x="100" y="803"/>
                  </a:lnTo>
                  <a:lnTo>
                    <a:pt x="116" y="774"/>
                  </a:lnTo>
                  <a:lnTo>
                    <a:pt x="132" y="745"/>
                  </a:lnTo>
                  <a:lnTo>
                    <a:pt x="148" y="718"/>
                  </a:lnTo>
                  <a:lnTo>
                    <a:pt x="165" y="689"/>
                  </a:lnTo>
                  <a:lnTo>
                    <a:pt x="184" y="661"/>
                  </a:lnTo>
                  <a:lnTo>
                    <a:pt x="204" y="635"/>
                  </a:lnTo>
                  <a:lnTo>
                    <a:pt x="226" y="609"/>
                  </a:lnTo>
                  <a:lnTo>
                    <a:pt x="251" y="585"/>
                  </a:lnTo>
                  <a:lnTo>
                    <a:pt x="277" y="561"/>
                  </a:lnTo>
                  <a:lnTo>
                    <a:pt x="306" y="540"/>
                  </a:lnTo>
                  <a:lnTo>
                    <a:pt x="313" y="535"/>
                  </a:lnTo>
                  <a:lnTo>
                    <a:pt x="320" y="533"/>
                  </a:lnTo>
                  <a:lnTo>
                    <a:pt x="327" y="530"/>
                  </a:lnTo>
                  <a:lnTo>
                    <a:pt x="335" y="527"/>
                  </a:lnTo>
                  <a:lnTo>
                    <a:pt x="342" y="525"/>
                  </a:lnTo>
                  <a:lnTo>
                    <a:pt x="349" y="522"/>
                  </a:lnTo>
                  <a:lnTo>
                    <a:pt x="356" y="521"/>
                  </a:lnTo>
                  <a:lnTo>
                    <a:pt x="363" y="518"/>
                  </a:lnTo>
                  <a:lnTo>
                    <a:pt x="352" y="511"/>
                  </a:lnTo>
                  <a:lnTo>
                    <a:pt x="343" y="504"/>
                  </a:lnTo>
                  <a:lnTo>
                    <a:pt x="336" y="495"/>
                  </a:lnTo>
                  <a:lnTo>
                    <a:pt x="329" y="485"/>
                  </a:lnTo>
                  <a:lnTo>
                    <a:pt x="323" y="476"/>
                  </a:lnTo>
                  <a:lnTo>
                    <a:pt x="317" y="466"/>
                  </a:lnTo>
                  <a:lnTo>
                    <a:pt x="310" y="457"/>
                  </a:lnTo>
                  <a:lnTo>
                    <a:pt x="303" y="450"/>
                  </a:lnTo>
                  <a:lnTo>
                    <a:pt x="294" y="450"/>
                  </a:lnTo>
                  <a:lnTo>
                    <a:pt x="287" y="449"/>
                  </a:lnTo>
                  <a:lnTo>
                    <a:pt x="280" y="444"/>
                  </a:lnTo>
                  <a:lnTo>
                    <a:pt x="271" y="437"/>
                  </a:lnTo>
                  <a:lnTo>
                    <a:pt x="258" y="415"/>
                  </a:lnTo>
                  <a:lnTo>
                    <a:pt x="252" y="389"/>
                  </a:lnTo>
                  <a:lnTo>
                    <a:pt x="254" y="362"/>
                  </a:lnTo>
                  <a:lnTo>
                    <a:pt x="259" y="336"/>
                  </a:lnTo>
                  <a:lnTo>
                    <a:pt x="265" y="324"/>
                  </a:lnTo>
                  <a:lnTo>
                    <a:pt x="274" y="314"/>
                  </a:lnTo>
                  <a:lnTo>
                    <a:pt x="284" y="305"/>
                  </a:lnTo>
                  <a:lnTo>
                    <a:pt x="296" y="298"/>
                  </a:lnTo>
                  <a:lnTo>
                    <a:pt x="287" y="291"/>
                  </a:lnTo>
                  <a:lnTo>
                    <a:pt x="277" y="286"/>
                  </a:lnTo>
                  <a:lnTo>
                    <a:pt x="265" y="282"/>
                  </a:lnTo>
                  <a:lnTo>
                    <a:pt x="255" y="278"/>
                  </a:lnTo>
                  <a:lnTo>
                    <a:pt x="245" y="273"/>
                  </a:lnTo>
                  <a:lnTo>
                    <a:pt x="236" y="268"/>
                  </a:lnTo>
                  <a:lnTo>
                    <a:pt x="230" y="259"/>
                  </a:lnTo>
                  <a:lnTo>
                    <a:pt x="229" y="246"/>
                  </a:lnTo>
                  <a:lnTo>
                    <a:pt x="229" y="224"/>
                  </a:lnTo>
                  <a:lnTo>
                    <a:pt x="229" y="201"/>
                  </a:lnTo>
                  <a:lnTo>
                    <a:pt x="236" y="182"/>
                  </a:lnTo>
                  <a:lnTo>
                    <a:pt x="252" y="169"/>
                  </a:lnTo>
                  <a:lnTo>
                    <a:pt x="265" y="168"/>
                  </a:lnTo>
                  <a:lnTo>
                    <a:pt x="275" y="162"/>
                  </a:lnTo>
                  <a:lnTo>
                    <a:pt x="281" y="155"/>
                  </a:lnTo>
                  <a:lnTo>
                    <a:pt x="285" y="145"/>
                  </a:lnTo>
                  <a:lnTo>
                    <a:pt x="288" y="133"/>
                  </a:lnTo>
                  <a:lnTo>
                    <a:pt x="293" y="123"/>
                  </a:lnTo>
                  <a:lnTo>
                    <a:pt x="297" y="113"/>
                  </a:lnTo>
                  <a:lnTo>
                    <a:pt x="306" y="104"/>
                  </a:lnTo>
                  <a:lnTo>
                    <a:pt x="314" y="93"/>
                  </a:lnTo>
                  <a:lnTo>
                    <a:pt x="324" y="80"/>
                  </a:lnTo>
                  <a:lnTo>
                    <a:pt x="336" y="68"/>
                  </a:lnTo>
                  <a:lnTo>
                    <a:pt x="348" y="56"/>
                  </a:lnTo>
                  <a:lnTo>
                    <a:pt x="361" y="48"/>
                  </a:lnTo>
                  <a:lnTo>
                    <a:pt x="375" y="40"/>
                  </a:lnTo>
                  <a:lnTo>
                    <a:pt x="391" y="38"/>
                  </a:lnTo>
                  <a:lnTo>
                    <a:pt x="407" y="36"/>
                  </a:lnTo>
                  <a:lnTo>
                    <a:pt x="416" y="45"/>
                  </a:lnTo>
                  <a:lnTo>
                    <a:pt x="437" y="33"/>
                  </a:lnTo>
                  <a:lnTo>
                    <a:pt x="462" y="22"/>
                  </a:lnTo>
                  <a:lnTo>
                    <a:pt x="486" y="10"/>
                  </a:lnTo>
                  <a:lnTo>
                    <a:pt x="512" y="3"/>
                  </a:lnTo>
                  <a:lnTo>
                    <a:pt x="539" y="0"/>
                  </a:lnTo>
                  <a:lnTo>
                    <a:pt x="563" y="1"/>
                  </a:lnTo>
                  <a:lnTo>
                    <a:pt x="588" y="10"/>
                  </a:lnTo>
                  <a:lnTo>
                    <a:pt x="609" y="27"/>
                  </a:lnTo>
                  <a:lnTo>
                    <a:pt x="609" y="30"/>
                  </a:lnTo>
                  <a:lnTo>
                    <a:pt x="608" y="33"/>
                  </a:lnTo>
                  <a:lnTo>
                    <a:pt x="605" y="36"/>
                  </a:lnTo>
                  <a:lnTo>
                    <a:pt x="602" y="39"/>
                  </a:lnTo>
                  <a:lnTo>
                    <a:pt x="614" y="46"/>
                  </a:lnTo>
                  <a:lnTo>
                    <a:pt x="624" y="51"/>
                  </a:lnTo>
                  <a:lnTo>
                    <a:pt x="635" y="58"/>
                  </a:lnTo>
                  <a:lnTo>
                    <a:pt x="644" y="67"/>
                  </a:lnTo>
                  <a:lnTo>
                    <a:pt x="638" y="81"/>
                  </a:lnTo>
                  <a:lnTo>
                    <a:pt x="627" y="90"/>
                  </a:lnTo>
                  <a:lnTo>
                    <a:pt x="611" y="97"/>
                  </a:lnTo>
                  <a:lnTo>
                    <a:pt x="593" y="100"/>
                  </a:lnTo>
                  <a:lnTo>
                    <a:pt x="576" y="101"/>
                  </a:lnTo>
                  <a:lnTo>
                    <a:pt x="562" y="101"/>
                  </a:lnTo>
                  <a:lnTo>
                    <a:pt x="552" y="101"/>
                  </a:lnTo>
                  <a:lnTo>
                    <a:pt x="547" y="101"/>
                  </a:lnTo>
                  <a:lnTo>
                    <a:pt x="575" y="120"/>
                  </a:lnTo>
                  <a:lnTo>
                    <a:pt x="604" y="139"/>
                  </a:lnTo>
                  <a:lnTo>
                    <a:pt x="630" y="161"/>
                  </a:lnTo>
                  <a:lnTo>
                    <a:pt x="654" y="185"/>
                  </a:lnTo>
                  <a:lnTo>
                    <a:pt x="673" y="211"/>
                  </a:lnTo>
                  <a:lnTo>
                    <a:pt x="688" y="240"/>
                  </a:lnTo>
                  <a:lnTo>
                    <a:pt x="695" y="272"/>
                  </a:lnTo>
                  <a:lnTo>
                    <a:pt x="695" y="308"/>
                  </a:lnTo>
                  <a:lnTo>
                    <a:pt x="692" y="343"/>
                  </a:lnTo>
                  <a:lnTo>
                    <a:pt x="682" y="376"/>
                  </a:lnTo>
                  <a:lnTo>
                    <a:pt x="670" y="408"/>
                  </a:lnTo>
                  <a:lnTo>
                    <a:pt x="659" y="440"/>
                  </a:lnTo>
                  <a:lnTo>
                    <a:pt x="676" y="437"/>
                  </a:lnTo>
                  <a:lnTo>
                    <a:pt x="693" y="433"/>
                  </a:lnTo>
                  <a:lnTo>
                    <a:pt x="714" y="431"/>
                  </a:lnTo>
                  <a:lnTo>
                    <a:pt x="734" y="428"/>
                  </a:lnTo>
                  <a:lnTo>
                    <a:pt x="753" y="427"/>
                  </a:lnTo>
                  <a:lnTo>
                    <a:pt x="770" y="427"/>
                  </a:lnTo>
                  <a:lnTo>
                    <a:pt x="786" y="425"/>
                  </a:lnTo>
                  <a:lnTo>
                    <a:pt x="799" y="425"/>
                  </a:lnTo>
                  <a:lnTo>
                    <a:pt x="813" y="427"/>
                  </a:lnTo>
                  <a:lnTo>
                    <a:pt x="828" y="431"/>
                  </a:lnTo>
                  <a:lnTo>
                    <a:pt x="842" y="438"/>
                  </a:lnTo>
                  <a:lnTo>
                    <a:pt x="855" y="446"/>
                  </a:lnTo>
                  <a:lnTo>
                    <a:pt x="867" y="453"/>
                  </a:lnTo>
                  <a:lnTo>
                    <a:pt x="876" y="460"/>
                  </a:lnTo>
                  <a:lnTo>
                    <a:pt x="881" y="465"/>
                  </a:lnTo>
                  <a:lnTo>
                    <a:pt x="884" y="466"/>
                  </a:lnTo>
                  <a:lnTo>
                    <a:pt x="1029" y="657"/>
                  </a:lnTo>
                  <a:lnTo>
                    <a:pt x="1052" y="689"/>
                  </a:lnTo>
                  <a:lnTo>
                    <a:pt x="1072" y="722"/>
                  </a:lnTo>
                  <a:lnTo>
                    <a:pt x="1090" y="758"/>
                  </a:lnTo>
                  <a:lnTo>
                    <a:pt x="1101" y="796"/>
                  </a:lnTo>
                  <a:lnTo>
                    <a:pt x="1107" y="835"/>
                  </a:lnTo>
                  <a:lnTo>
                    <a:pt x="1110" y="876"/>
                  </a:lnTo>
                  <a:lnTo>
                    <a:pt x="1106" y="915"/>
                  </a:lnTo>
                  <a:lnTo>
                    <a:pt x="1095" y="954"/>
                  </a:lnTo>
                  <a:lnTo>
                    <a:pt x="1088" y="974"/>
                  </a:lnTo>
                  <a:lnTo>
                    <a:pt x="1080" y="994"/>
                  </a:lnTo>
                  <a:lnTo>
                    <a:pt x="1072" y="1014"/>
                  </a:lnTo>
                  <a:lnTo>
                    <a:pt x="1064" y="1035"/>
                  </a:lnTo>
                  <a:lnTo>
                    <a:pt x="1056" y="1055"/>
                  </a:lnTo>
                  <a:lnTo>
                    <a:pt x="1049" y="1077"/>
                  </a:lnTo>
                  <a:lnTo>
                    <a:pt x="1042" y="1097"/>
                  </a:lnTo>
                  <a:lnTo>
                    <a:pt x="1038" y="1119"/>
                  </a:lnTo>
                  <a:lnTo>
                    <a:pt x="1040" y="1137"/>
                  </a:lnTo>
                  <a:lnTo>
                    <a:pt x="1051" y="1185"/>
                  </a:lnTo>
                  <a:lnTo>
                    <a:pt x="1064" y="1255"/>
                  </a:lnTo>
                  <a:lnTo>
                    <a:pt x="1080" y="1333"/>
                  </a:lnTo>
                  <a:lnTo>
                    <a:pt x="1097" y="1414"/>
                  </a:lnTo>
                  <a:lnTo>
                    <a:pt x="1113" y="1485"/>
                  </a:lnTo>
                  <a:lnTo>
                    <a:pt x="1129" y="1537"/>
                  </a:lnTo>
                  <a:lnTo>
                    <a:pt x="1140" y="1562"/>
                  </a:lnTo>
                  <a:lnTo>
                    <a:pt x="1051" y="1570"/>
                  </a:lnTo>
                  <a:lnTo>
                    <a:pt x="1058" y="1606"/>
                  </a:lnTo>
                  <a:lnTo>
                    <a:pt x="1061" y="1641"/>
                  </a:lnTo>
                  <a:lnTo>
                    <a:pt x="1061" y="1677"/>
                  </a:lnTo>
                  <a:lnTo>
                    <a:pt x="1056" y="1713"/>
                  </a:lnTo>
                  <a:lnTo>
                    <a:pt x="1051" y="1748"/>
                  </a:lnTo>
                  <a:lnTo>
                    <a:pt x="1045" y="1784"/>
                  </a:lnTo>
                  <a:lnTo>
                    <a:pt x="1039" y="1821"/>
                  </a:lnTo>
                  <a:lnTo>
                    <a:pt x="1035" y="1857"/>
                  </a:lnTo>
                  <a:lnTo>
                    <a:pt x="1032" y="1881"/>
                  </a:lnTo>
                  <a:lnTo>
                    <a:pt x="1025" y="1903"/>
                  </a:lnTo>
                  <a:lnTo>
                    <a:pt x="1016" y="1925"/>
                  </a:lnTo>
                  <a:lnTo>
                    <a:pt x="1006" y="1945"/>
                  </a:lnTo>
                  <a:lnTo>
                    <a:pt x="993" y="1964"/>
                  </a:lnTo>
                  <a:lnTo>
                    <a:pt x="977" y="1983"/>
                  </a:lnTo>
                  <a:lnTo>
                    <a:pt x="961" y="2000"/>
                  </a:lnTo>
                  <a:lnTo>
                    <a:pt x="942" y="2017"/>
                  </a:lnTo>
                  <a:lnTo>
                    <a:pt x="818" y="2329"/>
                  </a:lnTo>
                  <a:lnTo>
                    <a:pt x="829" y="2339"/>
                  </a:lnTo>
                  <a:lnTo>
                    <a:pt x="842" y="2349"/>
                  </a:lnTo>
                  <a:lnTo>
                    <a:pt x="855" y="2359"/>
                  </a:lnTo>
                  <a:lnTo>
                    <a:pt x="870" y="2368"/>
                  </a:lnTo>
                  <a:lnTo>
                    <a:pt x="883" y="2376"/>
                  </a:lnTo>
                  <a:lnTo>
                    <a:pt x="897" y="2385"/>
                  </a:lnTo>
                  <a:lnTo>
                    <a:pt x="910" y="2392"/>
                  </a:lnTo>
                  <a:lnTo>
                    <a:pt x="923" y="2399"/>
                  </a:lnTo>
                  <a:lnTo>
                    <a:pt x="918" y="2404"/>
                  </a:lnTo>
                  <a:lnTo>
                    <a:pt x="903" y="2408"/>
                  </a:lnTo>
                  <a:lnTo>
                    <a:pt x="878" y="2412"/>
                  </a:lnTo>
                  <a:lnTo>
                    <a:pt x="850" y="2417"/>
                  </a:lnTo>
                  <a:lnTo>
                    <a:pt x="818" y="2421"/>
                  </a:lnTo>
                  <a:lnTo>
                    <a:pt x="786" y="2426"/>
                  </a:lnTo>
                  <a:lnTo>
                    <a:pt x="756" y="2428"/>
                  </a:lnTo>
                  <a:lnTo>
                    <a:pt x="729" y="2431"/>
                  </a:lnTo>
                  <a:lnTo>
                    <a:pt x="725" y="2417"/>
                  </a:lnTo>
                  <a:lnTo>
                    <a:pt x="725" y="2401"/>
                  </a:lnTo>
                  <a:lnTo>
                    <a:pt x="725" y="2384"/>
                  </a:lnTo>
                  <a:lnTo>
                    <a:pt x="724" y="2366"/>
                  </a:lnTo>
                  <a:lnTo>
                    <a:pt x="712" y="2350"/>
                  </a:lnTo>
                  <a:lnTo>
                    <a:pt x="702" y="2334"/>
                  </a:lnTo>
                  <a:lnTo>
                    <a:pt x="692" y="2317"/>
                  </a:lnTo>
                  <a:lnTo>
                    <a:pt x="683" y="2300"/>
                  </a:lnTo>
                  <a:lnTo>
                    <a:pt x="676" y="2282"/>
                  </a:lnTo>
                  <a:lnTo>
                    <a:pt x="670" y="2265"/>
                  </a:lnTo>
                  <a:lnTo>
                    <a:pt x="667" y="2245"/>
                  </a:lnTo>
                  <a:lnTo>
                    <a:pt x="667" y="2224"/>
                  </a:lnTo>
                  <a:lnTo>
                    <a:pt x="676" y="2188"/>
                  </a:lnTo>
                  <a:lnTo>
                    <a:pt x="682" y="2152"/>
                  </a:lnTo>
                  <a:lnTo>
                    <a:pt x="679" y="2119"/>
                  </a:lnTo>
                  <a:lnTo>
                    <a:pt x="659" y="2088"/>
                  </a:lnTo>
                  <a:lnTo>
                    <a:pt x="653" y="2074"/>
                  </a:lnTo>
                  <a:lnTo>
                    <a:pt x="651" y="2061"/>
                  </a:lnTo>
                  <a:lnTo>
                    <a:pt x="648" y="2048"/>
                  </a:lnTo>
                  <a:lnTo>
                    <a:pt x="644" y="2033"/>
                  </a:lnTo>
                  <a:lnTo>
                    <a:pt x="635" y="2058"/>
                  </a:lnTo>
                  <a:lnTo>
                    <a:pt x="622" y="2097"/>
                  </a:lnTo>
                  <a:lnTo>
                    <a:pt x="608" y="2149"/>
                  </a:lnTo>
                  <a:lnTo>
                    <a:pt x="592" y="2204"/>
                  </a:lnTo>
                  <a:lnTo>
                    <a:pt x="578" y="2261"/>
                  </a:lnTo>
                  <a:lnTo>
                    <a:pt x="569" y="2311"/>
                  </a:lnTo>
                  <a:lnTo>
                    <a:pt x="565" y="2352"/>
                  </a:lnTo>
                  <a:lnTo>
                    <a:pt x="569" y="2375"/>
                  </a:lnTo>
                  <a:lnTo>
                    <a:pt x="565" y="2397"/>
                  </a:lnTo>
                  <a:lnTo>
                    <a:pt x="557" y="2420"/>
                  </a:lnTo>
                  <a:lnTo>
                    <a:pt x="546" y="2439"/>
                  </a:lnTo>
                  <a:lnTo>
                    <a:pt x="528" y="2452"/>
                  </a:lnTo>
                  <a:lnTo>
                    <a:pt x="508" y="2456"/>
                  </a:lnTo>
                  <a:lnTo>
                    <a:pt x="486" y="2463"/>
                  </a:lnTo>
                  <a:lnTo>
                    <a:pt x="466" y="2470"/>
                  </a:lnTo>
                  <a:lnTo>
                    <a:pt x="446" y="2479"/>
                  </a:lnTo>
                  <a:lnTo>
                    <a:pt x="426" y="2488"/>
                  </a:lnTo>
                  <a:lnTo>
                    <a:pt x="405" y="2495"/>
                  </a:lnTo>
                  <a:lnTo>
                    <a:pt x="385" y="2502"/>
                  </a:lnTo>
                  <a:lnTo>
                    <a:pt x="363" y="2508"/>
                  </a:lnTo>
                  <a:lnTo>
                    <a:pt x="362" y="2502"/>
                  </a:lnTo>
                  <a:lnTo>
                    <a:pt x="365" y="2492"/>
                  </a:lnTo>
                  <a:lnTo>
                    <a:pt x="372" y="2478"/>
                  </a:lnTo>
                  <a:lnTo>
                    <a:pt x="382" y="2459"/>
                  </a:lnTo>
                  <a:lnTo>
                    <a:pt x="392" y="2440"/>
                  </a:lnTo>
                  <a:lnTo>
                    <a:pt x="403" y="2420"/>
                  </a:lnTo>
                  <a:lnTo>
                    <a:pt x="408" y="2401"/>
                  </a:lnTo>
                  <a:lnTo>
                    <a:pt x="411" y="2384"/>
                  </a:lnTo>
                  <a:lnTo>
                    <a:pt x="243" y="16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2" name="Freeform 30"/>
            <p:cNvSpPr>
              <a:spLocks/>
            </p:cNvSpPr>
            <p:nvPr/>
          </p:nvSpPr>
          <p:spPr bwMode="auto">
            <a:xfrm>
              <a:off x="2302" y="2305"/>
              <a:ext cx="197" cy="199"/>
            </a:xfrm>
            <a:custGeom>
              <a:avLst/>
              <a:gdLst>
                <a:gd name="T0" fmla="*/ 392 w 395"/>
                <a:gd name="T1" fmla="*/ 220 h 398"/>
                <a:gd name="T2" fmla="*/ 382 w 395"/>
                <a:gd name="T3" fmla="*/ 271 h 398"/>
                <a:gd name="T4" fmla="*/ 363 w 395"/>
                <a:gd name="T5" fmla="*/ 317 h 398"/>
                <a:gd name="T6" fmla="*/ 333 w 395"/>
                <a:gd name="T7" fmla="*/ 353 h 398"/>
                <a:gd name="T8" fmla="*/ 288 w 395"/>
                <a:gd name="T9" fmla="*/ 375 h 398"/>
                <a:gd name="T10" fmla="*/ 237 w 395"/>
                <a:gd name="T11" fmla="*/ 389 h 398"/>
                <a:gd name="T12" fmla="*/ 185 w 395"/>
                <a:gd name="T13" fmla="*/ 398 h 398"/>
                <a:gd name="T14" fmla="*/ 133 w 395"/>
                <a:gd name="T15" fmla="*/ 396 h 398"/>
                <a:gd name="T16" fmla="*/ 94 w 395"/>
                <a:gd name="T17" fmla="*/ 381 h 398"/>
                <a:gd name="T18" fmla="*/ 75 w 395"/>
                <a:gd name="T19" fmla="*/ 356 h 398"/>
                <a:gd name="T20" fmla="*/ 58 w 395"/>
                <a:gd name="T21" fmla="*/ 331 h 398"/>
                <a:gd name="T22" fmla="*/ 34 w 395"/>
                <a:gd name="T23" fmla="*/ 314 h 398"/>
                <a:gd name="T24" fmla="*/ 5 w 395"/>
                <a:gd name="T25" fmla="*/ 297 h 398"/>
                <a:gd name="T26" fmla="*/ 0 w 395"/>
                <a:gd name="T27" fmla="*/ 256 h 398"/>
                <a:gd name="T28" fmla="*/ 10 w 395"/>
                <a:gd name="T29" fmla="*/ 227 h 398"/>
                <a:gd name="T30" fmla="*/ 22 w 395"/>
                <a:gd name="T31" fmla="*/ 217 h 398"/>
                <a:gd name="T32" fmla="*/ 35 w 395"/>
                <a:gd name="T33" fmla="*/ 224 h 398"/>
                <a:gd name="T34" fmla="*/ 45 w 395"/>
                <a:gd name="T35" fmla="*/ 231 h 398"/>
                <a:gd name="T36" fmla="*/ 58 w 395"/>
                <a:gd name="T37" fmla="*/ 223 h 398"/>
                <a:gd name="T38" fmla="*/ 58 w 395"/>
                <a:gd name="T39" fmla="*/ 200 h 398"/>
                <a:gd name="T40" fmla="*/ 74 w 395"/>
                <a:gd name="T41" fmla="*/ 163 h 398"/>
                <a:gd name="T42" fmla="*/ 103 w 395"/>
                <a:gd name="T43" fmla="*/ 113 h 398"/>
                <a:gd name="T44" fmla="*/ 138 w 395"/>
                <a:gd name="T45" fmla="*/ 67 h 398"/>
                <a:gd name="T46" fmla="*/ 180 w 395"/>
                <a:gd name="T47" fmla="*/ 25 h 398"/>
                <a:gd name="T48" fmla="*/ 213 w 395"/>
                <a:gd name="T49" fmla="*/ 0 h 398"/>
                <a:gd name="T50" fmla="*/ 233 w 395"/>
                <a:gd name="T51" fmla="*/ 1 h 398"/>
                <a:gd name="T52" fmla="*/ 252 w 395"/>
                <a:gd name="T53" fmla="*/ 12 h 398"/>
                <a:gd name="T54" fmla="*/ 271 w 395"/>
                <a:gd name="T55" fmla="*/ 22 h 398"/>
                <a:gd name="T56" fmla="*/ 304 w 395"/>
                <a:gd name="T57" fmla="*/ 40 h 398"/>
                <a:gd name="T58" fmla="*/ 346 w 395"/>
                <a:gd name="T59" fmla="*/ 74 h 398"/>
                <a:gd name="T60" fmla="*/ 379 w 395"/>
                <a:gd name="T61" fmla="*/ 117 h 398"/>
                <a:gd name="T62" fmla="*/ 395 w 395"/>
                <a:gd name="T63" fmla="*/ 166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5" h="398">
                  <a:moveTo>
                    <a:pt x="395" y="195"/>
                  </a:moveTo>
                  <a:lnTo>
                    <a:pt x="392" y="220"/>
                  </a:lnTo>
                  <a:lnTo>
                    <a:pt x="388" y="245"/>
                  </a:lnTo>
                  <a:lnTo>
                    <a:pt x="382" y="271"/>
                  </a:lnTo>
                  <a:lnTo>
                    <a:pt x="375" y="294"/>
                  </a:lnTo>
                  <a:lnTo>
                    <a:pt x="363" y="317"/>
                  </a:lnTo>
                  <a:lnTo>
                    <a:pt x="350" y="336"/>
                  </a:lnTo>
                  <a:lnTo>
                    <a:pt x="333" y="353"/>
                  </a:lnTo>
                  <a:lnTo>
                    <a:pt x="311" y="368"/>
                  </a:lnTo>
                  <a:lnTo>
                    <a:pt x="288" y="375"/>
                  </a:lnTo>
                  <a:lnTo>
                    <a:pt x="264" y="382"/>
                  </a:lnTo>
                  <a:lnTo>
                    <a:pt x="237" y="389"/>
                  </a:lnTo>
                  <a:lnTo>
                    <a:pt x="211" y="395"/>
                  </a:lnTo>
                  <a:lnTo>
                    <a:pt x="185" y="398"/>
                  </a:lnTo>
                  <a:lnTo>
                    <a:pt x="159" y="398"/>
                  </a:lnTo>
                  <a:lnTo>
                    <a:pt x="133" y="396"/>
                  </a:lnTo>
                  <a:lnTo>
                    <a:pt x="107" y="389"/>
                  </a:lnTo>
                  <a:lnTo>
                    <a:pt x="94" y="381"/>
                  </a:lnTo>
                  <a:lnTo>
                    <a:pt x="84" y="369"/>
                  </a:lnTo>
                  <a:lnTo>
                    <a:pt x="75" y="356"/>
                  </a:lnTo>
                  <a:lnTo>
                    <a:pt x="67" y="343"/>
                  </a:lnTo>
                  <a:lnTo>
                    <a:pt x="58" y="331"/>
                  </a:lnTo>
                  <a:lnTo>
                    <a:pt x="47" y="321"/>
                  </a:lnTo>
                  <a:lnTo>
                    <a:pt x="34" y="314"/>
                  </a:lnTo>
                  <a:lnTo>
                    <a:pt x="18" y="313"/>
                  </a:lnTo>
                  <a:lnTo>
                    <a:pt x="5" y="297"/>
                  </a:lnTo>
                  <a:lnTo>
                    <a:pt x="0" y="276"/>
                  </a:lnTo>
                  <a:lnTo>
                    <a:pt x="0" y="256"/>
                  </a:lnTo>
                  <a:lnTo>
                    <a:pt x="5" y="234"/>
                  </a:lnTo>
                  <a:lnTo>
                    <a:pt x="10" y="227"/>
                  </a:lnTo>
                  <a:lnTo>
                    <a:pt x="16" y="220"/>
                  </a:lnTo>
                  <a:lnTo>
                    <a:pt x="22" y="217"/>
                  </a:lnTo>
                  <a:lnTo>
                    <a:pt x="31" y="220"/>
                  </a:lnTo>
                  <a:lnTo>
                    <a:pt x="35" y="224"/>
                  </a:lnTo>
                  <a:lnTo>
                    <a:pt x="39" y="227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8" y="223"/>
                  </a:lnTo>
                  <a:lnTo>
                    <a:pt x="58" y="211"/>
                  </a:lnTo>
                  <a:lnTo>
                    <a:pt x="58" y="200"/>
                  </a:lnTo>
                  <a:lnTo>
                    <a:pt x="61" y="188"/>
                  </a:lnTo>
                  <a:lnTo>
                    <a:pt x="74" y="163"/>
                  </a:lnTo>
                  <a:lnTo>
                    <a:pt x="87" y="137"/>
                  </a:lnTo>
                  <a:lnTo>
                    <a:pt x="103" y="113"/>
                  </a:lnTo>
                  <a:lnTo>
                    <a:pt x="120" y="90"/>
                  </a:lnTo>
                  <a:lnTo>
                    <a:pt x="138" y="67"/>
                  </a:lnTo>
                  <a:lnTo>
                    <a:pt x="158" y="45"/>
                  </a:lnTo>
                  <a:lnTo>
                    <a:pt x="180" y="25"/>
                  </a:lnTo>
                  <a:lnTo>
                    <a:pt x="203" y="6"/>
                  </a:lnTo>
                  <a:lnTo>
                    <a:pt x="213" y="0"/>
                  </a:lnTo>
                  <a:lnTo>
                    <a:pt x="223" y="0"/>
                  </a:lnTo>
                  <a:lnTo>
                    <a:pt x="233" y="1"/>
                  </a:lnTo>
                  <a:lnTo>
                    <a:pt x="243" y="6"/>
                  </a:lnTo>
                  <a:lnTo>
                    <a:pt x="252" y="12"/>
                  </a:lnTo>
                  <a:lnTo>
                    <a:pt x="262" y="17"/>
                  </a:lnTo>
                  <a:lnTo>
                    <a:pt x="271" y="22"/>
                  </a:lnTo>
                  <a:lnTo>
                    <a:pt x="281" y="26"/>
                  </a:lnTo>
                  <a:lnTo>
                    <a:pt x="304" y="40"/>
                  </a:lnTo>
                  <a:lnTo>
                    <a:pt x="326" y="56"/>
                  </a:lnTo>
                  <a:lnTo>
                    <a:pt x="346" y="74"/>
                  </a:lnTo>
                  <a:lnTo>
                    <a:pt x="365" y="94"/>
                  </a:lnTo>
                  <a:lnTo>
                    <a:pt x="379" y="117"/>
                  </a:lnTo>
                  <a:lnTo>
                    <a:pt x="389" y="140"/>
                  </a:lnTo>
                  <a:lnTo>
                    <a:pt x="395" y="166"/>
                  </a:lnTo>
                  <a:lnTo>
                    <a:pt x="395" y="1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3" name="Freeform 31"/>
            <p:cNvSpPr>
              <a:spLocks/>
            </p:cNvSpPr>
            <p:nvPr/>
          </p:nvSpPr>
          <p:spPr bwMode="auto">
            <a:xfrm>
              <a:off x="2459" y="2356"/>
              <a:ext cx="21" cy="17"/>
            </a:xfrm>
            <a:custGeom>
              <a:avLst/>
              <a:gdLst>
                <a:gd name="T0" fmla="*/ 40 w 40"/>
                <a:gd name="T1" fmla="*/ 5 h 33"/>
                <a:gd name="T2" fmla="*/ 37 w 40"/>
                <a:gd name="T3" fmla="*/ 16 h 33"/>
                <a:gd name="T4" fmla="*/ 30 w 40"/>
                <a:gd name="T5" fmla="*/ 23 h 33"/>
                <a:gd name="T6" fmla="*/ 21 w 40"/>
                <a:gd name="T7" fmla="*/ 29 h 33"/>
                <a:gd name="T8" fmla="*/ 11 w 40"/>
                <a:gd name="T9" fmla="*/ 33 h 33"/>
                <a:gd name="T10" fmla="*/ 8 w 40"/>
                <a:gd name="T11" fmla="*/ 32 h 33"/>
                <a:gd name="T12" fmla="*/ 5 w 40"/>
                <a:gd name="T13" fmla="*/ 32 h 33"/>
                <a:gd name="T14" fmla="*/ 2 w 40"/>
                <a:gd name="T15" fmla="*/ 30 h 33"/>
                <a:gd name="T16" fmla="*/ 0 w 40"/>
                <a:gd name="T17" fmla="*/ 27 h 33"/>
                <a:gd name="T18" fmla="*/ 1 w 40"/>
                <a:gd name="T19" fmla="*/ 17 h 33"/>
                <a:gd name="T20" fmla="*/ 8 w 40"/>
                <a:gd name="T21" fmla="*/ 11 h 33"/>
                <a:gd name="T22" fmla="*/ 17 w 40"/>
                <a:gd name="T23" fmla="*/ 5 h 33"/>
                <a:gd name="T24" fmla="*/ 24 w 40"/>
                <a:gd name="T25" fmla="*/ 0 h 33"/>
                <a:gd name="T26" fmla="*/ 29 w 40"/>
                <a:gd name="T27" fmla="*/ 0 h 33"/>
                <a:gd name="T28" fmla="*/ 34 w 40"/>
                <a:gd name="T29" fmla="*/ 0 h 33"/>
                <a:gd name="T30" fmla="*/ 39 w 40"/>
                <a:gd name="T31" fmla="*/ 1 h 33"/>
                <a:gd name="T32" fmla="*/ 40 w 40"/>
                <a:gd name="T33" fmla="*/ 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33">
                  <a:moveTo>
                    <a:pt x="40" y="5"/>
                  </a:moveTo>
                  <a:lnTo>
                    <a:pt x="37" y="16"/>
                  </a:lnTo>
                  <a:lnTo>
                    <a:pt x="30" y="23"/>
                  </a:lnTo>
                  <a:lnTo>
                    <a:pt x="21" y="29"/>
                  </a:lnTo>
                  <a:lnTo>
                    <a:pt x="11" y="33"/>
                  </a:lnTo>
                  <a:lnTo>
                    <a:pt x="8" y="32"/>
                  </a:lnTo>
                  <a:lnTo>
                    <a:pt x="5" y="32"/>
                  </a:lnTo>
                  <a:lnTo>
                    <a:pt x="2" y="30"/>
                  </a:lnTo>
                  <a:lnTo>
                    <a:pt x="0" y="27"/>
                  </a:lnTo>
                  <a:lnTo>
                    <a:pt x="1" y="17"/>
                  </a:lnTo>
                  <a:lnTo>
                    <a:pt x="8" y="11"/>
                  </a:lnTo>
                  <a:lnTo>
                    <a:pt x="17" y="5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9" y="1"/>
                  </a:lnTo>
                  <a:lnTo>
                    <a:pt x="4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4" name="Freeform 32"/>
            <p:cNvSpPr>
              <a:spLocks/>
            </p:cNvSpPr>
            <p:nvPr/>
          </p:nvSpPr>
          <p:spPr bwMode="auto">
            <a:xfrm>
              <a:off x="2407" y="2372"/>
              <a:ext cx="33" cy="26"/>
            </a:xfrm>
            <a:custGeom>
              <a:avLst/>
              <a:gdLst>
                <a:gd name="T0" fmla="*/ 66 w 66"/>
                <a:gd name="T1" fmla="*/ 3 h 54"/>
                <a:gd name="T2" fmla="*/ 63 w 66"/>
                <a:gd name="T3" fmla="*/ 12 h 54"/>
                <a:gd name="T4" fmla="*/ 60 w 66"/>
                <a:gd name="T5" fmla="*/ 20 h 54"/>
                <a:gd name="T6" fmla="*/ 53 w 66"/>
                <a:gd name="T7" fmla="*/ 28 h 54"/>
                <a:gd name="T8" fmla="*/ 47 w 66"/>
                <a:gd name="T9" fmla="*/ 35 h 54"/>
                <a:gd name="T10" fmla="*/ 38 w 66"/>
                <a:gd name="T11" fmla="*/ 41 h 54"/>
                <a:gd name="T12" fmla="*/ 31 w 66"/>
                <a:gd name="T13" fmla="*/ 45 h 54"/>
                <a:gd name="T14" fmla="*/ 22 w 66"/>
                <a:gd name="T15" fmla="*/ 49 h 54"/>
                <a:gd name="T16" fmla="*/ 15 w 66"/>
                <a:gd name="T17" fmla="*/ 54 h 54"/>
                <a:gd name="T18" fmla="*/ 8 w 66"/>
                <a:gd name="T19" fmla="*/ 54 h 54"/>
                <a:gd name="T20" fmla="*/ 5 w 66"/>
                <a:gd name="T21" fmla="*/ 52 h 54"/>
                <a:gd name="T22" fmla="*/ 3 w 66"/>
                <a:gd name="T23" fmla="*/ 49 h 54"/>
                <a:gd name="T24" fmla="*/ 0 w 66"/>
                <a:gd name="T25" fmla="*/ 46 h 54"/>
                <a:gd name="T26" fmla="*/ 5 w 66"/>
                <a:gd name="T27" fmla="*/ 39 h 54"/>
                <a:gd name="T28" fmla="*/ 12 w 66"/>
                <a:gd name="T29" fmla="*/ 29 h 54"/>
                <a:gd name="T30" fmla="*/ 19 w 66"/>
                <a:gd name="T31" fmla="*/ 20 h 54"/>
                <a:gd name="T32" fmla="*/ 28 w 66"/>
                <a:gd name="T33" fmla="*/ 12 h 54"/>
                <a:gd name="T34" fmla="*/ 37 w 66"/>
                <a:gd name="T35" fmla="*/ 4 h 54"/>
                <a:gd name="T36" fmla="*/ 47 w 66"/>
                <a:gd name="T37" fmla="*/ 0 h 54"/>
                <a:gd name="T38" fmla="*/ 55 w 66"/>
                <a:gd name="T39" fmla="*/ 0 h 54"/>
                <a:gd name="T40" fmla="*/ 66 w 66"/>
                <a:gd name="T41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54">
                  <a:moveTo>
                    <a:pt x="66" y="3"/>
                  </a:moveTo>
                  <a:lnTo>
                    <a:pt x="63" y="12"/>
                  </a:lnTo>
                  <a:lnTo>
                    <a:pt x="60" y="20"/>
                  </a:lnTo>
                  <a:lnTo>
                    <a:pt x="53" y="28"/>
                  </a:lnTo>
                  <a:lnTo>
                    <a:pt x="47" y="35"/>
                  </a:lnTo>
                  <a:lnTo>
                    <a:pt x="38" y="41"/>
                  </a:lnTo>
                  <a:lnTo>
                    <a:pt x="31" y="45"/>
                  </a:lnTo>
                  <a:lnTo>
                    <a:pt x="22" y="49"/>
                  </a:lnTo>
                  <a:lnTo>
                    <a:pt x="15" y="54"/>
                  </a:lnTo>
                  <a:lnTo>
                    <a:pt x="8" y="54"/>
                  </a:lnTo>
                  <a:lnTo>
                    <a:pt x="5" y="52"/>
                  </a:lnTo>
                  <a:lnTo>
                    <a:pt x="3" y="49"/>
                  </a:lnTo>
                  <a:lnTo>
                    <a:pt x="0" y="46"/>
                  </a:lnTo>
                  <a:lnTo>
                    <a:pt x="5" y="39"/>
                  </a:lnTo>
                  <a:lnTo>
                    <a:pt x="12" y="29"/>
                  </a:lnTo>
                  <a:lnTo>
                    <a:pt x="19" y="20"/>
                  </a:lnTo>
                  <a:lnTo>
                    <a:pt x="28" y="12"/>
                  </a:lnTo>
                  <a:lnTo>
                    <a:pt x="37" y="4"/>
                  </a:lnTo>
                  <a:lnTo>
                    <a:pt x="47" y="0"/>
                  </a:lnTo>
                  <a:lnTo>
                    <a:pt x="55" y="0"/>
                  </a:lnTo>
                  <a:lnTo>
                    <a:pt x="6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5" name="Freeform 33"/>
            <p:cNvSpPr>
              <a:spLocks/>
            </p:cNvSpPr>
            <p:nvPr/>
          </p:nvSpPr>
          <p:spPr bwMode="auto">
            <a:xfrm>
              <a:off x="2455" y="2384"/>
              <a:ext cx="25" cy="59"/>
            </a:xfrm>
            <a:custGeom>
              <a:avLst/>
              <a:gdLst>
                <a:gd name="T0" fmla="*/ 14 w 51"/>
                <a:gd name="T1" fmla="*/ 118 h 118"/>
                <a:gd name="T2" fmla="*/ 11 w 51"/>
                <a:gd name="T3" fmla="*/ 118 h 118"/>
                <a:gd name="T4" fmla="*/ 7 w 51"/>
                <a:gd name="T5" fmla="*/ 118 h 118"/>
                <a:gd name="T6" fmla="*/ 4 w 51"/>
                <a:gd name="T7" fmla="*/ 117 h 118"/>
                <a:gd name="T8" fmla="*/ 0 w 51"/>
                <a:gd name="T9" fmla="*/ 114 h 118"/>
                <a:gd name="T10" fmla="*/ 7 w 51"/>
                <a:gd name="T11" fmla="*/ 102 h 118"/>
                <a:gd name="T12" fmla="*/ 16 w 51"/>
                <a:gd name="T13" fmla="*/ 95 h 118"/>
                <a:gd name="T14" fmla="*/ 23 w 51"/>
                <a:gd name="T15" fmla="*/ 89 h 118"/>
                <a:gd name="T16" fmla="*/ 32 w 51"/>
                <a:gd name="T17" fmla="*/ 84 h 118"/>
                <a:gd name="T18" fmla="*/ 22 w 51"/>
                <a:gd name="T19" fmla="*/ 65 h 118"/>
                <a:gd name="T20" fmla="*/ 13 w 51"/>
                <a:gd name="T21" fmla="*/ 46 h 118"/>
                <a:gd name="T22" fmla="*/ 6 w 51"/>
                <a:gd name="T23" fmla="*/ 24 h 118"/>
                <a:gd name="T24" fmla="*/ 3 w 51"/>
                <a:gd name="T25" fmla="*/ 3 h 118"/>
                <a:gd name="T26" fmla="*/ 11 w 51"/>
                <a:gd name="T27" fmla="*/ 0 h 118"/>
                <a:gd name="T28" fmla="*/ 20 w 51"/>
                <a:gd name="T29" fmla="*/ 23 h 118"/>
                <a:gd name="T30" fmla="*/ 32 w 51"/>
                <a:gd name="T31" fmla="*/ 45 h 118"/>
                <a:gd name="T32" fmla="*/ 43 w 51"/>
                <a:gd name="T33" fmla="*/ 66 h 118"/>
                <a:gd name="T34" fmla="*/ 51 w 51"/>
                <a:gd name="T35" fmla="*/ 89 h 118"/>
                <a:gd name="T36" fmla="*/ 14 w 51"/>
                <a:gd name="T37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" h="118">
                  <a:moveTo>
                    <a:pt x="14" y="118"/>
                  </a:moveTo>
                  <a:lnTo>
                    <a:pt x="11" y="118"/>
                  </a:lnTo>
                  <a:lnTo>
                    <a:pt x="7" y="118"/>
                  </a:lnTo>
                  <a:lnTo>
                    <a:pt x="4" y="117"/>
                  </a:lnTo>
                  <a:lnTo>
                    <a:pt x="0" y="114"/>
                  </a:lnTo>
                  <a:lnTo>
                    <a:pt x="7" y="102"/>
                  </a:lnTo>
                  <a:lnTo>
                    <a:pt x="16" y="95"/>
                  </a:lnTo>
                  <a:lnTo>
                    <a:pt x="23" y="89"/>
                  </a:lnTo>
                  <a:lnTo>
                    <a:pt x="32" y="84"/>
                  </a:lnTo>
                  <a:lnTo>
                    <a:pt x="22" y="65"/>
                  </a:lnTo>
                  <a:lnTo>
                    <a:pt x="13" y="46"/>
                  </a:lnTo>
                  <a:lnTo>
                    <a:pt x="6" y="24"/>
                  </a:lnTo>
                  <a:lnTo>
                    <a:pt x="3" y="3"/>
                  </a:lnTo>
                  <a:lnTo>
                    <a:pt x="11" y="0"/>
                  </a:lnTo>
                  <a:lnTo>
                    <a:pt x="20" y="23"/>
                  </a:lnTo>
                  <a:lnTo>
                    <a:pt x="32" y="45"/>
                  </a:lnTo>
                  <a:lnTo>
                    <a:pt x="43" y="66"/>
                  </a:lnTo>
                  <a:lnTo>
                    <a:pt x="51" y="89"/>
                  </a:lnTo>
                  <a:lnTo>
                    <a:pt x="14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6" name="Freeform 34"/>
            <p:cNvSpPr>
              <a:spLocks/>
            </p:cNvSpPr>
            <p:nvPr/>
          </p:nvSpPr>
          <p:spPr bwMode="auto">
            <a:xfrm>
              <a:off x="2430" y="2453"/>
              <a:ext cx="25" cy="21"/>
            </a:xfrm>
            <a:custGeom>
              <a:avLst/>
              <a:gdLst>
                <a:gd name="T0" fmla="*/ 49 w 49"/>
                <a:gd name="T1" fmla="*/ 33 h 40"/>
                <a:gd name="T2" fmla="*/ 40 w 49"/>
                <a:gd name="T3" fmla="*/ 40 h 40"/>
                <a:gd name="T4" fmla="*/ 32 w 49"/>
                <a:gd name="T5" fmla="*/ 39 h 40"/>
                <a:gd name="T6" fmla="*/ 23 w 49"/>
                <a:gd name="T7" fmla="*/ 34 h 40"/>
                <a:gd name="T8" fmla="*/ 14 w 49"/>
                <a:gd name="T9" fmla="*/ 30 h 40"/>
                <a:gd name="T10" fmla="*/ 8 w 49"/>
                <a:gd name="T11" fmla="*/ 23 h 40"/>
                <a:gd name="T12" fmla="*/ 3 w 49"/>
                <a:gd name="T13" fmla="*/ 17 h 40"/>
                <a:gd name="T14" fmla="*/ 0 w 49"/>
                <a:gd name="T15" fmla="*/ 8 h 40"/>
                <a:gd name="T16" fmla="*/ 3 w 49"/>
                <a:gd name="T17" fmla="*/ 0 h 40"/>
                <a:gd name="T18" fmla="*/ 10 w 49"/>
                <a:gd name="T19" fmla="*/ 3 h 40"/>
                <a:gd name="T20" fmla="*/ 17 w 49"/>
                <a:gd name="T21" fmla="*/ 5 h 40"/>
                <a:gd name="T22" fmla="*/ 23 w 49"/>
                <a:gd name="T23" fmla="*/ 8 h 40"/>
                <a:gd name="T24" fmla="*/ 30 w 49"/>
                <a:gd name="T25" fmla="*/ 11 h 40"/>
                <a:gd name="T26" fmla="*/ 36 w 49"/>
                <a:gd name="T27" fmla="*/ 17 h 40"/>
                <a:gd name="T28" fmla="*/ 42 w 49"/>
                <a:gd name="T29" fmla="*/ 21 h 40"/>
                <a:gd name="T30" fmla="*/ 46 w 49"/>
                <a:gd name="T31" fmla="*/ 27 h 40"/>
                <a:gd name="T32" fmla="*/ 49 w 49"/>
                <a:gd name="T33" fmla="*/ 3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40">
                  <a:moveTo>
                    <a:pt x="49" y="33"/>
                  </a:moveTo>
                  <a:lnTo>
                    <a:pt x="40" y="40"/>
                  </a:lnTo>
                  <a:lnTo>
                    <a:pt x="32" y="39"/>
                  </a:lnTo>
                  <a:lnTo>
                    <a:pt x="23" y="34"/>
                  </a:lnTo>
                  <a:lnTo>
                    <a:pt x="14" y="30"/>
                  </a:lnTo>
                  <a:lnTo>
                    <a:pt x="8" y="23"/>
                  </a:lnTo>
                  <a:lnTo>
                    <a:pt x="3" y="17"/>
                  </a:lnTo>
                  <a:lnTo>
                    <a:pt x="0" y="8"/>
                  </a:lnTo>
                  <a:lnTo>
                    <a:pt x="3" y="0"/>
                  </a:lnTo>
                  <a:lnTo>
                    <a:pt x="10" y="3"/>
                  </a:lnTo>
                  <a:lnTo>
                    <a:pt x="17" y="5"/>
                  </a:lnTo>
                  <a:lnTo>
                    <a:pt x="23" y="8"/>
                  </a:lnTo>
                  <a:lnTo>
                    <a:pt x="30" y="11"/>
                  </a:lnTo>
                  <a:lnTo>
                    <a:pt x="36" y="17"/>
                  </a:lnTo>
                  <a:lnTo>
                    <a:pt x="42" y="21"/>
                  </a:lnTo>
                  <a:lnTo>
                    <a:pt x="46" y="27"/>
                  </a:lnTo>
                  <a:lnTo>
                    <a:pt x="49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7" name="Freeform 35"/>
            <p:cNvSpPr>
              <a:spLocks/>
            </p:cNvSpPr>
            <p:nvPr/>
          </p:nvSpPr>
          <p:spPr bwMode="auto">
            <a:xfrm>
              <a:off x="2177" y="2475"/>
              <a:ext cx="538" cy="583"/>
            </a:xfrm>
            <a:custGeom>
              <a:avLst/>
              <a:gdLst>
                <a:gd name="T0" fmla="*/ 808 w 1077"/>
                <a:gd name="T1" fmla="*/ 16 h 1167"/>
                <a:gd name="T2" fmla="*/ 855 w 1077"/>
                <a:gd name="T3" fmla="*/ 62 h 1167"/>
                <a:gd name="T4" fmla="*/ 913 w 1077"/>
                <a:gd name="T5" fmla="*/ 130 h 1167"/>
                <a:gd name="T6" fmla="*/ 970 w 1077"/>
                <a:gd name="T7" fmla="*/ 208 h 1167"/>
                <a:gd name="T8" fmla="*/ 1020 w 1077"/>
                <a:gd name="T9" fmla="*/ 281 h 1167"/>
                <a:gd name="T10" fmla="*/ 1052 w 1077"/>
                <a:gd name="T11" fmla="*/ 356 h 1167"/>
                <a:gd name="T12" fmla="*/ 1049 w 1077"/>
                <a:gd name="T13" fmla="*/ 472 h 1167"/>
                <a:gd name="T14" fmla="*/ 1017 w 1077"/>
                <a:gd name="T15" fmla="*/ 580 h 1167"/>
                <a:gd name="T16" fmla="*/ 980 w 1077"/>
                <a:gd name="T17" fmla="*/ 518 h 1167"/>
                <a:gd name="T18" fmla="*/ 974 w 1077"/>
                <a:gd name="T19" fmla="*/ 407 h 1167"/>
                <a:gd name="T20" fmla="*/ 993 w 1077"/>
                <a:gd name="T21" fmla="*/ 373 h 1167"/>
                <a:gd name="T22" fmla="*/ 957 w 1077"/>
                <a:gd name="T23" fmla="*/ 391 h 1167"/>
                <a:gd name="T24" fmla="*/ 919 w 1077"/>
                <a:gd name="T25" fmla="*/ 317 h 1167"/>
                <a:gd name="T26" fmla="*/ 879 w 1077"/>
                <a:gd name="T27" fmla="*/ 195 h 1167"/>
                <a:gd name="T28" fmla="*/ 824 w 1077"/>
                <a:gd name="T29" fmla="*/ 80 h 1167"/>
                <a:gd name="T30" fmla="*/ 815 w 1077"/>
                <a:gd name="T31" fmla="*/ 84 h 1167"/>
                <a:gd name="T32" fmla="*/ 829 w 1077"/>
                <a:gd name="T33" fmla="*/ 142 h 1167"/>
                <a:gd name="T34" fmla="*/ 860 w 1077"/>
                <a:gd name="T35" fmla="*/ 223 h 1167"/>
                <a:gd name="T36" fmla="*/ 889 w 1077"/>
                <a:gd name="T37" fmla="*/ 305 h 1167"/>
                <a:gd name="T38" fmla="*/ 986 w 1077"/>
                <a:gd name="T39" fmla="*/ 674 h 1167"/>
                <a:gd name="T40" fmla="*/ 1043 w 1077"/>
                <a:gd name="T41" fmla="*/ 933 h 1167"/>
                <a:gd name="T42" fmla="*/ 1077 w 1077"/>
                <a:gd name="T43" fmla="*/ 1085 h 1167"/>
                <a:gd name="T44" fmla="*/ 958 w 1077"/>
                <a:gd name="T45" fmla="*/ 1096 h 1167"/>
                <a:gd name="T46" fmla="*/ 764 w 1077"/>
                <a:gd name="T47" fmla="*/ 1116 h 1167"/>
                <a:gd name="T48" fmla="*/ 541 w 1077"/>
                <a:gd name="T49" fmla="*/ 1138 h 1167"/>
                <a:gd name="T50" fmla="*/ 335 w 1077"/>
                <a:gd name="T51" fmla="*/ 1156 h 1167"/>
                <a:gd name="T52" fmla="*/ 191 w 1077"/>
                <a:gd name="T53" fmla="*/ 1167 h 1167"/>
                <a:gd name="T54" fmla="*/ 171 w 1077"/>
                <a:gd name="T55" fmla="*/ 983 h 1167"/>
                <a:gd name="T56" fmla="*/ 222 w 1077"/>
                <a:gd name="T57" fmla="*/ 722 h 1167"/>
                <a:gd name="T58" fmla="*/ 236 w 1077"/>
                <a:gd name="T59" fmla="*/ 453 h 1167"/>
                <a:gd name="T60" fmla="*/ 223 w 1077"/>
                <a:gd name="T61" fmla="*/ 418 h 1167"/>
                <a:gd name="T62" fmla="*/ 210 w 1077"/>
                <a:gd name="T63" fmla="*/ 459 h 1167"/>
                <a:gd name="T64" fmla="*/ 216 w 1077"/>
                <a:gd name="T65" fmla="*/ 564 h 1167"/>
                <a:gd name="T66" fmla="*/ 203 w 1077"/>
                <a:gd name="T67" fmla="*/ 690 h 1167"/>
                <a:gd name="T68" fmla="*/ 177 w 1077"/>
                <a:gd name="T69" fmla="*/ 812 h 1167"/>
                <a:gd name="T70" fmla="*/ 126 w 1077"/>
                <a:gd name="T71" fmla="*/ 806 h 1167"/>
                <a:gd name="T72" fmla="*/ 92 w 1077"/>
                <a:gd name="T73" fmla="*/ 728 h 1167"/>
                <a:gd name="T74" fmla="*/ 60 w 1077"/>
                <a:gd name="T75" fmla="*/ 647 h 1167"/>
                <a:gd name="T76" fmla="*/ 32 w 1077"/>
                <a:gd name="T77" fmla="*/ 604 h 1167"/>
                <a:gd name="T78" fmla="*/ 5 w 1077"/>
                <a:gd name="T79" fmla="*/ 560 h 1167"/>
                <a:gd name="T80" fmla="*/ 31 w 1077"/>
                <a:gd name="T81" fmla="*/ 482 h 1167"/>
                <a:gd name="T82" fmla="*/ 102 w 1077"/>
                <a:gd name="T83" fmla="*/ 342 h 1167"/>
                <a:gd name="T84" fmla="*/ 184 w 1077"/>
                <a:gd name="T85" fmla="*/ 207 h 1167"/>
                <a:gd name="T86" fmla="*/ 258 w 1077"/>
                <a:gd name="T87" fmla="*/ 130 h 1167"/>
                <a:gd name="T88" fmla="*/ 319 w 1077"/>
                <a:gd name="T89" fmla="*/ 96 h 1167"/>
                <a:gd name="T90" fmla="*/ 387 w 1077"/>
                <a:gd name="T91" fmla="*/ 87 h 1167"/>
                <a:gd name="T92" fmla="*/ 417 w 1077"/>
                <a:gd name="T93" fmla="*/ 126 h 1167"/>
                <a:gd name="T94" fmla="*/ 489 w 1077"/>
                <a:gd name="T95" fmla="*/ 223 h 1167"/>
                <a:gd name="T96" fmla="*/ 581 w 1077"/>
                <a:gd name="T97" fmla="*/ 343 h 1167"/>
                <a:gd name="T98" fmla="*/ 666 w 1077"/>
                <a:gd name="T99" fmla="*/ 456 h 1167"/>
                <a:gd name="T100" fmla="*/ 721 w 1077"/>
                <a:gd name="T101" fmla="*/ 528 h 1167"/>
                <a:gd name="T102" fmla="*/ 738 w 1077"/>
                <a:gd name="T103" fmla="*/ 536 h 1167"/>
                <a:gd name="T104" fmla="*/ 737 w 1077"/>
                <a:gd name="T105" fmla="*/ 213 h 1167"/>
                <a:gd name="T106" fmla="*/ 715 w 1077"/>
                <a:gd name="T107" fmla="*/ 135 h 1167"/>
                <a:gd name="T108" fmla="*/ 679 w 1077"/>
                <a:gd name="T109" fmla="*/ 62 h 1167"/>
                <a:gd name="T110" fmla="*/ 666 w 1077"/>
                <a:gd name="T111" fmla="*/ 9 h 1167"/>
                <a:gd name="T112" fmla="*/ 732 w 1077"/>
                <a:gd name="T113" fmla="*/ 0 h 1167"/>
                <a:gd name="T114" fmla="*/ 782 w 1077"/>
                <a:gd name="T115" fmla="*/ 3 h 1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77" h="1167">
                  <a:moveTo>
                    <a:pt x="786" y="4"/>
                  </a:moveTo>
                  <a:lnTo>
                    <a:pt x="796" y="7"/>
                  </a:lnTo>
                  <a:lnTo>
                    <a:pt x="808" y="16"/>
                  </a:lnTo>
                  <a:lnTo>
                    <a:pt x="822" y="28"/>
                  </a:lnTo>
                  <a:lnTo>
                    <a:pt x="838" y="43"/>
                  </a:lnTo>
                  <a:lnTo>
                    <a:pt x="855" y="62"/>
                  </a:lnTo>
                  <a:lnTo>
                    <a:pt x="874" y="83"/>
                  </a:lnTo>
                  <a:lnTo>
                    <a:pt x="893" y="106"/>
                  </a:lnTo>
                  <a:lnTo>
                    <a:pt x="913" y="130"/>
                  </a:lnTo>
                  <a:lnTo>
                    <a:pt x="932" y="156"/>
                  </a:lnTo>
                  <a:lnTo>
                    <a:pt x="951" y="182"/>
                  </a:lnTo>
                  <a:lnTo>
                    <a:pt x="970" y="208"/>
                  </a:lnTo>
                  <a:lnTo>
                    <a:pt x="988" y="234"/>
                  </a:lnTo>
                  <a:lnTo>
                    <a:pt x="1004" y="259"/>
                  </a:lnTo>
                  <a:lnTo>
                    <a:pt x="1020" y="281"/>
                  </a:lnTo>
                  <a:lnTo>
                    <a:pt x="1033" y="301"/>
                  </a:lnTo>
                  <a:lnTo>
                    <a:pt x="1043" y="318"/>
                  </a:lnTo>
                  <a:lnTo>
                    <a:pt x="1052" y="356"/>
                  </a:lnTo>
                  <a:lnTo>
                    <a:pt x="1056" y="395"/>
                  </a:lnTo>
                  <a:lnTo>
                    <a:pt x="1055" y="433"/>
                  </a:lnTo>
                  <a:lnTo>
                    <a:pt x="1049" y="472"/>
                  </a:lnTo>
                  <a:lnTo>
                    <a:pt x="1042" y="509"/>
                  </a:lnTo>
                  <a:lnTo>
                    <a:pt x="1030" y="546"/>
                  </a:lnTo>
                  <a:lnTo>
                    <a:pt x="1017" y="580"/>
                  </a:lnTo>
                  <a:lnTo>
                    <a:pt x="1003" y="614"/>
                  </a:lnTo>
                  <a:lnTo>
                    <a:pt x="991" y="566"/>
                  </a:lnTo>
                  <a:lnTo>
                    <a:pt x="980" y="518"/>
                  </a:lnTo>
                  <a:lnTo>
                    <a:pt x="970" y="469"/>
                  </a:lnTo>
                  <a:lnTo>
                    <a:pt x="965" y="417"/>
                  </a:lnTo>
                  <a:lnTo>
                    <a:pt x="974" y="407"/>
                  </a:lnTo>
                  <a:lnTo>
                    <a:pt x="981" y="395"/>
                  </a:lnTo>
                  <a:lnTo>
                    <a:pt x="987" y="385"/>
                  </a:lnTo>
                  <a:lnTo>
                    <a:pt x="993" y="373"/>
                  </a:lnTo>
                  <a:lnTo>
                    <a:pt x="984" y="375"/>
                  </a:lnTo>
                  <a:lnTo>
                    <a:pt x="970" y="382"/>
                  </a:lnTo>
                  <a:lnTo>
                    <a:pt x="957" y="391"/>
                  </a:lnTo>
                  <a:lnTo>
                    <a:pt x="951" y="395"/>
                  </a:lnTo>
                  <a:lnTo>
                    <a:pt x="933" y="356"/>
                  </a:lnTo>
                  <a:lnTo>
                    <a:pt x="919" y="317"/>
                  </a:lnTo>
                  <a:lnTo>
                    <a:pt x="906" y="276"/>
                  </a:lnTo>
                  <a:lnTo>
                    <a:pt x="892" y="236"/>
                  </a:lnTo>
                  <a:lnTo>
                    <a:pt x="879" y="195"/>
                  </a:lnTo>
                  <a:lnTo>
                    <a:pt x="863" y="156"/>
                  </a:lnTo>
                  <a:lnTo>
                    <a:pt x="844" y="117"/>
                  </a:lnTo>
                  <a:lnTo>
                    <a:pt x="824" y="80"/>
                  </a:lnTo>
                  <a:lnTo>
                    <a:pt x="819" y="80"/>
                  </a:lnTo>
                  <a:lnTo>
                    <a:pt x="816" y="81"/>
                  </a:lnTo>
                  <a:lnTo>
                    <a:pt x="815" y="84"/>
                  </a:lnTo>
                  <a:lnTo>
                    <a:pt x="812" y="87"/>
                  </a:lnTo>
                  <a:lnTo>
                    <a:pt x="821" y="114"/>
                  </a:lnTo>
                  <a:lnTo>
                    <a:pt x="829" y="142"/>
                  </a:lnTo>
                  <a:lnTo>
                    <a:pt x="839" y="168"/>
                  </a:lnTo>
                  <a:lnTo>
                    <a:pt x="850" y="195"/>
                  </a:lnTo>
                  <a:lnTo>
                    <a:pt x="860" y="223"/>
                  </a:lnTo>
                  <a:lnTo>
                    <a:pt x="870" y="250"/>
                  </a:lnTo>
                  <a:lnTo>
                    <a:pt x="880" y="278"/>
                  </a:lnTo>
                  <a:lnTo>
                    <a:pt x="889" y="305"/>
                  </a:lnTo>
                  <a:lnTo>
                    <a:pt x="965" y="583"/>
                  </a:lnTo>
                  <a:lnTo>
                    <a:pt x="971" y="614"/>
                  </a:lnTo>
                  <a:lnTo>
                    <a:pt x="986" y="674"/>
                  </a:lnTo>
                  <a:lnTo>
                    <a:pt x="1003" y="755"/>
                  </a:lnTo>
                  <a:lnTo>
                    <a:pt x="1023" y="845"/>
                  </a:lnTo>
                  <a:lnTo>
                    <a:pt x="1043" y="933"/>
                  </a:lnTo>
                  <a:lnTo>
                    <a:pt x="1061" y="1012"/>
                  </a:lnTo>
                  <a:lnTo>
                    <a:pt x="1072" y="1065"/>
                  </a:lnTo>
                  <a:lnTo>
                    <a:pt x="1077" y="1085"/>
                  </a:lnTo>
                  <a:lnTo>
                    <a:pt x="1049" y="1087"/>
                  </a:lnTo>
                  <a:lnTo>
                    <a:pt x="1009" y="1091"/>
                  </a:lnTo>
                  <a:lnTo>
                    <a:pt x="958" y="1096"/>
                  </a:lnTo>
                  <a:lnTo>
                    <a:pt x="900" y="1101"/>
                  </a:lnTo>
                  <a:lnTo>
                    <a:pt x="835" y="1109"/>
                  </a:lnTo>
                  <a:lnTo>
                    <a:pt x="764" y="1116"/>
                  </a:lnTo>
                  <a:lnTo>
                    <a:pt x="690" y="1123"/>
                  </a:lnTo>
                  <a:lnTo>
                    <a:pt x="617" y="1130"/>
                  </a:lnTo>
                  <a:lnTo>
                    <a:pt x="541" y="1138"/>
                  </a:lnTo>
                  <a:lnTo>
                    <a:pt x="468" y="1145"/>
                  </a:lnTo>
                  <a:lnTo>
                    <a:pt x="398" y="1151"/>
                  </a:lnTo>
                  <a:lnTo>
                    <a:pt x="335" y="1156"/>
                  </a:lnTo>
                  <a:lnTo>
                    <a:pt x="278" y="1161"/>
                  </a:lnTo>
                  <a:lnTo>
                    <a:pt x="229" y="1165"/>
                  </a:lnTo>
                  <a:lnTo>
                    <a:pt x="191" y="1167"/>
                  </a:lnTo>
                  <a:lnTo>
                    <a:pt x="165" y="1167"/>
                  </a:lnTo>
                  <a:lnTo>
                    <a:pt x="162" y="1072"/>
                  </a:lnTo>
                  <a:lnTo>
                    <a:pt x="171" y="983"/>
                  </a:lnTo>
                  <a:lnTo>
                    <a:pt x="186" y="896"/>
                  </a:lnTo>
                  <a:lnTo>
                    <a:pt x="203" y="809"/>
                  </a:lnTo>
                  <a:lnTo>
                    <a:pt x="222" y="722"/>
                  </a:lnTo>
                  <a:lnTo>
                    <a:pt x="235" y="635"/>
                  </a:lnTo>
                  <a:lnTo>
                    <a:pt x="241" y="546"/>
                  </a:lnTo>
                  <a:lnTo>
                    <a:pt x="236" y="453"/>
                  </a:lnTo>
                  <a:lnTo>
                    <a:pt x="230" y="441"/>
                  </a:lnTo>
                  <a:lnTo>
                    <a:pt x="228" y="428"/>
                  </a:lnTo>
                  <a:lnTo>
                    <a:pt x="223" y="418"/>
                  </a:lnTo>
                  <a:lnTo>
                    <a:pt x="212" y="414"/>
                  </a:lnTo>
                  <a:lnTo>
                    <a:pt x="210" y="430"/>
                  </a:lnTo>
                  <a:lnTo>
                    <a:pt x="210" y="459"/>
                  </a:lnTo>
                  <a:lnTo>
                    <a:pt x="215" y="492"/>
                  </a:lnTo>
                  <a:lnTo>
                    <a:pt x="217" y="521"/>
                  </a:lnTo>
                  <a:lnTo>
                    <a:pt x="216" y="564"/>
                  </a:lnTo>
                  <a:lnTo>
                    <a:pt x="213" y="608"/>
                  </a:lnTo>
                  <a:lnTo>
                    <a:pt x="209" y="650"/>
                  </a:lnTo>
                  <a:lnTo>
                    <a:pt x="203" y="690"/>
                  </a:lnTo>
                  <a:lnTo>
                    <a:pt x="196" y="732"/>
                  </a:lnTo>
                  <a:lnTo>
                    <a:pt x="186" y="771"/>
                  </a:lnTo>
                  <a:lnTo>
                    <a:pt x="177" y="812"/>
                  </a:lnTo>
                  <a:lnTo>
                    <a:pt x="165" y="851"/>
                  </a:lnTo>
                  <a:lnTo>
                    <a:pt x="144" y="829"/>
                  </a:lnTo>
                  <a:lnTo>
                    <a:pt x="126" y="806"/>
                  </a:lnTo>
                  <a:lnTo>
                    <a:pt x="112" y="782"/>
                  </a:lnTo>
                  <a:lnTo>
                    <a:pt x="100" y="754"/>
                  </a:lnTo>
                  <a:lnTo>
                    <a:pt x="92" y="728"/>
                  </a:lnTo>
                  <a:lnTo>
                    <a:pt x="81" y="700"/>
                  </a:lnTo>
                  <a:lnTo>
                    <a:pt x="71" y="673"/>
                  </a:lnTo>
                  <a:lnTo>
                    <a:pt x="60" y="647"/>
                  </a:lnTo>
                  <a:lnTo>
                    <a:pt x="53" y="632"/>
                  </a:lnTo>
                  <a:lnTo>
                    <a:pt x="42" y="618"/>
                  </a:lnTo>
                  <a:lnTo>
                    <a:pt x="32" y="604"/>
                  </a:lnTo>
                  <a:lnTo>
                    <a:pt x="21" y="589"/>
                  </a:lnTo>
                  <a:lnTo>
                    <a:pt x="12" y="575"/>
                  </a:lnTo>
                  <a:lnTo>
                    <a:pt x="5" y="560"/>
                  </a:lnTo>
                  <a:lnTo>
                    <a:pt x="0" y="543"/>
                  </a:lnTo>
                  <a:lnTo>
                    <a:pt x="2" y="525"/>
                  </a:lnTo>
                  <a:lnTo>
                    <a:pt x="31" y="482"/>
                  </a:lnTo>
                  <a:lnTo>
                    <a:pt x="57" y="436"/>
                  </a:lnTo>
                  <a:lnTo>
                    <a:pt x="80" y="389"/>
                  </a:lnTo>
                  <a:lnTo>
                    <a:pt x="102" y="342"/>
                  </a:lnTo>
                  <a:lnTo>
                    <a:pt x="126" y="295"/>
                  </a:lnTo>
                  <a:lnTo>
                    <a:pt x="152" y="250"/>
                  </a:lnTo>
                  <a:lnTo>
                    <a:pt x="184" y="207"/>
                  </a:lnTo>
                  <a:lnTo>
                    <a:pt x="223" y="166"/>
                  </a:lnTo>
                  <a:lnTo>
                    <a:pt x="241" y="148"/>
                  </a:lnTo>
                  <a:lnTo>
                    <a:pt x="258" y="130"/>
                  </a:lnTo>
                  <a:lnTo>
                    <a:pt x="277" y="117"/>
                  </a:lnTo>
                  <a:lnTo>
                    <a:pt x="297" y="104"/>
                  </a:lnTo>
                  <a:lnTo>
                    <a:pt x="319" y="96"/>
                  </a:lnTo>
                  <a:lnTo>
                    <a:pt x="340" y="90"/>
                  </a:lnTo>
                  <a:lnTo>
                    <a:pt x="364" y="87"/>
                  </a:lnTo>
                  <a:lnTo>
                    <a:pt x="387" y="87"/>
                  </a:lnTo>
                  <a:lnTo>
                    <a:pt x="390" y="91"/>
                  </a:lnTo>
                  <a:lnTo>
                    <a:pt x="401" y="106"/>
                  </a:lnTo>
                  <a:lnTo>
                    <a:pt x="417" y="126"/>
                  </a:lnTo>
                  <a:lnTo>
                    <a:pt x="437" y="153"/>
                  </a:lnTo>
                  <a:lnTo>
                    <a:pt x="462" y="187"/>
                  </a:lnTo>
                  <a:lnTo>
                    <a:pt x="489" y="223"/>
                  </a:lnTo>
                  <a:lnTo>
                    <a:pt x="518" y="262"/>
                  </a:lnTo>
                  <a:lnTo>
                    <a:pt x="550" y="303"/>
                  </a:lnTo>
                  <a:lnTo>
                    <a:pt x="581" y="343"/>
                  </a:lnTo>
                  <a:lnTo>
                    <a:pt x="611" y="384"/>
                  </a:lnTo>
                  <a:lnTo>
                    <a:pt x="640" y="421"/>
                  </a:lnTo>
                  <a:lnTo>
                    <a:pt x="666" y="456"/>
                  </a:lnTo>
                  <a:lnTo>
                    <a:pt x="689" y="486"/>
                  </a:lnTo>
                  <a:lnTo>
                    <a:pt x="708" y="509"/>
                  </a:lnTo>
                  <a:lnTo>
                    <a:pt x="721" y="528"/>
                  </a:lnTo>
                  <a:lnTo>
                    <a:pt x="728" y="537"/>
                  </a:lnTo>
                  <a:lnTo>
                    <a:pt x="734" y="538"/>
                  </a:lnTo>
                  <a:lnTo>
                    <a:pt x="738" y="536"/>
                  </a:lnTo>
                  <a:lnTo>
                    <a:pt x="743" y="533"/>
                  </a:lnTo>
                  <a:lnTo>
                    <a:pt x="745" y="528"/>
                  </a:lnTo>
                  <a:lnTo>
                    <a:pt x="737" y="213"/>
                  </a:lnTo>
                  <a:lnTo>
                    <a:pt x="732" y="185"/>
                  </a:lnTo>
                  <a:lnTo>
                    <a:pt x="725" y="159"/>
                  </a:lnTo>
                  <a:lnTo>
                    <a:pt x="715" y="135"/>
                  </a:lnTo>
                  <a:lnTo>
                    <a:pt x="705" y="110"/>
                  </a:lnTo>
                  <a:lnTo>
                    <a:pt x="692" y="85"/>
                  </a:lnTo>
                  <a:lnTo>
                    <a:pt x="679" y="62"/>
                  </a:lnTo>
                  <a:lnTo>
                    <a:pt x="664" y="39"/>
                  </a:lnTo>
                  <a:lnTo>
                    <a:pt x="649" y="16"/>
                  </a:lnTo>
                  <a:lnTo>
                    <a:pt x="666" y="9"/>
                  </a:lnTo>
                  <a:lnTo>
                    <a:pt x="686" y="4"/>
                  </a:lnTo>
                  <a:lnTo>
                    <a:pt x="709" y="1"/>
                  </a:lnTo>
                  <a:lnTo>
                    <a:pt x="732" y="0"/>
                  </a:lnTo>
                  <a:lnTo>
                    <a:pt x="753" y="0"/>
                  </a:lnTo>
                  <a:lnTo>
                    <a:pt x="770" y="1"/>
                  </a:lnTo>
                  <a:lnTo>
                    <a:pt x="782" y="3"/>
                  </a:lnTo>
                  <a:lnTo>
                    <a:pt x="786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8" name="Freeform 36"/>
            <p:cNvSpPr>
              <a:spLocks/>
            </p:cNvSpPr>
            <p:nvPr/>
          </p:nvSpPr>
          <p:spPr bwMode="auto">
            <a:xfrm>
              <a:off x="2386" y="2489"/>
              <a:ext cx="152" cy="227"/>
            </a:xfrm>
            <a:custGeom>
              <a:avLst/>
              <a:gdLst>
                <a:gd name="T0" fmla="*/ 266 w 305"/>
                <a:gd name="T1" fmla="*/ 92 h 454"/>
                <a:gd name="T2" fmla="*/ 294 w 305"/>
                <a:gd name="T3" fmla="*/ 189 h 454"/>
                <a:gd name="T4" fmla="*/ 304 w 305"/>
                <a:gd name="T5" fmla="*/ 296 h 454"/>
                <a:gd name="T6" fmla="*/ 304 w 305"/>
                <a:gd name="T7" fmla="*/ 403 h 454"/>
                <a:gd name="T8" fmla="*/ 298 w 305"/>
                <a:gd name="T9" fmla="*/ 442 h 454"/>
                <a:gd name="T10" fmla="*/ 279 w 305"/>
                <a:gd name="T11" fmla="*/ 419 h 454"/>
                <a:gd name="T12" fmla="*/ 262 w 305"/>
                <a:gd name="T13" fmla="*/ 396 h 454"/>
                <a:gd name="T14" fmla="*/ 246 w 305"/>
                <a:gd name="T15" fmla="*/ 371 h 454"/>
                <a:gd name="T16" fmla="*/ 249 w 305"/>
                <a:gd name="T17" fmla="*/ 343 h 454"/>
                <a:gd name="T18" fmla="*/ 260 w 305"/>
                <a:gd name="T19" fmla="*/ 283 h 454"/>
                <a:gd name="T20" fmla="*/ 256 w 305"/>
                <a:gd name="T21" fmla="*/ 235 h 454"/>
                <a:gd name="T22" fmla="*/ 245 w 305"/>
                <a:gd name="T23" fmla="*/ 188 h 454"/>
                <a:gd name="T24" fmla="*/ 227 w 305"/>
                <a:gd name="T25" fmla="*/ 141 h 454"/>
                <a:gd name="T26" fmla="*/ 207 w 305"/>
                <a:gd name="T27" fmla="*/ 98 h 454"/>
                <a:gd name="T28" fmla="*/ 200 w 305"/>
                <a:gd name="T29" fmla="*/ 62 h 454"/>
                <a:gd name="T30" fmla="*/ 194 w 305"/>
                <a:gd name="T31" fmla="*/ 33 h 454"/>
                <a:gd name="T32" fmla="*/ 168 w 305"/>
                <a:gd name="T33" fmla="*/ 21 h 454"/>
                <a:gd name="T34" fmla="*/ 148 w 305"/>
                <a:gd name="T35" fmla="*/ 39 h 454"/>
                <a:gd name="T36" fmla="*/ 143 w 305"/>
                <a:gd name="T37" fmla="*/ 65 h 454"/>
                <a:gd name="T38" fmla="*/ 155 w 305"/>
                <a:gd name="T39" fmla="*/ 91 h 454"/>
                <a:gd name="T40" fmla="*/ 175 w 305"/>
                <a:gd name="T41" fmla="*/ 121 h 454"/>
                <a:gd name="T42" fmla="*/ 201 w 305"/>
                <a:gd name="T43" fmla="*/ 256 h 454"/>
                <a:gd name="T44" fmla="*/ 178 w 305"/>
                <a:gd name="T45" fmla="*/ 292 h 454"/>
                <a:gd name="T46" fmla="*/ 129 w 305"/>
                <a:gd name="T47" fmla="*/ 227 h 454"/>
                <a:gd name="T48" fmla="*/ 78 w 305"/>
                <a:gd name="T49" fmla="*/ 160 h 454"/>
                <a:gd name="T50" fmla="*/ 26 w 305"/>
                <a:gd name="T51" fmla="*/ 94 h 454"/>
                <a:gd name="T52" fmla="*/ 22 w 305"/>
                <a:gd name="T53" fmla="*/ 59 h 454"/>
                <a:gd name="T54" fmla="*/ 71 w 305"/>
                <a:gd name="T55" fmla="*/ 50 h 454"/>
                <a:gd name="T56" fmla="*/ 122 w 305"/>
                <a:gd name="T57" fmla="*/ 34 h 454"/>
                <a:gd name="T58" fmla="*/ 169 w 305"/>
                <a:gd name="T59" fmla="*/ 13 h 454"/>
                <a:gd name="T60" fmla="*/ 200 w 305"/>
                <a:gd name="T61" fmla="*/ 1 h 454"/>
                <a:gd name="T62" fmla="*/ 214 w 305"/>
                <a:gd name="T63" fmla="*/ 11 h 454"/>
                <a:gd name="T64" fmla="*/ 226 w 305"/>
                <a:gd name="T65" fmla="*/ 26 h 454"/>
                <a:gd name="T66" fmla="*/ 236 w 305"/>
                <a:gd name="T67" fmla="*/ 43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5" h="454">
                  <a:moveTo>
                    <a:pt x="240" y="50"/>
                  </a:moveTo>
                  <a:lnTo>
                    <a:pt x="266" y="92"/>
                  </a:lnTo>
                  <a:lnTo>
                    <a:pt x="284" y="138"/>
                  </a:lnTo>
                  <a:lnTo>
                    <a:pt x="294" y="189"/>
                  </a:lnTo>
                  <a:lnTo>
                    <a:pt x="301" y="241"/>
                  </a:lnTo>
                  <a:lnTo>
                    <a:pt x="304" y="296"/>
                  </a:lnTo>
                  <a:lnTo>
                    <a:pt x="304" y="350"/>
                  </a:lnTo>
                  <a:lnTo>
                    <a:pt x="304" y="403"/>
                  </a:lnTo>
                  <a:lnTo>
                    <a:pt x="305" y="454"/>
                  </a:lnTo>
                  <a:lnTo>
                    <a:pt x="298" y="442"/>
                  </a:lnTo>
                  <a:lnTo>
                    <a:pt x="289" y="431"/>
                  </a:lnTo>
                  <a:lnTo>
                    <a:pt x="279" y="419"/>
                  </a:lnTo>
                  <a:lnTo>
                    <a:pt x="271" y="408"/>
                  </a:lnTo>
                  <a:lnTo>
                    <a:pt x="262" y="396"/>
                  </a:lnTo>
                  <a:lnTo>
                    <a:pt x="253" y="383"/>
                  </a:lnTo>
                  <a:lnTo>
                    <a:pt x="246" y="371"/>
                  </a:lnTo>
                  <a:lnTo>
                    <a:pt x="242" y="358"/>
                  </a:lnTo>
                  <a:lnTo>
                    <a:pt x="249" y="343"/>
                  </a:lnTo>
                  <a:lnTo>
                    <a:pt x="256" y="314"/>
                  </a:lnTo>
                  <a:lnTo>
                    <a:pt x="260" y="283"/>
                  </a:lnTo>
                  <a:lnTo>
                    <a:pt x="259" y="260"/>
                  </a:lnTo>
                  <a:lnTo>
                    <a:pt x="256" y="235"/>
                  </a:lnTo>
                  <a:lnTo>
                    <a:pt x="250" y="211"/>
                  </a:lnTo>
                  <a:lnTo>
                    <a:pt x="245" y="188"/>
                  </a:lnTo>
                  <a:lnTo>
                    <a:pt x="237" y="165"/>
                  </a:lnTo>
                  <a:lnTo>
                    <a:pt x="227" y="141"/>
                  </a:lnTo>
                  <a:lnTo>
                    <a:pt x="218" y="120"/>
                  </a:lnTo>
                  <a:lnTo>
                    <a:pt x="207" y="98"/>
                  </a:lnTo>
                  <a:lnTo>
                    <a:pt x="197" y="76"/>
                  </a:lnTo>
                  <a:lnTo>
                    <a:pt x="200" y="62"/>
                  </a:lnTo>
                  <a:lnTo>
                    <a:pt x="200" y="46"/>
                  </a:lnTo>
                  <a:lnTo>
                    <a:pt x="194" y="33"/>
                  </a:lnTo>
                  <a:lnTo>
                    <a:pt x="181" y="21"/>
                  </a:lnTo>
                  <a:lnTo>
                    <a:pt x="168" y="21"/>
                  </a:lnTo>
                  <a:lnTo>
                    <a:pt x="156" y="28"/>
                  </a:lnTo>
                  <a:lnTo>
                    <a:pt x="148" y="39"/>
                  </a:lnTo>
                  <a:lnTo>
                    <a:pt x="142" y="50"/>
                  </a:lnTo>
                  <a:lnTo>
                    <a:pt x="143" y="65"/>
                  </a:lnTo>
                  <a:lnTo>
                    <a:pt x="148" y="79"/>
                  </a:lnTo>
                  <a:lnTo>
                    <a:pt x="155" y="91"/>
                  </a:lnTo>
                  <a:lnTo>
                    <a:pt x="169" y="96"/>
                  </a:lnTo>
                  <a:lnTo>
                    <a:pt x="175" y="121"/>
                  </a:lnTo>
                  <a:lnTo>
                    <a:pt x="190" y="182"/>
                  </a:lnTo>
                  <a:lnTo>
                    <a:pt x="201" y="256"/>
                  </a:lnTo>
                  <a:lnTo>
                    <a:pt x="203" y="322"/>
                  </a:lnTo>
                  <a:lnTo>
                    <a:pt x="178" y="292"/>
                  </a:lnTo>
                  <a:lnTo>
                    <a:pt x="153" y="260"/>
                  </a:lnTo>
                  <a:lnTo>
                    <a:pt x="129" y="227"/>
                  </a:lnTo>
                  <a:lnTo>
                    <a:pt x="104" y="193"/>
                  </a:lnTo>
                  <a:lnTo>
                    <a:pt x="78" y="160"/>
                  </a:lnTo>
                  <a:lnTo>
                    <a:pt x="52" y="127"/>
                  </a:lnTo>
                  <a:lnTo>
                    <a:pt x="26" y="94"/>
                  </a:lnTo>
                  <a:lnTo>
                    <a:pt x="0" y="62"/>
                  </a:lnTo>
                  <a:lnTo>
                    <a:pt x="22" y="59"/>
                  </a:lnTo>
                  <a:lnTo>
                    <a:pt x="45" y="55"/>
                  </a:lnTo>
                  <a:lnTo>
                    <a:pt x="71" y="50"/>
                  </a:lnTo>
                  <a:lnTo>
                    <a:pt x="97" y="43"/>
                  </a:lnTo>
                  <a:lnTo>
                    <a:pt x="122" y="34"/>
                  </a:lnTo>
                  <a:lnTo>
                    <a:pt x="146" y="26"/>
                  </a:lnTo>
                  <a:lnTo>
                    <a:pt x="169" y="13"/>
                  </a:lnTo>
                  <a:lnTo>
                    <a:pt x="190" y="0"/>
                  </a:lnTo>
                  <a:lnTo>
                    <a:pt x="200" y="1"/>
                  </a:lnTo>
                  <a:lnTo>
                    <a:pt x="207" y="5"/>
                  </a:lnTo>
                  <a:lnTo>
                    <a:pt x="214" y="11"/>
                  </a:lnTo>
                  <a:lnTo>
                    <a:pt x="220" y="18"/>
                  </a:lnTo>
                  <a:lnTo>
                    <a:pt x="226" y="26"/>
                  </a:lnTo>
                  <a:lnTo>
                    <a:pt x="230" y="34"/>
                  </a:lnTo>
                  <a:lnTo>
                    <a:pt x="236" y="43"/>
                  </a:lnTo>
                  <a:lnTo>
                    <a:pt x="240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29" name="Freeform 37"/>
            <p:cNvSpPr>
              <a:spLocks/>
            </p:cNvSpPr>
            <p:nvPr/>
          </p:nvSpPr>
          <p:spPr bwMode="auto">
            <a:xfrm>
              <a:off x="2302" y="3036"/>
              <a:ext cx="379" cy="401"/>
            </a:xfrm>
            <a:custGeom>
              <a:avLst/>
              <a:gdLst>
                <a:gd name="T0" fmla="*/ 748 w 756"/>
                <a:gd name="T1" fmla="*/ 183 h 803"/>
                <a:gd name="T2" fmla="*/ 740 w 756"/>
                <a:gd name="T3" fmla="*/ 253 h 803"/>
                <a:gd name="T4" fmla="*/ 726 w 756"/>
                <a:gd name="T5" fmla="*/ 318 h 803"/>
                <a:gd name="T6" fmla="*/ 695 w 756"/>
                <a:gd name="T7" fmla="*/ 376 h 803"/>
                <a:gd name="T8" fmla="*/ 642 w 756"/>
                <a:gd name="T9" fmla="*/ 438 h 803"/>
                <a:gd name="T10" fmla="*/ 597 w 756"/>
                <a:gd name="T11" fmla="*/ 522 h 803"/>
                <a:gd name="T12" fmla="*/ 565 w 756"/>
                <a:gd name="T13" fmla="*/ 612 h 803"/>
                <a:gd name="T14" fmla="*/ 536 w 756"/>
                <a:gd name="T15" fmla="*/ 703 h 803"/>
                <a:gd name="T16" fmla="*/ 512 w 756"/>
                <a:gd name="T17" fmla="*/ 749 h 803"/>
                <a:gd name="T18" fmla="*/ 497 w 756"/>
                <a:gd name="T19" fmla="*/ 755 h 803"/>
                <a:gd name="T20" fmla="*/ 481 w 756"/>
                <a:gd name="T21" fmla="*/ 759 h 803"/>
                <a:gd name="T22" fmla="*/ 467 w 756"/>
                <a:gd name="T23" fmla="*/ 764 h 803"/>
                <a:gd name="T24" fmla="*/ 448 w 756"/>
                <a:gd name="T25" fmla="*/ 748 h 803"/>
                <a:gd name="T26" fmla="*/ 428 w 756"/>
                <a:gd name="T27" fmla="*/ 713 h 803"/>
                <a:gd name="T28" fmla="*/ 416 w 756"/>
                <a:gd name="T29" fmla="*/ 674 h 803"/>
                <a:gd name="T30" fmla="*/ 416 w 756"/>
                <a:gd name="T31" fmla="*/ 634 h 803"/>
                <a:gd name="T32" fmla="*/ 429 w 756"/>
                <a:gd name="T33" fmla="*/ 593 h 803"/>
                <a:gd name="T34" fmla="*/ 429 w 756"/>
                <a:gd name="T35" fmla="*/ 557 h 803"/>
                <a:gd name="T36" fmla="*/ 418 w 756"/>
                <a:gd name="T37" fmla="*/ 519 h 803"/>
                <a:gd name="T38" fmla="*/ 405 w 756"/>
                <a:gd name="T39" fmla="*/ 482 h 803"/>
                <a:gd name="T40" fmla="*/ 395 w 756"/>
                <a:gd name="T41" fmla="*/ 451 h 803"/>
                <a:gd name="T42" fmla="*/ 387 w 756"/>
                <a:gd name="T43" fmla="*/ 427 h 803"/>
                <a:gd name="T44" fmla="*/ 390 w 756"/>
                <a:gd name="T45" fmla="*/ 359 h 803"/>
                <a:gd name="T46" fmla="*/ 405 w 756"/>
                <a:gd name="T47" fmla="*/ 244 h 803"/>
                <a:gd name="T48" fmla="*/ 406 w 756"/>
                <a:gd name="T49" fmla="*/ 178 h 803"/>
                <a:gd name="T50" fmla="*/ 406 w 756"/>
                <a:gd name="T51" fmla="*/ 159 h 803"/>
                <a:gd name="T52" fmla="*/ 395 w 756"/>
                <a:gd name="T53" fmla="*/ 195 h 803"/>
                <a:gd name="T54" fmla="*/ 361 w 756"/>
                <a:gd name="T55" fmla="*/ 359 h 803"/>
                <a:gd name="T56" fmla="*/ 312 w 756"/>
                <a:gd name="T57" fmla="*/ 563 h 803"/>
                <a:gd name="T58" fmla="*/ 269 w 756"/>
                <a:gd name="T59" fmla="*/ 729 h 803"/>
                <a:gd name="T60" fmla="*/ 244 w 756"/>
                <a:gd name="T61" fmla="*/ 780 h 803"/>
                <a:gd name="T62" fmla="*/ 220 w 756"/>
                <a:gd name="T63" fmla="*/ 785 h 803"/>
                <a:gd name="T64" fmla="*/ 194 w 756"/>
                <a:gd name="T65" fmla="*/ 791 h 803"/>
                <a:gd name="T66" fmla="*/ 169 w 756"/>
                <a:gd name="T67" fmla="*/ 799 h 803"/>
                <a:gd name="T68" fmla="*/ 147 w 756"/>
                <a:gd name="T69" fmla="*/ 755 h 803"/>
                <a:gd name="T70" fmla="*/ 102 w 756"/>
                <a:gd name="T71" fmla="*/ 547 h 803"/>
                <a:gd name="T72" fmla="*/ 46 w 756"/>
                <a:gd name="T73" fmla="*/ 289 h 803"/>
                <a:gd name="T74" fmla="*/ 5 w 756"/>
                <a:gd name="T75" fmla="*/ 104 h 803"/>
                <a:gd name="T76" fmla="*/ 13 w 756"/>
                <a:gd name="T77" fmla="*/ 72 h 803"/>
                <a:gd name="T78" fmla="*/ 68 w 756"/>
                <a:gd name="T79" fmla="*/ 65 h 803"/>
                <a:gd name="T80" fmla="*/ 150 w 756"/>
                <a:gd name="T81" fmla="*/ 56 h 803"/>
                <a:gd name="T82" fmla="*/ 253 w 756"/>
                <a:gd name="T83" fmla="*/ 46 h 803"/>
                <a:gd name="T84" fmla="*/ 369 w 756"/>
                <a:gd name="T85" fmla="*/ 34 h 803"/>
                <a:gd name="T86" fmla="*/ 486 w 756"/>
                <a:gd name="T87" fmla="*/ 23 h 803"/>
                <a:gd name="T88" fmla="*/ 599 w 756"/>
                <a:gd name="T89" fmla="*/ 13 h 803"/>
                <a:gd name="T90" fmla="*/ 697 w 756"/>
                <a:gd name="T91" fmla="*/ 4 h 803"/>
                <a:gd name="T92" fmla="*/ 753 w 756"/>
                <a:gd name="T93" fmla="*/ 31 h 803"/>
                <a:gd name="T94" fmla="*/ 753 w 756"/>
                <a:gd name="T95" fmla="*/ 110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56" h="803">
                  <a:moveTo>
                    <a:pt x="752" y="149"/>
                  </a:moveTo>
                  <a:lnTo>
                    <a:pt x="748" y="183"/>
                  </a:lnTo>
                  <a:lnTo>
                    <a:pt x="745" y="218"/>
                  </a:lnTo>
                  <a:lnTo>
                    <a:pt x="740" y="253"/>
                  </a:lnTo>
                  <a:lnTo>
                    <a:pt x="735" y="286"/>
                  </a:lnTo>
                  <a:lnTo>
                    <a:pt x="726" y="318"/>
                  </a:lnTo>
                  <a:lnTo>
                    <a:pt x="713" y="348"/>
                  </a:lnTo>
                  <a:lnTo>
                    <a:pt x="695" y="376"/>
                  </a:lnTo>
                  <a:lnTo>
                    <a:pt x="671" y="399"/>
                  </a:lnTo>
                  <a:lnTo>
                    <a:pt x="642" y="438"/>
                  </a:lnTo>
                  <a:lnTo>
                    <a:pt x="617" y="479"/>
                  </a:lnTo>
                  <a:lnTo>
                    <a:pt x="597" y="522"/>
                  </a:lnTo>
                  <a:lnTo>
                    <a:pt x="580" y="567"/>
                  </a:lnTo>
                  <a:lnTo>
                    <a:pt x="565" y="612"/>
                  </a:lnTo>
                  <a:lnTo>
                    <a:pt x="551" y="657"/>
                  </a:lnTo>
                  <a:lnTo>
                    <a:pt x="536" y="703"/>
                  </a:lnTo>
                  <a:lnTo>
                    <a:pt x="520" y="748"/>
                  </a:lnTo>
                  <a:lnTo>
                    <a:pt x="512" y="749"/>
                  </a:lnTo>
                  <a:lnTo>
                    <a:pt x="505" y="752"/>
                  </a:lnTo>
                  <a:lnTo>
                    <a:pt x="497" y="755"/>
                  </a:lnTo>
                  <a:lnTo>
                    <a:pt x="490" y="757"/>
                  </a:lnTo>
                  <a:lnTo>
                    <a:pt x="481" y="759"/>
                  </a:lnTo>
                  <a:lnTo>
                    <a:pt x="474" y="762"/>
                  </a:lnTo>
                  <a:lnTo>
                    <a:pt x="467" y="764"/>
                  </a:lnTo>
                  <a:lnTo>
                    <a:pt x="460" y="765"/>
                  </a:lnTo>
                  <a:lnTo>
                    <a:pt x="448" y="748"/>
                  </a:lnTo>
                  <a:lnTo>
                    <a:pt x="438" y="730"/>
                  </a:lnTo>
                  <a:lnTo>
                    <a:pt x="428" y="713"/>
                  </a:lnTo>
                  <a:lnTo>
                    <a:pt x="422" y="694"/>
                  </a:lnTo>
                  <a:lnTo>
                    <a:pt x="416" y="674"/>
                  </a:lnTo>
                  <a:lnTo>
                    <a:pt x="415" y="654"/>
                  </a:lnTo>
                  <a:lnTo>
                    <a:pt x="416" y="634"/>
                  </a:lnTo>
                  <a:lnTo>
                    <a:pt x="422" y="612"/>
                  </a:lnTo>
                  <a:lnTo>
                    <a:pt x="429" y="593"/>
                  </a:lnTo>
                  <a:lnTo>
                    <a:pt x="432" y="574"/>
                  </a:lnTo>
                  <a:lnTo>
                    <a:pt x="429" y="557"/>
                  </a:lnTo>
                  <a:lnTo>
                    <a:pt x="425" y="538"/>
                  </a:lnTo>
                  <a:lnTo>
                    <a:pt x="418" y="519"/>
                  </a:lnTo>
                  <a:lnTo>
                    <a:pt x="411" y="500"/>
                  </a:lnTo>
                  <a:lnTo>
                    <a:pt x="405" y="482"/>
                  </a:lnTo>
                  <a:lnTo>
                    <a:pt x="400" y="463"/>
                  </a:lnTo>
                  <a:lnTo>
                    <a:pt x="395" y="451"/>
                  </a:lnTo>
                  <a:lnTo>
                    <a:pt x="392" y="438"/>
                  </a:lnTo>
                  <a:lnTo>
                    <a:pt x="387" y="427"/>
                  </a:lnTo>
                  <a:lnTo>
                    <a:pt x="382" y="415"/>
                  </a:lnTo>
                  <a:lnTo>
                    <a:pt x="390" y="359"/>
                  </a:lnTo>
                  <a:lnTo>
                    <a:pt x="399" y="302"/>
                  </a:lnTo>
                  <a:lnTo>
                    <a:pt x="405" y="244"/>
                  </a:lnTo>
                  <a:lnTo>
                    <a:pt x="409" y="185"/>
                  </a:lnTo>
                  <a:lnTo>
                    <a:pt x="406" y="178"/>
                  </a:lnTo>
                  <a:lnTo>
                    <a:pt x="408" y="168"/>
                  </a:lnTo>
                  <a:lnTo>
                    <a:pt x="406" y="159"/>
                  </a:lnTo>
                  <a:lnTo>
                    <a:pt x="400" y="152"/>
                  </a:lnTo>
                  <a:lnTo>
                    <a:pt x="395" y="195"/>
                  </a:lnTo>
                  <a:lnTo>
                    <a:pt x="380" y="267"/>
                  </a:lnTo>
                  <a:lnTo>
                    <a:pt x="361" y="359"/>
                  </a:lnTo>
                  <a:lnTo>
                    <a:pt x="337" y="461"/>
                  </a:lnTo>
                  <a:lnTo>
                    <a:pt x="312" y="563"/>
                  </a:lnTo>
                  <a:lnTo>
                    <a:pt x="289" y="655"/>
                  </a:lnTo>
                  <a:lnTo>
                    <a:pt x="269" y="729"/>
                  </a:lnTo>
                  <a:lnTo>
                    <a:pt x="256" y="775"/>
                  </a:lnTo>
                  <a:lnTo>
                    <a:pt x="244" y="780"/>
                  </a:lnTo>
                  <a:lnTo>
                    <a:pt x="233" y="783"/>
                  </a:lnTo>
                  <a:lnTo>
                    <a:pt x="220" y="785"/>
                  </a:lnTo>
                  <a:lnTo>
                    <a:pt x="207" y="788"/>
                  </a:lnTo>
                  <a:lnTo>
                    <a:pt x="194" y="791"/>
                  </a:lnTo>
                  <a:lnTo>
                    <a:pt x="181" y="794"/>
                  </a:lnTo>
                  <a:lnTo>
                    <a:pt x="169" y="799"/>
                  </a:lnTo>
                  <a:lnTo>
                    <a:pt x="157" y="803"/>
                  </a:lnTo>
                  <a:lnTo>
                    <a:pt x="147" y="755"/>
                  </a:lnTo>
                  <a:lnTo>
                    <a:pt x="128" y="664"/>
                  </a:lnTo>
                  <a:lnTo>
                    <a:pt x="102" y="547"/>
                  </a:lnTo>
                  <a:lnTo>
                    <a:pt x="75" y="416"/>
                  </a:lnTo>
                  <a:lnTo>
                    <a:pt x="46" y="289"/>
                  </a:lnTo>
                  <a:lnTo>
                    <a:pt x="23" y="181"/>
                  </a:lnTo>
                  <a:lnTo>
                    <a:pt x="5" y="104"/>
                  </a:lnTo>
                  <a:lnTo>
                    <a:pt x="0" y="75"/>
                  </a:lnTo>
                  <a:lnTo>
                    <a:pt x="13" y="72"/>
                  </a:lnTo>
                  <a:lnTo>
                    <a:pt x="36" y="69"/>
                  </a:lnTo>
                  <a:lnTo>
                    <a:pt x="68" y="65"/>
                  </a:lnTo>
                  <a:lnTo>
                    <a:pt x="105" y="60"/>
                  </a:lnTo>
                  <a:lnTo>
                    <a:pt x="150" y="56"/>
                  </a:lnTo>
                  <a:lnTo>
                    <a:pt x="199" y="50"/>
                  </a:lnTo>
                  <a:lnTo>
                    <a:pt x="253" y="46"/>
                  </a:lnTo>
                  <a:lnTo>
                    <a:pt x="311" y="40"/>
                  </a:lnTo>
                  <a:lnTo>
                    <a:pt x="369" y="34"/>
                  </a:lnTo>
                  <a:lnTo>
                    <a:pt x="428" y="29"/>
                  </a:lnTo>
                  <a:lnTo>
                    <a:pt x="486" y="23"/>
                  </a:lnTo>
                  <a:lnTo>
                    <a:pt x="544" y="18"/>
                  </a:lnTo>
                  <a:lnTo>
                    <a:pt x="599" y="13"/>
                  </a:lnTo>
                  <a:lnTo>
                    <a:pt x="649" y="8"/>
                  </a:lnTo>
                  <a:lnTo>
                    <a:pt x="697" y="4"/>
                  </a:lnTo>
                  <a:lnTo>
                    <a:pt x="737" y="0"/>
                  </a:lnTo>
                  <a:lnTo>
                    <a:pt x="753" y="31"/>
                  </a:lnTo>
                  <a:lnTo>
                    <a:pt x="756" y="69"/>
                  </a:lnTo>
                  <a:lnTo>
                    <a:pt x="753" y="110"/>
                  </a:lnTo>
                  <a:lnTo>
                    <a:pt x="752" y="1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30" name="Freeform 38"/>
            <p:cNvSpPr>
              <a:spLocks/>
            </p:cNvSpPr>
            <p:nvPr/>
          </p:nvSpPr>
          <p:spPr bwMode="auto">
            <a:xfrm>
              <a:off x="2537" y="3424"/>
              <a:ext cx="57" cy="28"/>
            </a:xfrm>
            <a:custGeom>
              <a:avLst/>
              <a:gdLst>
                <a:gd name="T0" fmla="*/ 115 w 115"/>
                <a:gd name="T1" fmla="*/ 44 h 57"/>
                <a:gd name="T2" fmla="*/ 100 w 115"/>
                <a:gd name="T3" fmla="*/ 45 h 57"/>
                <a:gd name="T4" fmla="*/ 86 w 115"/>
                <a:gd name="T5" fmla="*/ 45 h 57"/>
                <a:gd name="T6" fmla="*/ 71 w 115"/>
                <a:gd name="T7" fmla="*/ 47 h 57"/>
                <a:gd name="T8" fmla="*/ 57 w 115"/>
                <a:gd name="T9" fmla="*/ 48 h 57"/>
                <a:gd name="T10" fmla="*/ 42 w 115"/>
                <a:gd name="T11" fmla="*/ 50 h 57"/>
                <a:gd name="T12" fmla="*/ 28 w 115"/>
                <a:gd name="T13" fmla="*/ 51 h 57"/>
                <a:gd name="T14" fmla="*/ 13 w 115"/>
                <a:gd name="T15" fmla="*/ 54 h 57"/>
                <a:gd name="T16" fmla="*/ 0 w 115"/>
                <a:gd name="T17" fmla="*/ 57 h 57"/>
                <a:gd name="T18" fmla="*/ 0 w 115"/>
                <a:gd name="T19" fmla="*/ 16 h 57"/>
                <a:gd name="T20" fmla="*/ 52 w 115"/>
                <a:gd name="T21" fmla="*/ 0 h 57"/>
                <a:gd name="T22" fmla="*/ 58 w 115"/>
                <a:gd name="T23" fmla="*/ 6 h 57"/>
                <a:gd name="T24" fmla="*/ 67 w 115"/>
                <a:gd name="T25" fmla="*/ 12 h 57"/>
                <a:gd name="T26" fmla="*/ 74 w 115"/>
                <a:gd name="T27" fmla="*/ 18 h 57"/>
                <a:gd name="T28" fmla="*/ 83 w 115"/>
                <a:gd name="T29" fmla="*/ 22 h 57"/>
                <a:gd name="T30" fmla="*/ 92 w 115"/>
                <a:gd name="T31" fmla="*/ 26 h 57"/>
                <a:gd name="T32" fmla="*/ 99 w 115"/>
                <a:gd name="T33" fmla="*/ 32 h 57"/>
                <a:gd name="T34" fmla="*/ 107 w 115"/>
                <a:gd name="T35" fmla="*/ 38 h 57"/>
                <a:gd name="T36" fmla="*/ 115 w 115"/>
                <a:gd name="T37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5" h="57">
                  <a:moveTo>
                    <a:pt x="115" y="44"/>
                  </a:moveTo>
                  <a:lnTo>
                    <a:pt x="100" y="45"/>
                  </a:lnTo>
                  <a:lnTo>
                    <a:pt x="86" y="45"/>
                  </a:lnTo>
                  <a:lnTo>
                    <a:pt x="71" y="47"/>
                  </a:lnTo>
                  <a:lnTo>
                    <a:pt x="57" y="48"/>
                  </a:lnTo>
                  <a:lnTo>
                    <a:pt x="42" y="50"/>
                  </a:lnTo>
                  <a:lnTo>
                    <a:pt x="28" y="51"/>
                  </a:lnTo>
                  <a:lnTo>
                    <a:pt x="13" y="54"/>
                  </a:lnTo>
                  <a:lnTo>
                    <a:pt x="0" y="57"/>
                  </a:lnTo>
                  <a:lnTo>
                    <a:pt x="0" y="16"/>
                  </a:lnTo>
                  <a:lnTo>
                    <a:pt x="52" y="0"/>
                  </a:lnTo>
                  <a:lnTo>
                    <a:pt x="58" y="6"/>
                  </a:lnTo>
                  <a:lnTo>
                    <a:pt x="67" y="12"/>
                  </a:lnTo>
                  <a:lnTo>
                    <a:pt x="74" y="18"/>
                  </a:lnTo>
                  <a:lnTo>
                    <a:pt x="83" y="22"/>
                  </a:lnTo>
                  <a:lnTo>
                    <a:pt x="92" y="26"/>
                  </a:lnTo>
                  <a:lnTo>
                    <a:pt x="99" y="32"/>
                  </a:lnTo>
                  <a:lnTo>
                    <a:pt x="107" y="38"/>
                  </a:lnTo>
                  <a:lnTo>
                    <a:pt x="115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31" name="Freeform 39"/>
            <p:cNvSpPr>
              <a:spLocks/>
            </p:cNvSpPr>
            <p:nvPr/>
          </p:nvSpPr>
          <p:spPr bwMode="auto">
            <a:xfrm>
              <a:off x="2363" y="3437"/>
              <a:ext cx="72" cy="47"/>
            </a:xfrm>
            <a:custGeom>
              <a:avLst/>
              <a:gdLst>
                <a:gd name="T0" fmla="*/ 141 w 143"/>
                <a:gd name="T1" fmla="*/ 0 h 92"/>
                <a:gd name="T2" fmla="*/ 143 w 143"/>
                <a:gd name="T3" fmla="*/ 13 h 92"/>
                <a:gd name="T4" fmla="*/ 142 w 143"/>
                <a:gd name="T5" fmla="*/ 26 h 92"/>
                <a:gd name="T6" fmla="*/ 138 w 143"/>
                <a:gd name="T7" fmla="*/ 37 h 92"/>
                <a:gd name="T8" fmla="*/ 128 w 143"/>
                <a:gd name="T9" fmla="*/ 46 h 92"/>
                <a:gd name="T10" fmla="*/ 110 w 143"/>
                <a:gd name="T11" fmla="*/ 53 h 92"/>
                <a:gd name="T12" fmla="*/ 90 w 143"/>
                <a:gd name="T13" fmla="*/ 61 h 92"/>
                <a:gd name="T14" fmla="*/ 70 w 143"/>
                <a:gd name="T15" fmla="*/ 68 h 92"/>
                <a:gd name="T16" fmla="*/ 49 w 143"/>
                <a:gd name="T17" fmla="*/ 75 h 92"/>
                <a:gd name="T18" fmla="*/ 29 w 143"/>
                <a:gd name="T19" fmla="*/ 82 h 92"/>
                <a:gd name="T20" fmla="*/ 15 w 143"/>
                <a:gd name="T21" fmla="*/ 88 h 92"/>
                <a:gd name="T22" fmla="*/ 5 w 143"/>
                <a:gd name="T23" fmla="*/ 91 h 92"/>
                <a:gd name="T24" fmla="*/ 0 w 143"/>
                <a:gd name="T25" fmla="*/ 92 h 92"/>
                <a:gd name="T26" fmla="*/ 16 w 143"/>
                <a:gd name="T27" fmla="*/ 65 h 92"/>
                <a:gd name="T28" fmla="*/ 36 w 143"/>
                <a:gd name="T29" fmla="*/ 43 h 92"/>
                <a:gd name="T30" fmla="*/ 60 w 143"/>
                <a:gd name="T31" fmla="*/ 27 h 92"/>
                <a:gd name="T32" fmla="*/ 81 w 143"/>
                <a:gd name="T33" fmla="*/ 17 h 92"/>
                <a:gd name="T34" fmla="*/ 103 w 143"/>
                <a:gd name="T35" fmla="*/ 10 h 92"/>
                <a:gd name="T36" fmla="*/ 122 w 143"/>
                <a:gd name="T37" fmla="*/ 6 h 92"/>
                <a:gd name="T38" fmla="*/ 135 w 143"/>
                <a:gd name="T39" fmla="*/ 3 h 92"/>
                <a:gd name="T40" fmla="*/ 141 w 143"/>
                <a:gd name="T4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3" h="92">
                  <a:moveTo>
                    <a:pt x="141" y="0"/>
                  </a:moveTo>
                  <a:lnTo>
                    <a:pt x="143" y="13"/>
                  </a:lnTo>
                  <a:lnTo>
                    <a:pt x="142" y="26"/>
                  </a:lnTo>
                  <a:lnTo>
                    <a:pt x="138" y="37"/>
                  </a:lnTo>
                  <a:lnTo>
                    <a:pt x="128" y="46"/>
                  </a:lnTo>
                  <a:lnTo>
                    <a:pt x="110" y="53"/>
                  </a:lnTo>
                  <a:lnTo>
                    <a:pt x="90" y="61"/>
                  </a:lnTo>
                  <a:lnTo>
                    <a:pt x="70" y="68"/>
                  </a:lnTo>
                  <a:lnTo>
                    <a:pt x="49" y="75"/>
                  </a:lnTo>
                  <a:lnTo>
                    <a:pt x="29" y="82"/>
                  </a:lnTo>
                  <a:lnTo>
                    <a:pt x="15" y="88"/>
                  </a:lnTo>
                  <a:lnTo>
                    <a:pt x="5" y="91"/>
                  </a:lnTo>
                  <a:lnTo>
                    <a:pt x="0" y="92"/>
                  </a:lnTo>
                  <a:lnTo>
                    <a:pt x="16" y="65"/>
                  </a:lnTo>
                  <a:lnTo>
                    <a:pt x="36" y="43"/>
                  </a:lnTo>
                  <a:lnTo>
                    <a:pt x="60" y="27"/>
                  </a:lnTo>
                  <a:lnTo>
                    <a:pt x="81" y="17"/>
                  </a:lnTo>
                  <a:lnTo>
                    <a:pt x="103" y="10"/>
                  </a:lnTo>
                  <a:lnTo>
                    <a:pt x="122" y="6"/>
                  </a:lnTo>
                  <a:lnTo>
                    <a:pt x="135" y="3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32" name="Freeform 40"/>
            <p:cNvSpPr>
              <a:spLocks/>
            </p:cNvSpPr>
            <p:nvPr/>
          </p:nvSpPr>
          <p:spPr bwMode="auto">
            <a:xfrm>
              <a:off x="2288" y="2635"/>
              <a:ext cx="399" cy="368"/>
            </a:xfrm>
            <a:custGeom>
              <a:avLst/>
              <a:gdLst>
                <a:gd name="T0" fmla="*/ 130 w 798"/>
                <a:gd name="T1" fmla="*/ 328 h 735"/>
                <a:gd name="T2" fmla="*/ 102 w 798"/>
                <a:gd name="T3" fmla="*/ 402 h 735"/>
                <a:gd name="T4" fmla="*/ 115 w 798"/>
                <a:gd name="T5" fmla="*/ 275 h 735"/>
                <a:gd name="T6" fmla="*/ 137 w 798"/>
                <a:gd name="T7" fmla="*/ 79 h 735"/>
                <a:gd name="T8" fmla="*/ 127 w 798"/>
                <a:gd name="T9" fmla="*/ 3 h 735"/>
                <a:gd name="T10" fmla="*/ 91 w 798"/>
                <a:gd name="T11" fmla="*/ 17 h 735"/>
                <a:gd name="T12" fmla="*/ 66 w 798"/>
                <a:gd name="T13" fmla="*/ 234 h 735"/>
                <a:gd name="T14" fmla="*/ 24 w 798"/>
                <a:gd name="T15" fmla="*/ 505 h 735"/>
                <a:gd name="T16" fmla="*/ 0 w 798"/>
                <a:gd name="T17" fmla="*/ 615 h 735"/>
                <a:gd name="T18" fmla="*/ 24 w 798"/>
                <a:gd name="T19" fmla="*/ 641 h 735"/>
                <a:gd name="T20" fmla="*/ 43 w 798"/>
                <a:gd name="T21" fmla="*/ 719 h 735"/>
                <a:gd name="T22" fmla="*/ 127 w 798"/>
                <a:gd name="T23" fmla="*/ 657 h 735"/>
                <a:gd name="T24" fmla="*/ 153 w 798"/>
                <a:gd name="T25" fmla="*/ 618 h 735"/>
                <a:gd name="T26" fmla="*/ 147 w 798"/>
                <a:gd name="T27" fmla="*/ 657 h 735"/>
                <a:gd name="T28" fmla="*/ 146 w 798"/>
                <a:gd name="T29" fmla="*/ 715 h 735"/>
                <a:gd name="T30" fmla="*/ 179 w 798"/>
                <a:gd name="T31" fmla="*/ 723 h 735"/>
                <a:gd name="T32" fmla="*/ 212 w 798"/>
                <a:gd name="T33" fmla="*/ 692 h 735"/>
                <a:gd name="T34" fmla="*/ 340 w 798"/>
                <a:gd name="T35" fmla="*/ 522 h 735"/>
                <a:gd name="T36" fmla="*/ 376 w 798"/>
                <a:gd name="T37" fmla="*/ 501 h 735"/>
                <a:gd name="T38" fmla="*/ 327 w 798"/>
                <a:gd name="T39" fmla="*/ 622 h 735"/>
                <a:gd name="T40" fmla="*/ 332 w 798"/>
                <a:gd name="T41" fmla="*/ 666 h 735"/>
                <a:gd name="T42" fmla="*/ 390 w 798"/>
                <a:gd name="T43" fmla="*/ 650 h 735"/>
                <a:gd name="T44" fmla="*/ 416 w 798"/>
                <a:gd name="T45" fmla="*/ 631 h 735"/>
                <a:gd name="T46" fmla="*/ 427 w 798"/>
                <a:gd name="T47" fmla="*/ 634 h 735"/>
                <a:gd name="T48" fmla="*/ 416 w 798"/>
                <a:gd name="T49" fmla="*/ 697 h 735"/>
                <a:gd name="T50" fmla="*/ 463 w 798"/>
                <a:gd name="T51" fmla="*/ 735 h 735"/>
                <a:gd name="T52" fmla="*/ 548 w 798"/>
                <a:gd name="T53" fmla="*/ 702 h 735"/>
                <a:gd name="T54" fmla="*/ 632 w 798"/>
                <a:gd name="T55" fmla="*/ 680 h 735"/>
                <a:gd name="T56" fmla="*/ 698 w 798"/>
                <a:gd name="T57" fmla="*/ 692 h 735"/>
                <a:gd name="T58" fmla="*/ 765 w 798"/>
                <a:gd name="T59" fmla="*/ 716 h 735"/>
                <a:gd name="T60" fmla="*/ 798 w 798"/>
                <a:gd name="T61" fmla="*/ 695 h 735"/>
                <a:gd name="T62" fmla="*/ 778 w 798"/>
                <a:gd name="T63" fmla="*/ 658 h 735"/>
                <a:gd name="T64" fmla="*/ 710 w 798"/>
                <a:gd name="T65" fmla="*/ 635 h 735"/>
                <a:gd name="T66" fmla="*/ 641 w 798"/>
                <a:gd name="T67" fmla="*/ 618 h 735"/>
                <a:gd name="T68" fmla="*/ 536 w 798"/>
                <a:gd name="T69" fmla="*/ 642 h 735"/>
                <a:gd name="T70" fmla="*/ 470 w 798"/>
                <a:gd name="T71" fmla="*/ 670 h 735"/>
                <a:gd name="T72" fmla="*/ 497 w 798"/>
                <a:gd name="T73" fmla="*/ 621 h 735"/>
                <a:gd name="T74" fmla="*/ 529 w 798"/>
                <a:gd name="T75" fmla="*/ 574 h 735"/>
                <a:gd name="T76" fmla="*/ 587 w 798"/>
                <a:gd name="T77" fmla="*/ 466 h 735"/>
                <a:gd name="T78" fmla="*/ 554 w 798"/>
                <a:gd name="T79" fmla="*/ 447 h 735"/>
                <a:gd name="T80" fmla="*/ 497 w 798"/>
                <a:gd name="T81" fmla="*/ 493 h 735"/>
                <a:gd name="T82" fmla="*/ 434 w 798"/>
                <a:gd name="T83" fmla="*/ 545 h 735"/>
                <a:gd name="T84" fmla="*/ 421 w 798"/>
                <a:gd name="T85" fmla="*/ 527 h 735"/>
                <a:gd name="T86" fmla="*/ 461 w 798"/>
                <a:gd name="T87" fmla="*/ 443 h 735"/>
                <a:gd name="T88" fmla="*/ 505 w 798"/>
                <a:gd name="T89" fmla="*/ 320 h 735"/>
                <a:gd name="T90" fmla="*/ 489 w 798"/>
                <a:gd name="T91" fmla="*/ 294 h 735"/>
                <a:gd name="T92" fmla="*/ 425 w 798"/>
                <a:gd name="T93" fmla="*/ 333 h 735"/>
                <a:gd name="T94" fmla="*/ 321 w 798"/>
                <a:gd name="T95" fmla="*/ 454 h 735"/>
                <a:gd name="T96" fmla="*/ 228 w 798"/>
                <a:gd name="T97" fmla="*/ 586 h 735"/>
                <a:gd name="T98" fmla="*/ 250 w 798"/>
                <a:gd name="T99" fmla="*/ 528 h 735"/>
                <a:gd name="T100" fmla="*/ 276 w 798"/>
                <a:gd name="T101" fmla="*/ 472 h 735"/>
                <a:gd name="T102" fmla="*/ 299 w 798"/>
                <a:gd name="T103" fmla="*/ 385 h 735"/>
                <a:gd name="T104" fmla="*/ 262 w 798"/>
                <a:gd name="T105" fmla="*/ 375 h 735"/>
                <a:gd name="T106" fmla="*/ 124 w 798"/>
                <a:gd name="T107" fmla="*/ 517 h 735"/>
                <a:gd name="T108" fmla="*/ 179 w 798"/>
                <a:gd name="T109" fmla="*/ 360 h 735"/>
                <a:gd name="T110" fmla="*/ 202 w 798"/>
                <a:gd name="T111" fmla="*/ 292 h 735"/>
                <a:gd name="T112" fmla="*/ 181 w 798"/>
                <a:gd name="T113" fmla="*/ 268 h 735"/>
                <a:gd name="T114" fmla="*/ 149 w 798"/>
                <a:gd name="T115" fmla="*/ 289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98" h="735">
                  <a:moveTo>
                    <a:pt x="144" y="295"/>
                  </a:moveTo>
                  <a:lnTo>
                    <a:pt x="142" y="302"/>
                  </a:lnTo>
                  <a:lnTo>
                    <a:pt x="137" y="314"/>
                  </a:lnTo>
                  <a:lnTo>
                    <a:pt x="130" y="328"/>
                  </a:lnTo>
                  <a:lnTo>
                    <a:pt x="124" y="346"/>
                  </a:lnTo>
                  <a:lnTo>
                    <a:pt x="117" y="365"/>
                  </a:lnTo>
                  <a:lnTo>
                    <a:pt x="110" y="383"/>
                  </a:lnTo>
                  <a:lnTo>
                    <a:pt x="102" y="402"/>
                  </a:lnTo>
                  <a:lnTo>
                    <a:pt x="97" y="420"/>
                  </a:lnTo>
                  <a:lnTo>
                    <a:pt x="104" y="372"/>
                  </a:lnTo>
                  <a:lnTo>
                    <a:pt x="110" y="324"/>
                  </a:lnTo>
                  <a:lnTo>
                    <a:pt x="115" y="275"/>
                  </a:lnTo>
                  <a:lnTo>
                    <a:pt x="121" y="226"/>
                  </a:lnTo>
                  <a:lnTo>
                    <a:pt x="126" y="178"/>
                  </a:lnTo>
                  <a:lnTo>
                    <a:pt x="131" y="129"/>
                  </a:lnTo>
                  <a:lnTo>
                    <a:pt x="137" y="79"/>
                  </a:lnTo>
                  <a:lnTo>
                    <a:pt x="143" y="32"/>
                  </a:lnTo>
                  <a:lnTo>
                    <a:pt x="142" y="20"/>
                  </a:lnTo>
                  <a:lnTo>
                    <a:pt x="136" y="10"/>
                  </a:lnTo>
                  <a:lnTo>
                    <a:pt x="127" y="3"/>
                  </a:lnTo>
                  <a:lnTo>
                    <a:pt x="117" y="0"/>
                  </a:lnTo>
                  <a:lnTo>
                    <a:pt x="107" y="1"/>
                  </a:lnTo>
                  <a:lnTo>
                    <a:pt x="98" y="7"/>
                  </a:lnTo>
                  <a:lnTo>
                    <a:pt x="91" y="17"/>
                  </a:lnTo>
                  <a:lnTo>
                    <a:pt x="88" y="29"/>
                  </a:lnTo>
                  <a:lnTo>
                    <a:pt x="79" y="97"/>
                  </a:lnTo>
                  <a:lnTo>
                    <a:pt x="74" y="165"/>
                  </a:lnTo>
                  <a:lnTo>
                    <a:pt x="66" y="234"/>
                  </a:lnTo>
                  <a:lnTo>
                    <a:pt x="59" y="302"/>
                  </a:lnTo>
                  <a:lnTo>
                    <a:pt x="49" y="370"/>
                  </a:lnTo>
                  <a:lnTo>
                    <a:pt x="39" y="438"/>
                  </a:lnTo>
                  <a:lnTo>
                    <a:pt x="24" y="505"/>
                  </a:lnTo>
                  <a:lnTo>
                    <a:pt x="7" y="572"/>
                  </a:lnTo>
                  <a:lnTo>
                    <a:pt x="6" y="579"/>
                  </a:lnTo>
                  <a:lnTo>
                    <a:pt x="3" y="596"/>
                  </a:lnTo>
                  <a:lnTo>
                    <a:pt x="0" y="615"/>
                  </a:lnTo>
                  <a:lnTo>
                    <a:pt x="1" y="627"/>
                  </a:lnTo>
                  <a:lnTo>
                    <a:pt x="7" y="635"/>
                  </a:lnTo>
                  <a:lnTo>
                    <a:pt x="16" y="640"/>
                  </a:lnTo>
                  <a:lnTo>
                    <a:pt x="24" y="641"/>
                  </a:lnTo>
                  <a:lnTo>
                    <a:pt x="34" y="640"/>
                  </a:lnTo>
                  <a:lnTo>
                    <a:pt x="34" y="660"/>
                  </a:lnTo>
                  <a:lnTo>
                    <a:pt x="37" y="690"/>
                  </a:lnTo>
                  <a:lnTo>
                    <a:pt x="43" y="719"/>
                  </a:lnTo>
                  <a:lnTo>
                    <a:pt x="53" y="731"/>
                  </a:lnTo>
                  <a:lnTo>
                    <a:pt x="115" y="677"/>
                  </a:lnTo>
                  <a:lnTo>
                    <a:pt x="121" y="667"/>
                  </a:lnTo>
                  <a:lnTo>
                    <a:pt x="127" y="657"/>
                  </a:lnTo>
                  <a:lnTo>
                    <a:pt x="134" y="647"/>
                  </a:lnTo>
                  <a:lnTo>
                    <a:pt x="140" y="637"/>
                  </a:lnTo>
                  <a:lnTo>
                    <a:pt x="147" y="628"/>
                  </a:lnTo>
                  <a:lnTo>
                    <a:pt x="153" y="618"/>
                  </a:lnTo>
                  <a:lnTo>
                    <a:pt x="160" y="608"/>
                  </a:lnTo>
                  <a:lnTo>
                    <a:pt x="166" y="598"/>
                  </a:lnTo>
                  <a:lnTo>
                    <a:pt x="157" y="624"/>
                  </a:lnTo>
                  <a:lnTo>
                    <a:pt x="147" y="657"/>
                  </a:lnTo>
                  <a:lnTo>
                    <a:pt x="140" y="689"/>
                  </a:lnTo>
                  <a:lnTo>
                    <a:pt x="137" y="705"/>
                  </a:lnTo>
                  <a:lnTo>
                    <a:pt x="140" y="710"/>
                  </a:lnTo>
                  <a:lnTo>
                    <a:pt x="146" y="715"/>
                  </a:lnTo>
                  <a:lnTo>
                    <a:pt x="153" y="718"/>
                  </a:lnTo>
                  <a:lnTo>
                    <a:pt x="162" y="721"/>
                  </a:lnTo>
                  <a:lnTo>
                    <a:pt x="172" y="722"/>
                  </a:lnTo>
                  <a:lnTo>
                    <a:pt x="179" y="723"/>
                  </a:lnTo>
                  <a:lnTo>
                    <a:pt x="185" y="725"/>
                  </a:lnTo>
                  <a:lnTo>
                    <a:pt x="186" y="725"/>
                  </a:lnTo>
                  <a:lnTo>
                    <a:pt x="195" y="716"/>
                  </a:lnTo>
                  <a:lnTo>
                    <a:pt x="212" y="692"/>
                  </a:lnTo>
                  <a:lnTo>
                    <a:pt x="240" y="657"/>
                  </a:lnTo>
                  <a:lnTo>
                    <a:pt x="272" y="613"/>
                  </a:lnTo>
                  <a:lnTo>
                    <a:pt x="305" y="567"/>
                  </a:lnTo>
                  <a:lnTo>
                    <a:pt x="340" y="522"/>
                  </a:lnTo>
                  <a:lnTo>
                    <a:pt x="372" y="480"/>
                  </a:lnTo>
                  <a:lnTo>
                    <a:pt x="399" y="447"/>
                  </a:lnTo>
                  <a:lnTo>
                    <a:pt x="387" y="472"/>
                  </a:lnTo>
                  <a:lnTo>
                    <a:pt x="376" y="501"/>
                  </a:lnTo>
                  <a:lnTo>
                    <a:pt x="361" y="534"/>
                  </a:lnTo>
                  <a:lnTo>
                    <a:pt x="348" y="566"/>
                  </a:lnTo>
                  <a:lnTo>
                    <a:pt x="337" y="598"/>
                  </a:lnTo>
                  <a:lnTo>
                    <a:pt x="327" y="622"/>
                  </a:lnTo>
                  <a:lnTo>
                    <a:pt x="321" y="641"/>
                  </a:lnTo>
                  <a:lnTo>
                    <a:pt x="319" y="650"/>
                  </a:lnTo>
                  <a:lnTo>
                    <a:pt x="325" y="660"/>
                  </a:lnTo>
                  <a:lnTo>
                    <a:pt x="332" y="666"/>
                  </a:lnTo>
                  <a:lnTo>
                    <a:pt x="343" y="668"/>
                  </a:lnTo>
                  <a:lnTo>
                    <a:pt x="354" y="667"/>
                  </a:lnTo>
                  <a:lnTo>
                    <a:pt x="385" y="654"/>
                  </a:lnTo>
                  <a:lnTo>
                    <a:pt x="390" y="650"/>
                  </a:lnTo>
                  <a:lnTo>
                    <a:pt x="398" y="645"/>
                  </a:lnTo>
                  <a:lnTo>
                    <a:pt x="403" y="641"/>
                  </a:lnTo>
                  <a:lnTo>
                    <a:pt x="409" y="635"/>
                  </a:lnTo>
                  <a:lnTo>
                    <a:pt x="416" y="631"/>
                  </a:lnTo>
                  <a:lnTo>
                    <a:pt x="422" y="627"/>
                  </a:lnTo>
                  <a:lnTo>
                    <a:pt x="428" y="622"/>
                  </a:lnTo>
                  <a:lnTo>
                    <a:pt x="434" y="618"/>
                  </a:lnTo>
                  <a:lnTo>
                    <a:pt x="427" y="634"/>
                  </a:lnTo>
                  <a:lnTo>
                    <a:pt x="421" y="653"/>
                  </a:lnTo>
                  <a:lnTo>
                    <a:pt x="416" y="671"/>
                  </a:lnTo>
                  <a:lnTo>
                    <a:pt x="413" y="692"/>
                  </a:lnTo>
                  <a:lnTo>
                    <a:pt x="416" y="697"/>
                  </a:lnTo>
                  <a:lnTo>
                    <a:pt x="422" y="712"/>
                  </a:lnTo>
                  <a:lnTo>
                    <a:pt x="431" y="726"/>
                  </a:lnTo>
                  <a:lnTo>
                    <a:pt x="440" y="734"/>
                  </a:lnTo>
                  <a:lnTo>
                    <a:pt x="463" y="735"/>
                  </a:lnTo>
                  <a:lnTo>
                    <a:pt x="484" y="728"/>
                  </a:lnTo>
                  <a:lnTo>
                    <a:pt x="506" y="721"/>
                  </a:lnTo>
                  <a:lnTo>
                    <a:pt x="526" y="710"/>
                  </a:lnTo>
                  <a:lnTo>
                    <a:pt x="548" y="702"/>
                  </a:lnTo>
                  <a:lnTo>
                    <a:pt x="568" y="695"/>
                  </a:lnTo>
                  <a:lnTo>
                    <a:pt x="589" y="687"/>
                  </a:lnTo>
                  <a:lnTo>
                    <a:pt x="610" y="682"/>
                  </a:lnTo>
                  <a:lnTo>
                    <a:pt x="632" y="680"/>
                  </a:lnTo>
                  <a:lnTo>
                    <a:pt x="648" y="680"/>
                  </a:lnTo>
                  <a:lnTo>
                    <a:pt x="665" y="683"/>
                  </a:lnTo>
                  <a:lnTo>
                    <a:pt x="681" y="687"/>
                  </a:lnTo>
                  <a:lnTo>
                    <a:pt x="698" y="692"/>
                  </a:lnTo>
                  <a:lnTo>
                    <a:pt x="714" y="697"/>
                  </a:lnTo>
                  <a:lnTo>
                    <a:pt x="732" y="705"/>
                  </a:lnTo>
                  <a:lnTo>
                    <a:pt x="748" y="710"/>
                  </a:lnTo>
                  <a:lnTo>
                    <a:pt x="765" y="716"/>
                  </a:lnTo>
                  <a:lnTo>
                    <a:pt x="775" y="716"/>
                  </a:lnTo>
                  <a:lnTo>
                    <a:pt x="785" y="712"/>
                  </a:lnTo>
                  <a:lnTo>
                    <a:pt x="794" y="705"/>
                  </a:lnTo>
                  <a:lnTo>
                    <a:pt x="798" y="695"/>
                  </a:lnTo>
                  <a:lnTo>
                    <a:pt x="798" y="683"/>
                  </a:lnTo>
                  <a:lnTo>
                    <a:pt x="795" y="671"/>
                  </a:lnTo>
                  <a:lnTo>
                    <a:pt x="788" y="664"/>
                  </a:lnTo>
                  <a:lnTo>
                    <a:pt x="778" y="658"/>
                  </a:lnTo>
                  <a:lnTo>
                    <a:pt x="761" y="653"/>
                  </a:lnTo>
                  <a:lnTo>
                    <a:pt x="745" y="647"/>
                  </a:lnTo>
                  <a:lnTo>
                    <a:pt x="727" y="641"/>
                  </a:lnTo>
                  <a:lnTo>
                    <a:pt x="710" y="635"/>
                  </a:lnTo>
                  <a:lnTo>
                    <a:pt x="693" y="629"/>
                  </a:lnTo>
                  <a:lnTo>
                    <a:pt x="675" y="625"/>
                  </a:lnTo>
                  <a:lnTo>
                    <a:pt x="658" y="621"/>
                  </a:lnTo>
                  <a:lnTo>
                    <a:pt x="641" y="618"/>
                  </a:lnTo>
                  <a:lnTo>
                    <a:pt x="619" y="619"/>
                  </a:lnTo>
                  <a:lnTo>
                    <a:pt x="591" y="624"/>
                  </a:lnTo>
                  <a:lnTo>
                    <a:pt x="564" y="632"/>
                  </a:lnTo>
                  <a:lnTo>
                    <a:pt x="536" y="642"/>
                  </a:lnTo>
                  <a:lnTo>
                    <a:pt x="510" y="653"/>
                  </a:lnTo>
                  <a:lnTo>
                    <a:pt x="489" y="661"/>
                  </a:lnTo>
                  <a:lnTo>
                    <a:pt x="476" y="667"/>
                  </a:lnTo>
                  <a:lnTo>
                    <a:pt x="470" y="670"/>
                  </a:lnTo>
                  <a:lnTo>
                    <a:pt x="476" y="657"/>
                  </a:lnTo>
                  <a:lnTo>
                    <a:pt x="483" y="645"/>
                  </a:lnTo>
                  <a:lnTo>
                    <a:pt x="490" y="632"/>
                  </a:lnTo>
                  <a:lnTo>
                    <a:pt x="497" y="621"/>
                  </a:lnTo>
                  <a:lnTo>
                    <a:pt x="506" y="609"/>
                  </a:lnTo>
                  <a:lnTo>
                    <a:pt x="513" y="598"/>
                  </a:lnTo>
                  <a:lnTo>
                    <a:pt x="522" y="586"/>
                  </a:lnTo>
                  <a:lnTo>
                    <a:pt x="529" y="574"/>
                  </a:lnTo>
                  <a:lnTo>
                    <a:pt x="584" y="492"/>
                  </a:lnTo>
                  <a:lnTo>
                    <a:pt x="587" y="483"/>
                  </a:lnTo>
                  <a:lnTo>
                    <a:pt x="589" y="475"/>
                  </a:lnTo>
                  <a:lnTo>
                    <a:pt x="587" y="466"/>
                  </a:lnTo>
                  <a:lnTo>
                    <a:pt x="583" y="457"/>
                  </a:lnTo>
                  <a:lnTo>
                    <a:pt x="574" y="450"/>
                  </a:lnTo>
                  <a:lnTo>
                    <a:pt x="564" y="446"/>
                  </a:lnTo>
                  <a:lnTo>
                    <a:pt x="554" y="447"/>
                  </a:lnTo>
                  <a:lnTo>
                    <a:pt x="544" y="453"/>
                  </a:lnTo>
                  <a:lnTo>
                    <a:pt x="529" y="467"/>
                  </a:lnTo>
                  <a:lnTo>
                    <a:pt x="513" y="480"/>
                  </a:lnTo>
                  <a:lnTo>
                    <a:pt x="497" y="493"/>
                  </a:lnTo>
                  <a:lnTo>
                    <a:pt x="481" y="506"/>
                  </a:lnTo>
                  <a:lnTo>
                    <a:pt x="466" y="519"/>
                  </a:lnTo>
                  <a:lnTo>
                    <a:pt x="450" y="532"/>
                  </a:lnTo>
                  <a:lnTo>
                    <a:pt x="434" y="545"/>
                  </a:lnTo>
                  <a:lnTo>
                    <a:pt x="418" y="557"/>
                  </a:lnTo>
                  <a:lnTo>
                    <a:pt x="402" y="570"/>
                  </a:lnTo>
                  <a:lnTo>
                    <a:pt x="412" y="548"/>
                  </a:lnTo>
                  <a:lnTo>
                    <a:pt x="421" y="527"/>
                  </a:lnTo>
                  <a:lnTo>
                    <a:pt x="431" y="506"/>
                  </a:lnTo>
                  <a:lnTo>
                    <a:pt x="441" y="485"/>
                  </a:lnTo>
                  <a:lnTo>
                    <a:pt x="451" y="463"/>
                  </a:lnTo>
                  <a:lnTo>
                    <a:pt x="461" y="443"/>
                  </a:lnTo>
                  <a:lnTo>
                    <a:pt x="471" y="421"/>
                  </a:lnTo>
                  <a:lnTo>
                    <a:pt x="481" y="399"/>
                  </a:lnTo>
                  <a:lnTo>
                    <a:pt x="503" y="327"/>
                  </a:lnTo>
                  <a:lnTo>
                    <a:pt x="505" y="320"/>
                  </a:lnTo>
                  <a:lnTo>
                    <a:pt x="503" y="312"/>
                  </a:lnTo>
                  <a:lnTo>
                    <a:pt x="502" y="307"/>
                  </a:lnTo>
                  <a:lnTo>
                    <a:pt x="497" y="301"/>
                  </a:lnTo>
                  <a:lnTo>
                    <a:pt x="489" y="294"/>
                  </a:lnTo>
                  <a:lnTo>
                    <a:pt x="479" y="291"/>
                  </a:lnTo>
                  <a:lnTo>
                    <a:pt x="468" y="294"/>
                  </a:lnTo>
                  <a:lnTo>
                    <a:pt x="460" y="299"/>
                  </a:lnTo>
                  <a:lnTo>
                    <a:pt x="425" y="333"/>
                  </a:lnTo>
                  <a:lnTo>
                    <a:pt x="398" y="362"/>
                  </a:lnTo>
                  <a:lnTo>
                    <a:pt x="372" y="392"/>
                  </a:lnTo>
                  <a:lnTo>
                    <a:pt x="345" y="422"/>
                  </a:lnTo>
                  <a:lnTo>
                    <a:pt x="321" y="454"/>
                  </a:lnTo>
                  <a:lnTo>
                    <a:pt x="296" y="486"/>
                  </a:lnTo>
                  <a:lnTo>
                    <a:pt x="273" y="519"/>
                  </a:lnTo>
                  <a:lnTo>
                    <a:pt x="250" y="553"/>
                  </a:lnTo>
                  <a:lnTo>
                    <a:pt x="228" y="586"/>
                  </a:lnTo>
                  <a:lnTo>
                    <a:pt x="234" y="572"/>
                  </a:lnTo>
                  <a:lnTo>
                    <a:pt x="238" y="557"/>
                  </a:lnTo>
                  <a:lnTo>
                    <a:pt x="244" y="543"/>
                  </a:lnTo>
                  <a:lnTo>
                    <a:pt x="250" y="528"/>
                  </a:lnTo>
                  <a:lnTo>
                    <a:pt x="257" y="514"/>
                  </a:lnTo>
                  <a:lnTo>
                    <a:pt x="263" y="501"/>
                  </a:lnTo>
                  <a:lnTo>
                    <a:pt x="270" y="486"/>
                  </a:lnTo>
                  <a:lnTo>
                    <a:pt x="276" y="472"/>
                  </a:lnTo>
                  <a:lnTo>
                    <a:pt x="280" y="459"/>
                  </a:lnTo>
                  <a:lnTo>
                    <a:pt x="289" y="431"/>
                  </a:lnTo>
                  <a:lnTo>
                    <a:pt x="298" y="401"/>
                  </a:lnTo>
                  <a:lnTo>
                    <a:pt x="299" y="385"/>
                  </a:lnTo>
                  <a:lnTo>
                    <a:pt x="292" y="376"/>
                  </a:lnTo>
                  <a:lnTo>
                    <a:pt x="282" y="370"/>
                  </a:lnTo>
                  <a:lnTo>
                    <a:pt x="272" y="370"/>
                  </a:lnTo>
                  <a:lnTo>
                    <a:pt x="262" y="375"/>
                  </a:lnTo>
                  <a:lnTo>
                    <a:pt x="98" y="599"/>
                  </a:lnTo>
                  <a:lnTo>
                    <a:pt x="104" y="582"/>
                  </a:lnTo>
                  <a:lnTo>
                    <a:pt x="113" y="553"/>
                  </a:lnTo>
                  <a:lnTo>
                    <a:pt x="124" y="517"/>
                  </a:lnTo>
                  <a:lnTo>
                    <a:pt x="139" y="476"/>
                  </a:lnTo>
                  <a:lnTo>
                    <a:pt x="153" y="435"/>
                  </a:lnTo>
                  <a:lnTo>
                    <a:pt x="166" y="395"/>
                  </a:lnTo>
                  <a:lnTo>
                    <a:pt x="179" y="360"/>
                  </a:lnTo>
                  <a:lnTo>
                    <a:pt x="188" y="333"/>
                  </a:lnTo>
                  <a:lnTo>
                    <a:pt x="191" y="325"/>
                  </a:lnTo>
                  <a:lnTo>
                    <a:pt x="198" y="311"/>
                  </a:lnTo>
                  <a:lnTo>
                    <a:pt x="202" y="292"/>
                  </a:lnTo>
                  <a:lnTo>
                    <a:pt x="201" y="275"/>
                  </a:lnTo>
                  <a:lnTo>
                    <a:pt x="195" y="269"/>
                  </a:lnTo>
                  <a:lnTo>
                    <a:pt x="189" y="268"/>
                  </a:lnTo>
                  <a:lnTo>
                    <a:pt x="181" y="268"/>
                  </a:lnTo>
                  <a:lnTo>
                    <a:pt x="170" y="272"/>
                  </a:lnTo>
                  <a:lnTo>
                    <a:pt x="162" y="278"/>
                  </a:lnTo>
                  <a:lnTo>
                    <a:pt x="155" y="284"/>
                  </a:lnTo>
                  <a:lnTo>
                    <a:pt x="149" y="289"/>
                  </a:lnTo>
                  <a:lnTo>
                    <a:pt x="144" y="295"/>
                  </a:lnTo>
                  <a:close/>
                </a:path>
              </a:pathLst>
            </a:custGeom>
            <a:solidFill>
              <a:srgbClr val="CEBF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1438" name="Rectangle 4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71439" name="AutoShape 4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1440" name="AutoShape 48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1441" name="AutoShape 4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1442" name="AutoShape 5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1443" name="Group 51"/>
          <p:cNvGrpSpPr>
            <a:grpSpLocks/>
          </p:cNvGrpSpPr>
          <p:nvPr/>
        </p:nvGrpSpPr>
        <p:grpSpPr bwMode="auto">
          <a:xfrm>
            <a:off x="4572000" y="1628775"/>
            <a:ext cx="433388" cy="431800"/>
            <a:chOff x="4332" y="2931"/>
            <a:chExt cx="1050" cy="1142"/>
          </a:xfrm>
        </p:grpSpPr>
        <p:grpSp>
          <p:nvGrpSpPr>
            <p:cNvPr id="571444" name="Group 52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71445" name="AutoShape 5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46" name="Freeform 5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47" name="Freeform 5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48" name="Freeform 5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49" name="Freeform 5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0" name="Freeform 5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1" name="Freeform 5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452" name="Group 60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71453" name="AutoShape 6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4" name="Freeform 6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5" name="Freeform 6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6" name="Freeform 6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7" name="Freeform 6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8" name="Freeform 6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59" name="Freeform 6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460" name="Group 68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71461" name="AutoShape 6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2" name="Freeform 7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3" name="Freeform 7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4" name="Freeform 7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5" name="Freeform 7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6" name="Freeform 7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67" name="Freeform 7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468" name="Group 76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71469" name="AutoShape 7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0" name="Freeform 7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1" name="Freeform 7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2" name="Freeform 8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3" name="Freeform 8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4" name="Freeform 8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5" name="Freeform 8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476" name="Group 84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71477" name="AutoShape 8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8" name="Freeform 8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79" name="Freeform 8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0" name="Freeform 8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1" name="Freeform 8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2" name="Freeform 9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3" name="Freeform 9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484" name="Group 92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71485" name="AutoShape 9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6" name="Freeform 9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7" name="Freeform 9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8" name="Freeform 9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89" name="Freeform 9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0" name="Freeform 9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1" name="Freeform 9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1492" name="Group 100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71493" name="AutoShape 10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4" name="Freeform 10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5" name="Freeform 10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6" name="Freeform 10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7" name="Freeform 10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8" name="Freeform 10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499" name="Freeform 10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1500" name="Oval 108">
              <a:hlinkClick r:id="rId5" action="ppaction://hlinkpres?slideindex=1&amp;slidetitle=" tooltip="Щелчок здесь открывает обсуждение Божьего образа в человеке. 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1501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1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1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5714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5714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57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00" grpId="0" autoUpdateAnimBg="0"/>
      <p:bldP spid="5715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1953" name="Picture 1041" descr="j023468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565400"/>
            <a:ext cx="5689600" cy="335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1938" name="Rectangle 1026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2590800"/>
            <a:ext cx="3810000" cy="4114800"/>
          </a:xfrm>
        </p:spPr>
        <p:txBody>
          <a:bodyPr/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4000" b="1" i="1" dirty="0">
                <a:solidFill>
                  <a:srgbClr val="FFCCCC"/>
                </a:solidFill>
                <a:latin typeface="Arial" panose="020B0604020202020204" pitchFamily="34" charset="0"/>
              </a:rPr>
              <a:t>Душа</a:t>
            </a:r>
            <a:endParaRPr lang="en-US" altLang="en-US" sz="40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4000" b="1" i="1" dirty="0">
                <a:solidFill>
                  <a:srgbClr val="FFCCCC"/>
                </a:solidFill>
                <a:latin typeface="Arial" panose="020B0604020202020204" pitchFamily="34" charset="0"/>
              </a:rPr>
              <a:t>Сердце</a:t>
            </a:r>
            <a:endParaRPr lang="en-US" altLang="en-US" sz="40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4000" b="1" i="1" dirty="0">
                <a:solidFill>
                  <a:srgbClr val="FFCCCC"/>
                </a:solidFill>
                <a:latin typeface="Arial" panose="020B0604020202020204" pitchFamily="34" charset="0"/>
              </a:rPr>
              <a:t>Воля</a:t>
            </a:r>
          </a:p>
        </p:txBody>
      </p:sp>
      <p:sp>
        <p:nvSpPr>
          <p:cNvPr id="551939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5183188" y="2590800"/>
            <a:ext cx="3808412" cy="4113213"/>
          </a:xfrm>
        </p:spPr>
        <p:txBody>
          <a:bodyPr/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4000" b="1" i="1" dirty="0">
                <a:solidFill>
                  <a:srgbClr val="FFCCCC"/>
                </a:solidFill>
                <a:latin typeface="Arial" panose="020B0604020202020204" pitchFamily="34" charset="0"/>
              </a:rPr>
              <a:t>Дух</a:t>
            </a:r>
            <a:endParaRPr lang="en-US" altLang="en-US" sz="40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4000" b="1" i="1" dirty="0">
                <a:solidFill>
                  <a:srgbClr val="FFCCCC"/>
                </a:solidFill>
                <a:latin typeface="Arial" panose="020B0604020202020204" pitchFamily="34" charset="0"/>
              </a:rPr>
              <a:t>Ум</a:t>
            </a:r>
            <a:endParaRPr lang="en-US" altLang="en-US" sz="40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ru-RU" altLang="en-US" sz="4000" b="1" i="1" dirty="0">
                <a:solidFill>
                  <a:srgbClr val="FFCCCC"/>
                </a:solidFill>
                <a:latin typeface="Arial" panose="020B0604020202020204" pitchFamily="34" charset="0"/>
              </a:rPr>
              <a:t>Совесть</a:t>
            </a:r>
            <a:endParaRPr lang="en-US" altLang="en-US" sz="40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altLang="en-US" sz="40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</p:txBody>
      </p:sp>
      <p:sp>
        <p:nvSpPr>
          <p:cNvPr id="551945" name="Rectangle 103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 dirty="0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51946" name="Rectangle 1034"/>
          <p:cNvSpPr>
            <a:spLocks noChangeArrowheads="1"/>
          </p:cNvSpPr>
          <p:nvPr/>
        </p:nvSpPr>
        <p:spPr bwMode="auto">
          <a:xfrm>
            <a:off x="2667000" y="4581525"/>
            <a:ext cx="380841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20000"/>
              </a:spcBef>
            </a:pPr>
            <a:r>
              <a:rPr lang="ru-RU" altLang="en-US" sz="4000" i="1" dirty="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«Почки»</a:t>
            </a:r>
          </a:p>
          <a:p>
            <a:pPr algn="ctr">
              <a:lnSpc>
                <a:spcPct val="130000"/>
              </a:lnSpc>
              <a:spcBef>
                <a:spcPct val="20000"/>
              </a:spcBef>
            </a:pPr>
            <a:r>
              <a:rPr lang="ru-RU" altLang="en-US" sz="4000" i="1" dirty="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«Кишки»</a:t>
            </a:r>
            <a:endParaRPr lang="en-US" altLang="en-US" sz="4000" i="1" dirty="0">
              <a:solidFill>
                <a:srgbClr val="FFCC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551951" name="Picture 1039" descr="BD0980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08275"/>
            <a:ext cx="2590800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1952" name="Rectangle 1040"/>
          <p:cNvSpPr>
            <a:spLocks noChangeArrowheads="1"/>
          </p:cNvSpPr>
          <p:nvPr/>
        </p:nvSpPr>
        <p:spPr bwMode="auto">
          <a:xfrm>
            <a:off x="533400" y="1676400"/>
            <a:ext cx="3886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Термины</a:t>
            </a:r>
          </a:p>
        </p:txBody>
      </p:sp>
      <p:sp>
        <p:nvSpPr>
          <p:cNvPr id="551954" name="AutoShape 104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1955" name="AutoShape 1043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1956" name="AutoShape 1044" descr="90%">
            <a:hlinkClick r:id="rId5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1957" name="AutoShape 1045" descr="90%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51958" name="Group 1046"/>
          <p:cNvGrpSpPr>
            <a:grpSpLocks/>
          </p:cNvGrpSpPr>
          <p:nvPr/>
        </p:nvGrpSpPr>
        <p:grpSpPr bwMode="auto">
          <a:xfrm>
            <a:off x="8388350" y="6237288"/>
            <a:ext cx="433388" cy="431800"/>
            <a:chOff x="4332" y="2931"/>
            <a:chExt cx="1050" cy="1142"/>
          </a:xfrm>
        </p:grpSpPr>
        <p:grpSp>
          <p:nvGrpSpPr>
            <p:cNvPr id="551959" name="Group 1047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51960" name="AutoShape 104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1" name="Freeform 104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2" name="Freeform 105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3" name="Freeform 105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4" name="Freeform 105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5" name="Freeform 105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6" name="Freeform 105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51967" name="Group 1055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51968" name="AutoShape 105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69" name="Freeform 105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0" name="Freeform 105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1" name="Freeform 105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2" name="Freeform 106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3" name="Freeform 106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4" name="Freeform 106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51975" name="Group 1063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51976" name="AutoShape 106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7" name="Freeform 106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8" name="Freeform 106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79" name="Freeform 106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0" name="Freeform 106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1" name="Freeform 106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2" name="Freeform 107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51983" name="Group 1071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51984" name="AutoShape 107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5" name="Freeform 107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6" name="Freeform 107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7" name="Freeform 107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8" name="Freeform 107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89" name="Freeform 107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0" name="Freeform 107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51991" name="Group 1079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51992" name="AutoShape 108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3" name="Freeform 108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4" name="Freeform 108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5" name="Freeform 108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6" name="Freeform 108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7" name="Freeform 108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998" name="Freeform 108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51999" name="Group 1087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52000" name="AutoShape 108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1" name="Freeform 108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2" name="Freeform 109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3" name="Freeform 109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4" name="Freeform 109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5" name="Freeform 109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6" name="Freeform 109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52007" name="Group 1095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52008" name="AutoShape 109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09" name="Freeform 109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10" name="Freeform 109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11" name="Freeform 109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12" name="Freeform 110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13" name="Freeform 110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014" name="Freeform 110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52015" name="Oval 1103">
              <a:hlinkClick r:id="rId6" action="ppaction://hlinksldjump" tooltip="Щелчок над углом отковывает рассмотрение греческих и еврейских слов, который стоят за выше написанными терминами. 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519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5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1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1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5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1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1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1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51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51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51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51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1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51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1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1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1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51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1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1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 tmFilter="0, 0; .2, .5; .8, .5; 1, 0"/>
                                        <p:tgtEl>
                                          <p:spTgt spid="5519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500" autoRev="1" fill="hold"/>
                                        <p:tgtEl>
                                          <p:spTgt spid="5519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8" grpId="0" build="p" bldLvl="5" autoUpdateAnimBg="0"/>
      <p:bldP spid="551939" grpId="0" uiExpand="1" build="p" autoUpdateAnimBg="0"/>
      <p:bldP spid="551946" grpId="0" build="p" autoUpdateAnimBg="0"/>
      <p:bldP spid="551952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2" name="Rectangle 1036"/>
          <p:cNvSpPr>
            <a:spLocks noChangeArrowheads="1"/>
          </p:cNvSpPr>
          <p:nvPr/>
        </p:nvSpPr>
        <p:spPr bwMode="auto">
          <a:xfrm>
            <a:off x="1908175" y="3284538"/>
            <a:ext cx="5256213" cy="3240087"/>
          </a:xfrm>
          <a:prstGeom prst="rect">
            <a:avLst/>
          </a:prstGeom>
          <a:noFill/>
          <a:ln w="76200">
            <a:solidFill>
              <a:srgbClr val="FFCC6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4" name="Oval 1048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5" name="Oval 1049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47" name="Rectangle 1031"/>
          <p:cNvSpPr>
            <a:spLocks noChangeArrowheads="1"/>
          </p:cNvSpPr>
          <p:nvPr/>
        </p:nvSpPr>
        <p:spPr bwMode="auto">
          <a:xfrm>
            <a:off x="533400" y="1676400"/>
            <a:ext cx="5191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573451" name="Rectangle 1035"/>
          <p:cNvSpPr>
            <a:spLocks noGrp="1" noChangeArrowheads="1"/>
          </p:cNvSpPr>
          <p:nvPr>
            <p:ph type="body" idx="1"/>
          </p:nvPr>
        </p:nvSpPr>
        <p:spPr>
          <a:xfrm>
            <a:off x="604838" y="3124200"/>
            <a:ext cx="8359775" cy="762000"/>
          </a:xfrm>
          <a:noFill/>
          <a:ln/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Вариант: Условное единство </a:t>
            </a:r>
          </a:p>
        </p:txBody>
      </p:sp>
      <p:sp>
        <p:nvSpPr>
          <p:cNvPr id="573453" name="Rectangle 1037"/>
          <p:cNvSpPr>
            <a:spLocks noChangeArrowheads="1"/>
          </p:cNvSpPr>
          <p:nvPr/>
        </p:nvSpPr>
        <p:spPr bwMode="auto">
          <a:xfrm>
            <a:off x="76200" y="3900488"/>
            <a:ext cx="9144000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altLang="en-US" sz="36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ru-RU" altLang="en-US" sz="36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Тесная взаимосвязь между двумя составляющими человека</a:t>
            </a:r>
            <a:endParaRPr lang="ru-RU" altLang="en-US" sz="36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73459" name="Rectangle 104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73460" name="AutoShape 1044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2" name="AutoShape 1046" descr="90%">
            <a:hlinkClick r:id="rId5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3" name="AutoShape 104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6" name="Rectangle 1050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468" name="AutoShape 1052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7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734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7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573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5734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57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573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2" grpId="0" animBg="1"/>
      <p:bldP spid="573452" grpId="1" animBg="1"/>
      <p:bldP spid="573464" grpId="0" animBg="1"/>
      <p:bldP spid="573465" grpId="0" animBg="1"/>
      <p:bldP spid="573451" grpId="0" build="p" bldLvl="5" autoUpdateAnimBg="0"/>
      <p:bldP spid="57345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ChangeArrowheads="1"/>
          </p:cNvSpPr>
          <p:nvPr/>
        </p:nvSpPr>
        <p:spPr bwMode="auto">
          <a:xfrm>
            <a:off x="1908175" y="3284538"/>
            <a:ext cx="5256213" cy="3240087"/>
          </a:xfrm>
          <a:prstGeom prst="rect">
            <a:avLst/>
          </a:prstGeom>
          <a:noFill/>
          <a:ln w="76200">
            <a:solidFill>
              <a:srgbClr val="FFCC6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99" name="Oval 3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0" name="Oval 4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1" name="Rectangle 5"/>
          <p:cNvSpPr>
            <a:spLocks noChangeArrowheads="1"/>
          </p:cNvSpPr>
          <p:nvPr/>
        </p:nvSpPr>
        <p:spPr bwMode="auto">
          <a:xfrm>
            <a:off x="533400" y="1676400"/>
            <a:ext cx="51911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6185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4838" y="3124200"/>
            <a:ext cx="8359775" cy="762000"/>
          </a:xfrm>
          <a:noFill/>
          <a:ln/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Вариант: Условное единство </a:t>
            </a:r>
          </a:p>
        </p:txBody>
      </p:sp>
      <p:sp>
        <p:nvSpPr>
          <p:cNvPr id="618503" name="Rectangle 7"/>
          <p:cNvSpPr>
            <a:spLocks noChangeArrowheads="1"/>
          </p:cNvSpPr>
          <p:nvPr/>
        </p:nvSpPr>
        <p:spPr bwMode="auto">
          <a:xfrm>
            <a:off x="76200" y="3900488"/>
            <a:ext cx="9144000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altLang="en-US" sz="36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ru-RU" altLang="en-US" sz="36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«Человек в нормальном состоянии – материализованное единое существо»</a:t>
            </a:r>
            <a:r>
              <a:rPr lang="ru-RU" alt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. (</a:t>
            </a:r>
            <a:r>
              <a:rPr lang="ru-RU" alt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Эриксон</a:t>
            </a:r>
            <a:r>
              <a:rPr lang="ru-RU" alt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61850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618506" name="AutoShape 10" descr="90%">
            <a:hlinkClick r:id="rId4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7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08" name="Rectangle 12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8510" name="AutoShape 14" descr="90%">
            <a:hlinkClick r:id="rId5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511" name="AutoShape 15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185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184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18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8" grpId="0" animBg="1"/>
      <p:bldP spid="618499" grpId="0" animBg="1"/>
      <p:bldP spid="618500" grpId="0" animBg="1"/>
      <p:bldP spid="618503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516" name="Rectangle 1052"/>
          <p:cNvSpPr>
            <a:spLocks noChangeArrowheads="1"/>
          </p:cNvSpPr>
          <p:nvPr/>
        </p:nvSpPr>
        <p:spPr bwMode="auto">
          <a:xfrm>
            <a:off x="1908175" y="3284538"/>
            <a:ext cx="5256213" cy="3240087"/>
          </a:xfrm>
          <a:prstGeom prst="rect">
            <a:avLst/>
          </a:prstGeom>
          <a:noFill/>
          <a:ln w="76200">
            <a:solidFill>
              <a:srgbClr val="FFCC6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17" name="Oval 1053"/>
          <p:cNvSpPr>
            <a:spLocks noChangeArrowheads="1"/>
          </p:cNvSpPr>
          <p:nvPr/>
        </p:nvSpPr>
        <p:spPr bwMode="auto">
          <a:xfrm>
            <a:off x="1979613" y="3348038"/>
            <a:ext cx="3135312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18" name="Oval 1054"/>
          <p:cNvSpPr>
            <a:spLocks noChangeArrowheads="1"/>
          </p:cNvSpPr>
          <p:nvPr/>
        </p:nvSpPr>
        <p:spPr bwMode="auto">
          <a:xfrm>
            <a:off x="3956050" y="3348038"/>
            <a:ext cx="3135313" cy="31765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494" name="Rectangle 1030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575500" name="Rectangle 1036"/>
          <p:cNvSpPr>
            <a:spLocks noChangeArrowheads="1"/>
          </p:cNvSpPr>
          <p:nvPr/>
        </p:nvSpPr>
        <p:spPr bwMode="auto">
          <a:xfrm>
            <a:off x="-152400" y="3900488"/>
            <a:ext cx="9144000" cy="242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altLang="en-US" sz="3600" i="1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lang="ru-RU" altLang="en-US" sz="3600" i="1">
                <a:latin typeface="Arial" panose="020B0604020202020204" pitchFamily="34" charset="0"/>
              </a:rPr>
              <a:t> «Только совокупность души и тела является полноценной личностью-ипостасью: ни душа, ни тело сами по себе таковой не являются» </a:t>
            </a:r>
            <a:r>
              <a:rPr lang="ru-RU" altLang="en-US" sz="3600">
                <a:latin typeface="Arial" panose="020B0604020202020204" pitchFamily="34" charset="0"/>
              </a:rPr>
              <a:t>(</a:t>
            </a:r>
            <a:r>
              <a:rPr lang="ru-RU" altLang="en-US" sz="3600">
                <a:solidFill>
                  <a:schemeClr val="tx2"/>
                </a:solidFill>
                <a:latin typeface="Arial" panose="020B0604020202020204" pitchFamily="34" charset="0"/>
              </a:rPr>
              <a:t>Иларион</a:t>
            </a:r>
            <a:r>
              <a:rPr lang="ru-RU" altLang="en-US" sz="3600">
                <a:latin typeface="Arial" panose="020B0604020202020204" pitchFamily="34" charset="0"/>
              </a:rPr>
              <a:t>).</a:t>
            </a:r>
            <a:endParaRPr lang="en-US" altLang="en-US" sz="36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5506" name="Rectangle 104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75509" name="AutoShape 1045" descr="90%">
            <a:hlinkClick r:id="rId4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10" name="AutoShape 104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14" name="Rectangle 1050"/>
          <p:cNvSpPr>
            <a:spLocks noGrp="1" noChangeArrowheads="1"/>
          </p:cNvSpPr>
          <p:nvPr>
            <p:ph type="body" idx="1"/>
          </p:nvPr>
        </p:nvSpPr>
        <p:spPr>
          <a:xfrm>
            <a:off x="604838" y="3124200"/>
            <a:ext cx="8359775" cy="762000"/>
          </a:xfrm>
          <a:noFill/>
          <a:ln/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>
                <a:latin typeface="Arial" panose="020B0604020202020204" pitchFamily="34" charset="0"/>
              </a:rPr>
              <a:t>Вариант: Условное единство </a:t>
            </a:r>
          </a:p>
        </p:txBody>
      </p:sp>
      <p:sp>
        <p:nvSpPr>
          <p:cNvPr id="575515" name="Rectangle 1051"/>
          <p:cNvSpPr>
            <a:spLocks noChangeArrowheads="1"/>
          </p:cNvSpPr>
          <p:nvPr/>
        </p:nvSpPr>
        <p:spPr bwMode="auto">
          <a:xfrm>
            <a:off x="3059113" y="2362200"/>
            <a:ext cx="3097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Дихотомия</a:t>
            </a:r>
            <a:endParaRPr lang="en-US" altLang="en-US" sz="40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5520" name="AutoShape 1056" descr="90%">
            <a:hlinkClick r:id="rId5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522" name="AutoShape 1058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755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75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755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75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755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7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75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16" grpId="0" animBg="1"/>
      <p:bldP spid="575517" grpId="0" animBg="1"/>
      <p:bldP spid="575518" grpId="0" animBg="1"/>
      <p:bldP spid="575500" grpId="0" build="p" autoUpdateAnimBg="0"/>
      <p:bldP spid="1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504" name="Freeform 1184"/>
          <p:cNvSpPr>
            <a:spLocks/>
          </p:cNvSpPr>
          <p:nvPr/>
        </p:nvSpPr>
        <p:spPr bwMode="auto">
          <a:xfrm flipH="1">
            <a:off x="5486400" y="2362200"/>
            <a:ext cx="2286000" cy="2667000"/>
          </a:xfrm>
          <a:custGeom>
            <a:avLst/>
            <a:gdLst>
              <a:gd name="T0" fmla="*/ 1472 w 1472"/>
              <a:gd name="T1" fmla="*/ 16 h 1552"/>
              <a:gd name="T2" fmla="*/ 224 w 1472"/>
              <a:gd name="T3" fmla="*/ 256 h 1552"/>
              <a:gd name="T4" fmla="*/ 128 w 1472"/>
              <a:gd name="T5" fmla="*/ 1552 h 1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2" h="1552">
                <a:moveTo>
                  <a:pt x="1472" y="16"/>
                </a:moveTo>
                <a:cubicBezTo>
                  <a:pt x="960" y="8"/>
                  <a:pt x="448" y="0"/>
                  <a:pt x="224" y="256"/>
                </a:cubicBezTo>
                <a:cubicBezTo>
                  <a:pt x="0" y="512"/>
                  <a:pt x="64" y="1032"/>
                  <a:pt x="128" y="155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9503" name="Freeform 1183"/>
          <p:cNvSpPr>
            <a:spLocks/>
          </p:cNvSpPr>
          <p:nvPr/>
        </p:nvSpPr>
        <p:spPr bwMode="auto">
          <a:xfrm>
            <a:off x="1473200" y="2336800"/>
            <a:ext cx="2336800" cy="2463800"/>
          </a:xfrm>
          <a:custGeom>
            <a:avLst/>
            <a:gdLst>
              <a:gd name="T0" fmla="*/ 1472 w 1472"/>
              <a:gd name="T1" fmla="*/ 16 h 1552"/>
              <a:gd name="T2" fmla="*/ 224 w 1472"/>
              <a:gd name="T3" fmla="*/ 256 h 1552"/>
              <a:gd name="T4" fmla="*/ 128 w 1472"/>
              <a:gd name="T5" fmla="*/ 1552 h 1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2" h="1552">
                <a:moveTo>
                  <a:pt x="1472" y="16"/>
                </a:moveTo>
                <a:cubicBezTo>
                  <a:pt x="960" y="8"/>
                  <a:pt x="448" y="0"/>
                  <a:pt x="224" y="256"/>
                </a:cubicBezTo>
                <a:cubicBezTo>
                  <a:pt x="0" y="512"/>
                  <a:pt x="64" y="1032"/>
                  <a:pt x="128" y="155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9502" name="Line 1182"/>
          <p:cNvSpPr>
            <a:spLocks noChangeShapeType="1"/>
          </p:cNvSpPr>
          <p:nvPr/>
        </p:nvSpPr>
        <p:spPr bwMode="auto">
          <a:xfrm>
            <a:off x="5435600" y="3213100"/>
            <a:ext cx="1346200" cy="1816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9501" name="Line 1181"/>
          <p:cNvSpPr>
            <a:spLocks noChangeShapeType="1"/>
          </p:cNvSpPr>
          <p:nvPr/>
        </p:nvSpPr>
        <p:spPr bwMode="auto">
          <a:xfrm flipH="1">
            <a:off x="2438400" y="3124200"/>
            <a:ext cx="13716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9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Опосредованное творение</a:t>
            </a:r>
            <a:endParaRPr lang="en-US" altLang="en-US" sz="5400" b="1">
              <a:cs typeface="Tahoma" panose="020B0604030504040204" pitchFamily="34" charset="0"/>
            </a:endParaRPr>
          </a:p>
        </p:txBody>
      </p:sp>
      <p:pic>
        <p:nvPicPr>
          <p:cNvPr id="569358" name="Picture 1038" descr="SO02827_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029200"/>
            <a:ext cx="1382713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9359" name="Picture 1039" descr="SO01872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51100"/>
            <a:ext cx="1022350" cy="90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9360" name="Picture 1040" descr="SO01872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487613"/>
            <a:ext cx="990600" cy="87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9431" name="Group 1111"/>
          <p:cNvGrpSpPr>
            <a:grpSpLocks/>
          </p:cNvGrpSpPr>
          <p:nvPr/>
        </p:nvGrpSpPr>
        <p:grpSpPr bwMode="auto">
          <a:xfrm>
            <a:off x="915988" y="2620963"/>
            <a:ext cx="939800" cy="1027112"/>
            <a:chOff x="577" y="1651"/>
            <a:chExt cx="592" cy="647"/>
          </a:xfrm>
        </p:grpSpPr>
        <p:sp>
          <p:nvSpPr>
            <p:cNvPr id="569362" name="Freeform 1042"/>
            <p:cNvSpPr>
              <a:spLocks/>
            </p:cNvSpPr>
            <p:nvPr/>
          </p:nvSpPr>
          <p:spPr bwMode="auto">
            <a:xfrm>
              <a:off x="610" y="1697"/>
              <a:ext cx="519" cy="489"/>
            </a:xfrm>
            <a:custGeom>
              <a:avLst/>
              <a:gdLst>
                <a:gd name="T0" fmla="*/ 859 w 1559"/>
                <a:gd name="T1" fmla="*/ 1460 h 1465"/>
                <a:gd name="T2" fmla="*/ 974 w 1559"/>
                <a:gd name="T3" fmla="*/ 1442 h 1465"/>
                <a:gd name="T4" fmla="*/ 1083 w 1559"/>
                <a:gd name="T5" fmla="*/ 1407 h 1465"/>
                <a:gd name="T6" fmla="*/ 1184 w 1559"/>
                <a:gd name="T7" fmla="*/ 1359 h 1465"/>
                <a:gd name="T8" fmla="*/ 1276 w 1559"/>
                <a:gd name="T9" fmla="*/ 1297 h 1465"/>
                <a:gd name="T10" fmla="*/ 1357 w 1559"/>
                <a:gd name="T11" fmla="*/ 1225 h 1465"/>
                <a:gd name="T12" fmla="*/ 1426 w 1559"/>
                <a:gd name="T13" fmla="*/ 1141 h 1465"/>
                <a:gd name="T14" fmla="*/ 1482 w 1559"/>
                <a:gd name="T15" fmla="*/ 1049 h 1465"/>
                <a:gd name="T16" fmla="*/ 1524 w 1559"/>
                <a:gd name="T17" fmla="*/ 949 h 1465"/>
                <a:gd name="T18" fmla="*/ 1550 w 1559"/>
                <a:gd name="T19" fmla="*/ 843 h 1465"/>
                <a:gd name="T20" fmla="*/ 1559 w 1559"/>
                <a:gd name="T21" fmla="*/ 732 h 1465"/>
                <a:gd name="T22" fmla="*/ 1550 w 1559"/>
                <a:gd name="T23" fmla="*/ 620 h 1465"/>
                <a:gd name="T24" fmla="*/ 1524 w 1559"/>
                <a:gd name="T25" fmla="*/ 514 h 1465"/>
                <a:gd name="T26" fmla="*/ 1482 w 1559"/>
                <a:gd name="T27" fmla="*/ 414 h 1465"/>
                <a:gd name="T28" fmla="*/ 1426 w 1559"/>
                <a:gd name="T29" fmla="*/ 322 h 1465"/>
                <a:gd name="T30" fmla="*/ 1357 w 1559"/>
                <a:gd name="T31" fmla="*/ 240 h 1465"/>
                <a:gd name="T32" fmla="*/ 1276 w 1559"/>
                <a:gd name="T33" fmla="*/ 167 h 1465"/>
                <a:gd name="T34" fmla="*/ 1184 w 1559"/>
                <a:gd name="T35" fmla="*/ 105 h 1465"/>
                <a:gd name="T36" fmla="*/ 1083 w 1559"/>
                <a:gd name="T37" fmla="*/ 57 h 1465"/>
                <a:gd name="T38" fmla="*/ 974 w 1559"/>
                <a:gd name="T39" fmla="*/ 22 h 1465"/>
                <a:gd name="T40" fmla="*/ 859 w 1559"/>
                <a:gd name="T41" fmla="*/ 3 h 1465"/>
                <a:gd name="T42" fmla="*/ 739 w 1559"/>
                <a:gd name="T43" fmla="*/ 1 h 1465"/>
                <a:gd name="T44" fmla="*/ 622 w 1559"/>
                <a:gd name="T45" fmla="*/ 15 h 1465"/>
                <a:gd name="T46" fmla="*/ 511 w 1559"/>
                <a:gd name="T47" fmla="*/ 44 h 1465"/>
                <a:gd name="T48" fmla="*/ 407 w 1559"/>
                <a:gd name="T49" fmla="*/ 88 h 1465"/>
                <a:gd name="T50" fmla="*/ 313 w 1559"/>
                <a:gd name="T51" fmla="*/ 144 h 1465"/>
                <a:gd name="T52" fmla="*/ 228 w 1559"/>
                <a:gd name="T53" fmla="*/ 214 h 1465"/>
                <a:gd name="T54" fmla="*/ 154 w 1559"/>
                <a:gd name="T55" fmla="*/ 294 h 1465"/>
                <a:gd name="T56" fmla="*/ 94 w 1559"/>
                <a:gd name="T57" fmla="*/ 382 h 1465"/>
                <a:gd name="T58" fmla="*/ 47 w 1559"/>
                <a:gd name="T59" fmla="*/ 480 h 1465"/>
                <a:gd name="T60" fmla="*/ 16 w 1559"/>
                <a:gd name="T61" fmla="*/ 584 h 1465"/>
                <a:gd name="T62" fmla="*/ 1 w 1559"/>
                <a:gd name="T63" fmla="*/ 694 h 1465"/>
                <a:gd name="T64" fmla="*/ 4 w 1559"/>
                <a:gd name="T65" fmla="*/ 806 h 1465"/>
                <a:gd name="T66" fmla="*/ 24 w 1559"/>
                <a:gd name="T67" fmla="*/ 914 h 1465"/>
                <a:gd name="T68" fmla="*/ 61 w 1559"/>
                <a:gd name="T69" fmla="*/ 1017 h 1465"/>
                <a:gd name="T70" fmla="*/ 112 w 1559"/>
                <a:gd name="T71" fmla="*/ 1111 h 1465"/>
                <a:gd name="T72" fmla="*/ 178 w 1559"/>
                <a:gd name="T73" fmla="*/ 1198 h 1465"/>
                <a:gd name="T74" fmla="*/ 255 w 1559"/>
                <a:gd name="T75" fmla="*/ 1274 h 1465"/>
                <a:gd name="T76" fmla="*/ 343 w 1559"/>
                <a:gd name="T77" fmla="*/ 1339 h 1465"/>
                <a:gd name="T78" fmla="*/ 442 w 1559"/>
                <a:gd name="T79" fmla="*/ 1392 h 1465"/>
                <a:gd name="T80" fmla="*/ 548 w 1559"/>
                <a:gd name="T81" fmla="*/ 1431 h 1465"/>
                <a:gd name="T82" fmla="*/ 660 w 1559"/>
                <a:gd name="T83" fmla="*/ 1456 h 1465"/>
                <a:gd name="T84" fmla="*/ 779 w 1559"/>
                <a:gd name="T85" fmla="*/ 1465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59" h="1465">
                  <a:moveTo>
                    <a:pt x="779" y="1465"/>
                  </a:moveTo>
                  <a:lnTo>
                    <a:pt x="819" y="1464"/>
                  </a:lnTo>
                  <a:lnTo>
                    <a:pt x="859" y="1460"/>
                  </a:lnTo>
                  <a:lnTo>
                    <a:pt x="898" y="1456"/>
                  </a:lnTo>
                  <a:lnTo>
                    <a:pt x="936" y="1450"/>
                  </a:lnTo>
                  <a:lnTo>
                    <a:pt x="974" y="1442"/>
                  </a:lnTo>
                  <a:lnTo>
                    <a:pt x="1011" y="1431"/>
                  </a:lnTo>
                  <a:lnTo>
                    <a:pt x="1048" y="1420"/>
                  </a:lnTo>
                  <a:lnTo>
                    <a:pt x="1083" y="1407"/>
                  </a:lnTo>
                  <a:lnTo>
                    <a:pt x="1117" y="1392"/>
                  </a:lnTo>
                  <a:lnTo>
                    <a:pt x="1151" y="1376"/>
                  </a:lnTo>
                  <a:lnTo>
                    <a:pt x="1184" y="1359"/>
                  </a:lnTo>
                  <a:lnTo>
                    <a:pt x="1215" y="1339"/>
                  </a:lnTo>
                  <a:lnTo>
                    <a:pt x="1245" y="1319"/>
                  </a:lnTo>
                  <a:lnTo>
                    <a:pt x="1276" y="1297"/>
                  </a:lnTo>
                  <a:lnTo>
                    <a:pt x="1304" y="1274"/>
                  </a:lnTo>
                  <a:lnTo>
                    <a:pt x="1331" y="1249"/>
                  </a:lnTo>
                  <a:lnTo>
                    <a:pt x="1357" y="1225"/>
                  </a:lnTo>
                  <a:lnTo>
                    <a:pt x="1381" y="1198"/>
                  </a:lnTo>
                  <a:lnTo>
                    <a:pt x="1404" y="1169"/>
                  </a:lnTo>
                  <a:lnTo>
                    <a:pt x="1426" y="1141"/>
                  </a:lnTo>
                  <a:lnTo>
                    <a:pt x="1447" y="1111"/>
                  </a:lnTo>
                  <a:lnTo>
                    <a:pt x="1465" y="1081"/>
                  </a:lnTo>
                  <a:lnTo>
                    <a:pt x="1482" y="1049"/>
                  </a:lnTo>
                  <a:lnTo>
                    <a:pt x="1497" y="1017"/>
                  </a:lnTo>
                  <a:lnTo>
                    <a:pt x="1511" y="983"/>
                  </a:lnTo>
                  <a:lnTo>
                    <a:pt x="1524" y="949"/>
                  </a:lnTo>
                  <a:lnTo>
                    <a:pt x="1534" y="914"/>
                  </a:lnTo>
                  <a:lnTo>
                    <a:pt x="1543" y="880"/>
                  </a:lnTo>
                  <a:lnTo>
                    <a:pt x="1550" y="843"/>
                  </a:lnTo>
                  <a:lnTo>
                    <a:pt x="1555" y="806"/>
                  </a:lnTo>
                  <a:lnTo>
                    <a:pt x="1558" y="769"/>
                  </a:lnTo>
                  <a:lnTo>
                    <a:pt x="1559" y="732"/>
                  </a:lnTo>
                  <a:lnTo>
                    <a:pt x="1558" y="694"/>
                  </a:lnTo>
                  <a:lnTo>
                    <a:pt x="1555" y="657"/>
                  </a:lnTo>
                  <a:lnTo>
                    <a:pt x="1550" y="620"/>
                  </a:lnTo>
                  <a:lnTo>
                    <a:pt x="1543" y="584"/>
                  </a:lnTo>
                  <a:lnTo>
                    <a:pt x="1534" y="549"/>
                  </a:lnTo>
                  <a:lnTo>
                    <a:pt x="1524" y="514"/>
                  </a:lnTo>
                  <a:lnTo>
                    <a:pt x="1511" y="480"/>
                  </a:lnTo>
                  <a:lnTo>
                    <a:pt x="1497" y="446"/>
                  </a:lnTo>
                  <a:lnTo>
                    <a:pt x="1482" y="414"/>
                  </a:lnTo>
                  <a:lnTo>
                    <a:pt x="1465" y="382"/>
                  </a:lnTo>
                  <a:lnTo>
                    <a:pt x="1447" y="352"/>
                  </a:lnTo>
                  <a:lnTo>
                    <a:pt x="1426" y="322"/>
                  </a:lnTo>
                  <a:lnTo>
                    <a:pt x="1404" y="294"/>
                  </a:lnTo>
                  <a:lnTo>
                    <a:pt x="1381" y="266"/>
                  </a:lnTo>
                  <a:lnTo>
                    <a:pt x="1357" y="240"/>
                  </a:lnTo>
                  <a:lnTo>
                    <a:pt x="1331" y="214"/>
                  </a:lnTo>
                  <a:lnTo>
                    <a:pt x="1304" y="190"/>
                  </a:lnTo>
                  <a:lnTo>
                    <a:pt x="1276" y="167"/>
                  </a:lnTo>
                  <a:lnTo>
                    <a:pt x="1245" y="144"/>
                  </a:lnTo>
                  <a:lnTo>
                    <a:pt x="1215" y="125"/>
                  </a:lnTo>
                  <a:lnTo>
                    <a:pt x="1184" y="105"/>
                  </a:lnTo>
                  <a:lnTo>
                    <a:pt x="1151" y="88"/>
                  </a:lnTo>
                  <a:lnTo>
                    <a:pt x="1117" y="72"/>
                  </a:lnTo>
                  <a:lnTo>
                    <a:pt x="1083" y="57"/>
                  </a:lnTo>
                  <a:lnTo>
                    <a:pt x="1048" y="44"/>
                  </a:lnTo>
                  <a:lnTo>
                    <a:pt x="1011" y="32"/>
                  </a:lnTo>
                  <a:lnTo>
                    <a:pt x="974" y="22"/>
                  </a:lnTo>
                  <a:lnTo>
                    <a:pt x="936" y="15"/>
                  </a:lnTo>
                  <a:lnTo>
                    <a:pt x="898" y="8"/>
                  </a:lnTo>
                  <a:lnTo>
                    <a:pt x="859" y="3"/>
                  </a:lnTo>
                  <a:lnTo>
                    <a:pt x="819" y="1"/>
                  </a:lnTo>
                  <a:lnTo>
                    <a:pt x="779" y="0"/>
                  </a:lnTo>
                  <a:lnTo>
                    <a:pt x="739" y="1"/>
                  </a:lnTo>
                  <a:lnTo>
                    <a:pt x="699" y="3"/>
                  </a:lnTo>
                  <a:lnTo>
                    <a:pt x="660" y="8"/>
                  </a:lnTo>
                  <a:lnTo>
                    <a:pt x="622" y="15"/>
                  </a:lnTo>
                  <a:lnTo>
                    <a:pt x="585" y="22"/>
                  </a:lnTo>
                  <a:lnTo>
                    <a:pt x="548" y="32"/>
                  </a:lnTo>
                  <a:lnTo>
                    <a:pt x="511" y="44"/>
                  </a:lnTo>
                  <a:lnTo>
                    <a:pt x="475" y="57"/>
                  </a:lnTo>
                  <a:lnTo>
                    <a:pt x="442" y="72"/>
                  </a:lnTo>
                  <a:lnTo>
                    <a:pt x="407" y="88"/>
                  </a:lnTo>
                  <a:lnTo>
                    <a:pt x="375" y="105"/>
                  </a:lnTo>
                  <a:lnTo>
                    <a:pt x="343" y="125"/>
                  </a:lnTo>
                  <a:lnTo>
                    <a:pt x="313" y="144"/>
                  </a:lnTo>
                  <a:lnTo>
                    <a:pt x="283" y="167"/>
                  </a:lnTo>
                  <a:lnTo>
                    <a:pt x="255" y="190"/>
                  </a:lnTo>
                  <a:lnTo>
                    <a:pt x="228" y="214"/>
                  </a:lnTo>
                  <a:lnTo>
                    <a:pt x="202" y="240"/>
                  </a:lnTo>
                  <a:lnTo>
                    <a:pt x="178" y="266"/>
                  </a:lnTo>
                  <a:lnTo>
                    <a:pt x="154" y="294"/>
                  </a:lnTo>
                  <a:lnTo>
                    <a:pt x="133" y="322"/>
                  </a:lnTo>
                  <a:lnTo>
                    <a:pt x="112" y="352"/>
                  </a:lnTo>
                  <a:lnTo>
                    <a:pt x="94" y="382"/>
                  </a:lnTo>
                  <a:lnTo>
                    <a:pt x="76" y="414"/>
                  </a:lnTo>
                  <a:lnTo>
                    <a:pt x="61" y="446"/>
                  </a:lnTo>
                  <a:lnTo>
                    <a:pt x="47" y="480"/>
                  </a:lnTo>
                  <a:lnTo>
                    <a:pt x="34" y="514"/>
                  </a:lnTo>
                  <a:lnTo>
                    <a:pt x="24" y="549"/>
                  </a:lnTo>
                  <a:lnTo>
                    <a:pt x="16" y="584"/>
                  </a:lnTo>
                  <a:lnTo>
                    <a:pt x="8" y="620"/>
                  </a:lnTo>
                  <a:lnTo>
                    <a:pt x="4" y="657"/>
                  </a:lnTo>
                  <a:lnTo>
                    <a:pt x="1" y="694"/>
                  </a:lnTo>
                  <a:lnTo>
                    <a:pt x="0" y="732"/>
                  </a:lnTo>
                  <a:lnTo>
                    <a:pt x="1" y="769"/>
                  </a:lnTo>
                  <a:lnTo>
                    <a:pt x="4" y="806"/>
                  </a:lnTo>
                  <a:lnTo>
                    <a:pt x="8" y="843"/>
                  </a:lnTo>
                  <a:lnTo>
                    <a:pt x="16" y="880"/>
                  </a:lnTo>
                  <a:lnTo>
                    <a:pt x="24" y="914"/>
                  </a:lnTo>
                  <a:lnTo>
                    <a:pt x="34" y="949"/>
                  </a:lnTo>
                  <a:lnTo>
                    <a:pt x="47" y="983"/>
                  </a:lnTo>
                  <a:lnTo>
                    <a:pt x="61" y="1017"/>
                  </a:lnTo>
                  <a:lnTo>
                    <a:pt x="76" y="1049"/>
                  </a:lnTo>
                  <a:lnTo>
                    <a:pt x="94" y="1081"/>
                  </a:lnTo>
                  <a:lnTo>
                    <a:pt x="112" y="1111"/>
                  </a:lnTo>
                  <a:lnTo>
                    <a:pt x="133" y="1141"/>
                  </a:lnTo>
                  <a:lnTo>
                    <a:pt x="154" y="1169"/>
                  </a:lnTo>
                  <a:lnTo>
                    <a:pt x="178" y="1198"/>
                  </a:lnTo>
                  <a:lnTo>
                    <a:pt x="202" y="1225"/>
                  </a:lnTo>
                  <a:lnTo>
                    <a:pt x="228" y="1249"/>
                  </a:lnTo>
                  <a:lnTo>
                    <a:pt x="255" y="1274"/>
                  </a:lnTo>
                  <a:lnTo>
                    <a:pt x="283" y="1297"/>
                  </a:lnTo>
                  <a:lnTo>
                    <a:pt x="313" y="1319"/>
                  </a:lnTo>
                  <a:lnTo>
                    <a:pt x="343" y="1339"/>
                  </a:lnTo>
                  <a:lnTo>
                    <a:pt x="375" y="1359"/>
                  </a:lnTo>
                  <a:lnTo>
                    <a:pt x="407" y="1376"/>
                  </a:lnTo>
                  <a:lnTo>
                    <a:pt x="442" y="1392"/>
                  </a:lnTo>
                  <a:lnTo>
                    <a:pt x="475" y="1407"/>
                  </a:lnTo>
                  <a:lnTo>
                    <a:pt x="511" y="1420"/>
                  </a:lnTo>
                  <a:lnTo>
                    <a:pt x="548" y="1431"/>
                  </a:lnTo>
                  <a:lnTo>
                    <a:pt x="585" y="1442"/>
                  </a:lnTo>
                  <a:lnTo>
                    <a:pt x="622" y="1450"/>
                  </a:lnTo>
                  <a:lnTo>
                    <a:pt x="660" y="1456"/>
                  </a:lnTo>
                  <a:lnTo>
                    <a:pt x="699" y="1460"/>
                  </a:lnTo>
                  <a:lnTo>
                    <a:pt x="739" y="1464"/>
                  </a:lnTo>
                  <a:lnTo>
                    <a:pt x="779" y="1465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4" name="Freeform 1044"/>
            <p:cNvSpPr>
              <a:spLocks/>
            </p:cNvSpPr>
            <p:nvPr/>
          </p:nvSpPr>
          <p:spPr bwMode="auto">
            <a:xfrm>
              <a:off x="577" y="1651"/>
              <a:ext cx="592" cy="647"/>
            </a:xfrm>
            <a:custGeom>
              <a:avLst/>
              <a:gdLst>
                <a:gd name="T0" fmla="*/ 1671 w 1775"/>
                <a:gd name="T1" fmla="*/ 779 h 1940"/>
                <a:gd name="T2" fmla="*/ 1612 w 1775"/>
                <a:gd name="T3" fmla="*/ 754 h 1940"/>
                <a:gd name="T4" fmla="*/ 1573 w 1775"/>
                <a:gd name="T5" fmla="*/ 719 h 1940"/>
                <a:gd name="T6" fmla="*/ 1536 w 1775"/>
                <a:gd name="T7" fmla="*/ 719 h 1940"/>
                <a:gd name="T8" fmla="*/ 1506 w 1775"/>
                <a:gd name="T9" fmla="*/ 595 h 1940"/>
                <a:gd name="T10" fmla="*/ 1496 w 1775"/>
                <a:gd name="T11" fmla="*/ 542 h 1940"/>
                <a:gd name="T12" fmla="*/ 1501 w 1775"/>
                <a:gd name="T13" fmla="*/ 486 h 1940"/>
                <a:gd name="T14" fmla="*/ 1521 w 1775"/>
                <a:gd name="T15" fmla="*/ 370 h 1940"/>
                <a:gd name="T16" fmla="*/ 1477 w 1775"/>
                <a:gd name="T17" fmla="*/ 322 h 1940"/>
                <a:gd name="T18" fmla="*/ 1471 w 1775"/>
                <a:gd name="T19" fmla="*/ 290 h 1940"/>
                <a:gd name="T20" fmla="*/ 1460 w 1775"/>
                <a:gd name="T21" fmla="*/ 176 h 1940"/>
                <a:gd name="T22" fmla="*/ 1393 w 1775"/>
                <a:gd name="T23" fmla="*/ 98 h 1940"/>
                <a:gd name="T24" fmla="*/ 1325 w 1775"/>
                <a:gd name="T25" fmla="*/ 28 h 1940"/>
                <a:gd name="T26" fmla="*/ 1195 w 1775"/>
                <a:gd name="T27" fmla="*/ 5 h 1940"/>
                <a:gd name="T28" fmla="*/ 1100 w 1775"/>
                <a:gd name="T29" fmla="*/ 1 h 1940"/>
                <a:gd name="T30" fmla="*/ 1013 w 1775"/>
                <a:gd name="T31" fmla="*/ 30 h 1940"/>
                <a:gd name="T32" fmla="*/ 951 w 1775"/>
                <a:gd name="T33" fmla="*/ 101 h 1940"/>
                <a:gd name="T34" fmla="*/ 912 w 1775"/>
                <a:gd name="T35" fmla="*/ 186 h 1940"/>
                <a:gd name="T36" fmla="*/ 895 w 1775"/>
                <a:gd name="T37" fmla="*/ 399 h 1940"/>
                <a:gd name="T38" fmla="*/ 951 w 1775"/>
                <a:gd name="T39" fmla="*/ 502 h 1940"/>
                <a:gd name="T40" fmla="*/ 963 w 1775"/>
                <a:gd name="T41" fmla="*/ 544 h 1940"/>
                <a:gd name="T42" fmla="*/ 973 w 1775"/>
                <a:gd name="T43" fmla="*/ 607 h 1940"/>
                <a:gd name="T44" fmla="*/ 1021 w 1775"/>
                <a:gd name="T45" fmla="*/ 667 h 1940"/>
                <a:gd name="T46" fmla="*/ 1047 w 1775"/>
                <a:gd name="T47" fmla="*/ 722 h 1940"/>
                <a:gd name="T48" fmla="*/ 1080 w 1775"/>
                <a:gd name="T49" fmla="*/ 746 h 1940"/>
                <a:gd name="T50" fmla="*/ 1108 w 1775"/>
                <a:gd name="T51" fmla="*/ 772 h 1940"/>
                <a:gd name="T52" fmla="*/ 1067 w 1775"/>
                <a:gd name="T53" fmla="*/ 786 h 1940"/>
                <a:gd name="T54" fmla="*/ 968 w 1775"/>
                <a:gd name="T55" fmla="*/ 795 h 1940"/>
                <a:gd name="T56" fmla="*/ 861 w 1775"/>
                <a:gd name="T57" fmla="*/ 848 h 1940"/>
                <a:gd name="T58" fmla="*/ 800 w 1775"/>
                <a:gd name="T59" fmla="*/ 883 h 1940"/>
                <a:gd name="T60" fmla="*/ 797 w 1775"/>
                <a:gd name="T61" fmla="*/ 1109 h 1940"/>
                <a:gd name="T62" fmla="*/ 823 w 1775"/>
                <a:gd name="T63" fmla="*/ 1116 h 1940"/>
                <a:gd name="T64" fmla="*/ 837 w 1775"/>
                <a:gd name="T65" fmla="*/ 1145 h 1940"/>
                <a:gd name="T66" fmla="*/ 853 w 1775"/>
                <a:gd name="T67" fmla="*/ 1207 h 1940"/>
                <a:gd name="T68" fmla="*/ 869 w 1775"/>
                <a:gd name="T69" fmla="*/ 1279 h 1940"/>
                <a:gd name="T70" fmla="*/ 834 w 1775"/>
                <a:gd name="T71" fmla="*/ 1330 h 1940"/>
                <a:gd name="T72" fmla="*/ 768 w 1775"/>
                <a:gd name="T73" fmla="*/ 1366 h 1940"/>
                <a:gd name="T74" fmla="*/ 734 w 1775"/>
                <a:gd name="T75" fmla="*/ 1403 h 1940"/>
                <a:gd name="T76" fmla="*/ 696 w 1775"/>
                <a:gd name="T77" fmla="*/ 1378 h 1940"/>
                <a:gd name="T78" fmla="*/ 688 w 1775"/>
                <a:gd name="T79" fmla="*/ 1326 h 1940"/>
                <a:gd name="T80" fmla="*/ 616 w 1775"/>
                <a:gd name="T81" fmla="*/ 1289 h 1940"/>
                <a:gd name="T82" fmla="*/ 654 w 1775"/>
                <a:gd name="T83" fmla="*/ 1204 h 1940"/>
                <a:gd name="T84" fmla="*/ 751 w 1775"/>
                <a:gd name="T85" fmla="*/ 1179 h 1940"/>
                <a:gd name="T86" fmla="*/ 790 w 1775"/>
                <a:gd name="T87" fmla="*/ 1141 h 1940"/>
                <a:gd name="T88" fmla="*/ 785 w 1775"/>
                <a:gd name="T89" fmla="*/ 859 h 1940"/>
                <a:gd name="T90" fmla="*/ 798 w 1775"/>
                <a:gd name="T91" fmla="*/ 670 h 1940"/>
                <a:gd name="T92" fmla="*/ 722 w 1775"/>
                <a:gd name="T93" fmla="*/ 545 h 1940"/>
                <a:gd name="T94" fmla="*/ 690 w 1775"/>
                <a:gd name="T95" fmla="*/ 515 h 1940"/>
                <a:gd name="T96" fmla="*/ 643 w 1775"/>
                <a:gd name="T97" fmla="*/ 466 h 1940"/>
                <a:gd name="T98" fmla="*/ 505 w 1775"/>
                <a:gd name="T99" fmla="*/ 432 h 1940"/>
                <a:gd name="T100" fmla="*/ 347 w 1775"/>
                <a:gd name="T101" fmla="*/ 456 h 1940"/>
                <a:gd name="T102" fmla="*/ 178 w 1775"/>
                <a:gd name="T103" fmla="*/ 587 h 1940"/>
                <a:gd name="T104" fmla="*/ 142 w 1775"/>
                <a:gd name="T105" fmla="*/ 729 h 1940"/>
                <a:gd name="T106" fmla="*/ 91 w 1775"/>
                <a:gd name="T107" fmla="*/ 774 h 1940"/>
                <a:gd name="T108" fmla="*/ 87 w 1775"/>
                <a:gd name="T109" fmla="*/ 963 h 1940"/>
                <a:gd name="T110" fmla="*/ 53 w 1775"/>
                <a:gd name="T111" fmla="*/ 1023 h 1940"/>
                <a:gd name="T112" fmla="*/ 12 w 1775"/>
                <a:gd name="T113" fmla="*/ 1009 h 1940"/>
                <a:gd name="T114" fmla="*/ 21 w 1775"/>
                <a:gd name="T115" fmla="*/ 1103 h 1940"/>
                <a:gd name="T116" fmla="*/ 111 w 1775"/>
                <a:gd name="T117" fmla="*/ 1160 h 1940"/>
                <a:gd name="T118" fmla="*/ 172 w 1775"/>
                <a:gd name="T119" fmla="*/ 1208 h 1940"/>
                <a:gd name="T120" fmla="*/ 208 w 1775"/>
                <a:gd name="T121" fmla="*/ 1225 h 1940"/>
                <a:gd name="T122" fmla="*/ 169 w 1775"/>
                <a:gd name="T123" fmla="*/ 1248 h 1940"/>
                <a:gd name="T124" fmla="*/ 1741 w 1775"/>
                <a:gd name="T125" fmla="*/ 806 h 1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75" h="1940">
                  <a:moveTo>
                    <a:pt x="1741" y="806"/>
                  </a:moveTo>
                  <a:lnTo>
                    <a:pt x="1728" y="798"/>
                  </a:lnTo>
                  <a:lnTo>
                    <a:pt x="1714" y="792"/>
                  </a:lnTo>
                  <a:lnTo>
                    <a:pt x="1700" y="786"/>
                  </a:lnTo>
                  <a:lnTo>
                    <a:pt x="1686" y="782"/>
                  </a:lnTo>
                  <a:lnTo>
                    <a:pt x="1671" y="779"/>
                  </a:lnTo>
                  <a:lnTo>
                    <a:pt x="1657" y="775"/>
                  </a:lnTo>
                  <a:lnTo>
                    <a:pt x="1642" y="772"/>
                  </a:lnTo>
                  <a:lnTo>
                    <a:pt x="1627" y="770"/>
                  </a:lnTo>
                  <a:lnTo>
                    <a:pt x="1620" y="767"/>
                  </a:lnTo>
                  <a:lnTo>
                    <a:pt x="1616" y="760"/>
                  </a:lnTo>
                  <a:lnTo>
                    <a:pt x="1612" y="754"/>
                  </a:lnTo>
                  <a:lnTo>
                    <a:pt x="1605" y="751"/>
                  </a:lnTo>
                  <a:lnTo>
                    <a:pt x="1600" y="742"/>
                  </a:lnTo>
                  <a:lnTo>
                    <a:pt x="1593" y="735"/>
                  </a:lnTo>
                  <a:lnTo>
                    <a:pt x="1586" y="729"/>
                  </a:lnTo>
                  <a:lnTo>
                    <a:pt x="1578" y="724"/>
                  </a:lnTo>
                  <a:lnTo>
                    <a:pt x="1573" y="719"/>
                  </a:lnTo>
                  <a:lnTo>
                    <a:pt x="1566" y="717"/>
                  </a:lnTo>
                  <a:lnTo>
                    <a:pt x="1561" y="716"/>
                  </a:lnTo>
                  <a:lnTo>
                    <a:pt x="1554" y="716"/>
                  </a:lnTo>
                  <a:lnTo>
                    <a:pt x="1548" y="716"/>
                  </a:lnTo>
                  <a:lnTo>
                    <a:pt x="1542" y="718"/>
                  </a:lnTo>
                  <a:lnTo>
                    <a:pt x="1536" y="719"/>
                  </a:lnTo>
                  <a:lnTo>
                    <a:pt x="1531" y="720"/>
                  </a:lnTo>
                  <a:lnTo>
                    <a:pt x="1501" y="667"/>
                  </a:lnTo>
                  <a:lnTo>
                    <a:pt x="1504" y="650"/>
                  </a:lnTo>
                  <a:lnTo>
                    <a:pt x="1506" y="632"/>
                  </a:lnTo>
                  <a:lnTo>
                    <a:pt x="1506" y="613"/>
                  </a:lnTo>
                  <a:lnTo>
                    <a:pt x="1506" y="595"/>
                  </a:lnTo>
                  <a:lnTo>
                    <a:pt x="1504" y="583"/>
                  </a:lnTo>
                  <a:lnTo>
                    <a:pt x="1497" y="572"/>
                  </a:lnTo>
                  <a:lnTo>
                    <a:pt x="1491" y="561"/>
                  </a:lnTo>
                  <a:lnTo>
                    <a:pt x="1485" y="551"/>
                  </a:lnTo>
                  <a:lnTo>
                    <a:pt x="1491" y="546"/>
                  </a:lnTo>
                  <a:lnTo>
                    <a:pt x="1496" y="542"/>
                  </a:lnTo>
                  <a:lnTo>
                    <a:pt x="1501" y="538"/>
                  </a:lnTo>
                  <a:lnTo>
                    <a:pt x="1507" y="533"/>
                  </a:lnTo>
                  <a:lnTo>
                    <a:pt x="1512" y="521"/>
                  </a:lnTo>
                  <a:lnTo>
                    <a:pt x="1511" y="509"/>
                  </a:lnTo>
                  <a:lnTo>
                    <a:pt x="1507" y="497"/>
                  </a:lnTo>
                  <a:lnTo>
                    <a:pt x="1501" y="486"/>
                  </a:lnTo>
                  <a:lnTo>
                    <a:pt x="1499" y="467"/>
                  </a:lnTo>
                  <a:lnTo>
                    <a:pt x="1505" y="451"/>
                  </a:lnTo>
                  <a:lnTo>
                    <a:pt x="1510" y="435"/>
                  </a:lnTo>
                  <a:lnTo>
                    <a:pt x="1512" y="418"/>
                  </a:lnTo>
                  <a:lnTo>
                    <a:pt x="1518" y="394"/>
                  </a:lnTo>
                  <a:lnTo>
                    <a:pt x="1521" y="370"/>
                  </a:lnTo>
                  <a:lnTo>
                    <a:pt x="1518" y="347"/>
                  </a:lnTo>
                  <a:lnTo>
                    <a:pt x="1502" y="328"/>
                  </a:lnTo>
                  <a:lnTo>
                    <a:pt x="1497" y="325"/>
                  </a:lnTo>
                  <a:lnTo>
                    <a:pt x="1491" y="322"/>
                  </a:lnTo>
                  <a:lnTo>
                    <a:pt x="1484" y="321"/>
                  </a:lnTo>
                  <a:lnTo>
                    <a:pt x="1477" y="322"/>
                  </a:lnTo>
                  <a:lnTo>
                    <a:pt x="1473" y="325"/>
                  </a:lnTo>
                  <a:lnTo>
                    <a:pt x="1470" y="327"/>
                  </a:lnTo>
                  <a:lnTo>
                    <a:pt x="1467" y="329"/>
                  </a:lnTo>
                  <a:lnTo>
                    <a:pt x="1464" y="329"/>
                  </a:lnTo>
                  <a:lnTo>
                    <a:pt x="1468" y="309"/>
                  </a:lnTo>
                  <a:lnTo>
                    <a:pt x="1471" y="290"/>
                  </a:lnTo>
                  <a:lnTo>
                    <a:pt x="1474" y="271"/>
                  </a:lnTo>
                  <a:lnTo>
                    <a:pt x="1479" y="251"/>
                  </a:lnTo>
                  <a:lnTo>
                    <a:pt x="1482" y="229"/>
                  </a:lnTo>
                  <a:lnTo>
                    <a:pt x="1479" y="210"/>
                  </a:lnTo>
                  <a:lnTo>
                    <a:pt x="1471" y="193"/>
                  </a:lnTo>
                  <a:lnTo>
                    <a:pt x="1460" y="176"/>
                  </a:lnTo>
                  <a:lnTo>
                    <a:pt x="1445" y="162"/>
                  </a:lnTo>
                  <a:lnTo>
                    <a:pt x="1430" y="148"/>
                  </a:lnTo>
                  <a:lnTo>
                    <a:pt x="1414" y="136"/>
                  </a:lnTo>
                  <a:lnTo>
                    <a:pt x="1399" y="125"/>
                  </a:lnTo>
                  <a:lnTo>
                    <a:pt x="1398" y="110"/>
                  </a:lnTo>
                  <a:lnTo>
                    <a:pt x="1393" y="98"/>
                  </a:lnTo>
                  <a:lnTo>
                    <a:pt x="1387" y="87"/>
                  </a:lnTo>
                  <a:lnTo>
                    <a:pt x="1380" y="75"/>
                  </a:lnTo>
                  <a:lnTo>
                    <a:pt x="1377" y="74"/>
                  </a:lnTo>
                  <a:lnTo>
                    <a:pt x="1362" y="55"/>
                  </a:lnTo>
                  <a:lnTo>
                    <a:pt x="1343" y="40"/>
                  </a:lnTo>
                  <a:lnTo>
                    <a:pt x="1325" y="28"/>
                  </a:lnTo>
                  <a:lnTo>
                    <a:pt x="1305" y="19"/>
                  </a:lnTo>
                  <a:lnTo>
                    <a:pt x="1282" y="12"/>
                  </a:lnTo>
                  <a:lnTo>
                    <a:pt x="1259" y="9"/>
                  </a:lnTo>
                  <a:lnTo>
                    <a:pt x="1235" y="7"/>
                  </a:lnTo>
                  <a:lnTo>
                    <a:pt x="1212" y="7"/>
                  </a:lnTo>
                  <a:lnTo>
                    <a:pt x="1195" y="5"/>
                  </a:lnTo>
                  <a:lnTo>
                    <a:pt x="1180" y="2"/>
                  </a:lnTo>
                  <a:lnTo>
                    <a:pt x="1164" y="1"/>
                  </a:lnTo>
                  <a:lnTo>
                    <a:pt x="1148" y="0"/>
                  </a:lnTo>
                  <a:lnTo>
                    <a:pt x="1132" y="0"/>
                  </a:lnTo>
                  <a:lnTo>
                    <a:pt x="1115" y="0"/>
                  </a:lnTo>
                  <a:lnTo>
                    <a:pt x="1100" y="1"/>
                  </a:lnTo>
                  <a:lnTo>
                    <a:pt x="1084" y="3"/>
                  </a:lnTo>
                  <a:lnTo>
                    <a:pt x="1069" y="7"/>
                  </a:lnTo>
                  <a:lnTo>
                    <a:pt x="1054" y="11"/>
                  </a:lnTo>
                  <a:lnTo>
                    <a:pt x="1040" y="16"/>
                  </a:lnTo>
                  <a:lnTo>
                    <a:pt x="1026" y="23"/>
                  </a:lnTo>
                  <a:lnTo>
                    <a:pt x="1013" y="30"/>
                  </a:lnTo>
                  <a:lnTo>
                    <a:pt x="1000" y="39"/>
                  </a:lnTo>
                  <a:lnTo>
                    <a:pt x="988" y="49"/>
                  </a:lnTo>
                  <a:lnTo>
                    <a:pt x="976" y="61"/>
                  </a:lnTo>
                  <a:lnTo>
                    <a:pt x="968" y="75"/>
                  </a:lnTo>
                  <a:lnTo>
                    <a:pt x="960" y="88"/>
                  </a:lnTo>
                  <a:lnTo>
                    <a:pt x="951" y="101"/>
                  </a:lnTo>
                  <a:lnTo>
                    <a:pt x="943" y="114"/>
                  </a:lnTo>
                  <a:lnTo>
                    <a:pt x="936" y="128"/>
                  </a:lnTo>
                  <a:lnTo>
                    <a:pt x="929" y="142"/>
                  </a:lnTo>
                  <a:lnTo>
                    <a:pt x="925" y="156"/>
                  </a:lnTo>
                  <a:lnTo>
                    <a:pt x="922" y="171"/>
                  </a:lnTo>
                  <a:lnTo>
                    <a:pt x="912" y="186"/>
                  </a:lnTo>
                  <a:lnTo>
                    <a:pt x="904" y="201"/>
                  </a:lnTo>
                  <a:lnTo>
                    <a:pt x="898" y="216"/>
                  </a:lnTo>
                  <a:lnTo>
                    <a:pt x="894" y="233"/>
                  </a:lnTo>
                  <a:lnTo>
                    <a:pt x="887" y="288"/>
                  </a:lnTo>
                  <a:lnTo>
                    <a:pt x="887" y="344"/>
                  </a:lnTo>
                  <a:lnTo>
                    <a:pt x="895" y="399"/>
                  </a:lnTo>
                  <a:lnTo>
                    <a:pt x="912" y="449"/>
                  </a:lnTo>
                  <a:lnTo>
                    <a:pt x="920" y="460"/>
                  </a:lnTo>
                  <a:lnTo>
                    <a:pt x="927" y="471"/>
                  </a:lnTo>
                  <a:lnTo>
                    <a:pt x="935" y="481"/>
                  </a:lnTo>
                  <a:lnTo>
                    <a:pt x="943" y="492"/>
                  </a:lnTo>
                  <a:lnTo>
                    <a:pt x="951" y="502"/>
                  </a:lnTo>
                  <a:lnTo>
                    <a:pt x="960" y="513"/>
                  </a:lnTo>
                  <a:lnTo>
                    <a:pt x="969" y="524"/>
                  </a:lnTo>
                  <a:lnTo>
                    <a:pt x="978" y="533"/>
                  </a:lnTo>
                  <a:lnTo>
                    <a:pt x="975" y="538"/>
                  </a:lnTo>
                  <a:lnTo>
                    <a:pt x="968" y="539"/>
                  </a:lnTo>
                  <a:lnTo>
                    <a:pt x="963" y="544"/>
                  </a:lnTo>
                  <a:lnTo>
                    <a:pt x="958" y="551"/>
                  </a:lnTo>
                  <a:lnTo>
                    <a:pt x="954" y="557"/>
                  </a:lnTo>
                  <a:lnTo>
                    <a:pt x="953" y="571"/>
                  </a:lnTo>
                  <a:lnTo>
                    <a:pt x="956" y="584"/>
                  </a:lnTo>
                  <a:lnTo>
                    <a:pt x="964" y="596"/>
                  </a:lnTo>
                  <a:lnTo>
                    <a:pt x="973" y="607"/>
                  </a:lnTo>
                  <a:lnTo>
                    <a:pt x="982" y="618"/>
                  </a:lnTo>
                  <a:lnTo>
                    <a:pt x="993" y="628"/>
                  </a:lnTo>
                  <a:lnTo>
                    <a:pt x="1004" y="638"/>
                  </a:lnTo>
                  <a:lnTo>
                    <a:pt x="1013" y="649"/>
                  </a:lnTo>
                  <a:lnTo>
                    <a:pt x="1018" y="658"/>
                  </a:lnTo>
                  <a:lnTo>
                    <a:pt x="1021" y="667"/>
                  </a:lnTo>
                  <a:lnTo>
                    <a:pt x="1024" y="678"/>
                  </a:lnTo>
                  <a:lnTo>
                    <a:pt x="1027" y="688"/>
                  </a:lnTo>
                  <a:lnTo>
                    <a:pt x="1029" y="698"/>
                  </a:lnTo>
                  <a:lnTo>
                    <a:pt x="1033" y="707"/>
                  </a:lnTo>
                  <a:lnTo>
                    <a:pt x="1039" y="716"/>
                  </a:lnTo>
                  <a:lnTo>
                    <a:pt x="1047" y="722"/>
                  </a:lnTo>
                  <a:lnTo>
                    <a:pt x="1055" y="722"/>
                  </a:lnTo>
                  <a:lnTo>
                    <a:pt x="1062" y="725"/>
                  </a:lnTo>
                  <a:lnTo>
                    <a:pt x="1068" y="729"/>
                  </a:lnTo>
                  <a:lnTo>
                    <a:pt x="1072" y="734"/>
                  </a:lnTo>
                  <a:lnTo>
                    <a:pt x="1076" y="740"/>
                  </a:lnTo>
                  <a:lnTo>
                    <a:pt x="1080" y="746"/>
                  </a:lnTo>
                  <a:lnTo>
                    <a:pt x="1084" y="753"/>
                  </a:lnTo>
                  <a:lnTo>
                    <a:pt x="1088" y="758"/>
                  </a:lnTo>
                  <a:lnTo>
                    <a:pt x="1093" y="762"/>
                  </a:lnTo>
                  <a:lnTo>
                    <a:pt x="1097" y="766"/>
                  </a:lnTo>
                  <a:lnTo>
                    <a:pt x="1102" y="769"/>
                  </a:lnTo>
                  <a:lnTo>
                    <a:pt x="1108" y="772"/>
                  </a:lnTo>
                  <a:lnTo>
                    <a:pt x="1113" y="775"/>
                  </a:lnTo>
                  <a:lnTo>
                    <a:pt x="1116" y="780"/>
                  </a:lnTo>
                  <a:lnTo>
                    <a:pt x="1120" y="784"/>
                  </a:lnTo>
                  <a:lnTo>
                    <a:pt x="1120" y="791"/>
                  </a:lnTo>
                  <a:lnTo>
                    <a:pt x="1079" y="786"/>
                  </a:lnTo>
                  <a:lnTo>
                    <a:pt x="1067" y="786"/>
                  </a:lnTo>
                  <a:lnTo>
                    <a:pt x="1054" y="786"/>
                  </a:lnTo>
                  <a:lnTo>
                    <a:pt x="1039" y="786"/>
                  </a:lnTo>
                  <a:lnTo>
                    <a:pt x="1022" y="787"/>
                  </a:lnTo>
                  <a:lnTo>
                    <a:pt x="1004" y="790"/>
                  </a:lnTo>
                  <a:lnTo>
                    <a:pt x="987" y="792"/>
                  </a:lnTo>
                  <a:lnTo>
                    <a:pt x="968" y="795"/>
                  </a:lnTo>
                  <a:lnTo>
                    <a:pt x="949" y="799"/>
                  </a:lnTo>
                  <a:lnTo>
                    <a:pt x="930" y="806"/>
                  </a:lnTo>
                  <a:lnTo>
                    <a:pt x="912" y="813"/>
                  </a:lnTo>
                  <a:lnTo>
                    <a:pt x="894" y="823"/>
                  </a:lnTo>
                  <a:lnTo>
                    <a:pt x="877" y="835"/>
                  </a:lnTo>
                  <a:lnTo>
                    <a:pt x="861" y="848"/>
                  </a:lnTo>
                  <a:lnTo>
                    <a:pt x="847" y="864"/>
                  </a:lnTo>
                  <a:lnTo>
                    <a:pt x="834" y="883"/>
                  </a:lnTo>
                  <a:lnTo>
                    <a:pt x="823" y="904"/>
                  </a:lnTo>
                  <a:lnTo>
                    <a:pt x="804" y="888"/>
                  </a:lnTo>
                  <a:lnTo>
                    <a:pt x="803" y="887"/>
                  </a:lnTo>
                  <a:lnTo>
                    <a:pt x="800" y="883"/>
                  </a:lnTo>
                  <a:lnTo>
                    <a:pt x="796" y="877"/>
                  </a:lnTo>
                  <a:lnTo>
                    <a:pt x="793" y="873"/>
                  </a:lnTo>
                  <a:lnTo>
                    <a:pt x="793" y="1133"/>
                  </a:lnTo>
                  <a:lnTo>
                    <a:pt x="794" y="1125"/>
                  </a:lnTo>
                  <a:lnTo>
                    <a:pt x="796" y="1117"/>
                  </a:lnTo>
                  <a:lnTo>
                    <a:pt x="797" y="1109"/>
                  </a:lnTo>
                  <a:lnTo>
                    <a:pt x="798" y="1100"/>
                  </a:lnTo>
                  <a:lnTo>
                    <a:pt x="797" y="1089"/>
                  </a:lnTo>
                  <a:lnTo>
                    <a:pt x="803" y="1097"/>
                  </a:lnTo>
                  <a:lnTo>
                    <a:pt x="809" y="1103"/>
                  </a:lnTo>
                  <a:lnTo>
                    <a:pt x="817" y="1110"/>
                  </a:lnTo>
                  <a:lnTo>
                    <a:pt x="823" y="1116"/>
                  </a:lnTo>
                  <a:lnTo>
                    <a:pt x="831" y="1123"/>
                  </a:lnTo>
                  <a:lnTo>
                    <a:pt x="837" y="1128"/>
                  </a:lnTo>
                  <a:lnTo>
                    <a:pt x="844" y="1133"/>
                  </a:lnTo>
                  <a:lnTo>
                    <a:pt x="850" y="1140"/>
                  </a:lnTo>
                  <a:lnTo>
                    <a:pt x="844" y="1142"/>
                  </a:lnTo>
                  <a:lnTo>
                    <a:pt x="837" y="1145"/>
                  </a:lnTo>
                  <a:lnTo>
                    <a:pt x="832" y="1150"/>
                  </a:lnTo>
                  <a:lnTo>
                    <a:pt x="829" y="1156"/>
                  </a:lnTo>
                  <a:lnTo>
                    <a:pt x="830" y="1170"/>
                  </a:lnTo>
                  <a:lnTo>
                    <a:pt x="835" y="1183"/>
                  </a:lnTo>
                  <a:lnTo>
                    <a:pt x="844" y="1195"/>
                  </a:lnTo>
                  <a:lnTo>
                    <a:pt x="853" y="1207"/>
                  </a:lnTo>
                  <a:lnTo>
                    <a:pt x="851" y="1220"/>
                  </a:lnTo>
                  <a:lnTo>
                    <a:pt x="853" y="1233"/>
                  </a:lnTo>
                  <a:lnTo>
                    <a:pt x="855" y="1245"/>
                  </a:lnTo>
                  <a:lnTo>
                    <a:pt x="858" y="1257"/>
                  </a:lnTo>
                  <a:lnTo>
                    <a:pt x="862" y="1269"/>
                  </a:lnTo>
                  <a:lnTo>
                    <a:pt x="869" y="1279"/>
                  </a:lnTo>
                  <a:lnTo>
                    <a:pt x="875" y="1290"/>
                  </a:lnTo>
                  <a:lnTo>
                    <a:pt x="883" y="1300"/>
                  </a:lnTo>
                  <a:lnTo>
                    <a:pt x="871" y="1309"/>
                  </a:lnTo>
                  <a:lnTo>
                    <a:pt x="859" y="1317"/>
                  </a:lnTo>
                  <a:lnTo>
                    <a:pt x="847" y="1324"/>
                  </a:lnTo>
                  <a:lnTo>
                    <a:pt x="834" y="1330"/>
                  </a:lnTo>
                  <a:lnTo>
                    <a:pt x="820" y="1336"/>
                  </a:lnTo>
                  <a:lnTo>
                    <a:pt x="807" y="1341"/>
                  </a:lnTo>
                  <a:lnTo>
                    <a:pt x="794" y="1347"/>
                  </a:lnTo>
                  <a:lnTo>
                    <a:pt x="781" y="1354"/>
                  </a:lnTo>
                  <a:lnTo>
                    <a:pt x="775" y="1359"/>
                  </a:lnTo>
                  <a:lnTo>
                    <a:pt x="768" y="1366"/>
                  </a:lnTo>
                  <a:lnTo>
                    <a:pt x="763" y="1372"/>
                  </a:lnTo>
                  <a:lnTo>
                    <a:pt x="757" y="1379"/>
                  </a:lnTo>
                  <a:lnTo>
                    <a:pt x="752" y="1385"/>
                  </a:lnTo>
                  <a:lnTo>
                    <a:pt x="747" y="1391"/>
                  </a:lnTo>
                  <a:lnTo>
                    <a:pt x="740" y="1397"/>
                  </a:lnTo>
                  <a:lnTo>
                    <a:pt x="734" y="1403"/>
                  </a:lnTo>
                  <a:lnTo>
                    <a:pt x="727" y="1399"/>
                  </a:lnTo>
                  <a:lnTo>
                    <a:pt x="721" y="1395"/>
                  </a:lnTo>
                  <a:lnTo>
                    <a:pt x="714" y="1392"/>
                  </a:lnTo>
                  <a:lnTo>
                    <a:pt x="708" y="1387"/>
                  </a:lnTo>
                  <a:lnTo>
                    <a:pt x="702" y="1383"/>
                  </a:lnTo>
                  <a:lnTo>
                    <a:pt x="696" y="1378"/>
                  </a:lnTo>
                  <a:lnTo>
                    <a:pt x="690" y="1373"/>
                  </a:lnTo>
                  <a:lnTo>
                    <a:pt x="684" y="1369"/>
                  </a:lnTo>
                  <a:lnTo>
                    <a:pt x="685" y="1359"/>
                  </a:lnTo>
                  <a:lnTo>
                    <a:pt x="687" y="1347"/>
                  </a:lnTo>
                  <a:lnTo>
                    <a:pt x="688" y="1337"/>
                  </a:lnTo>
                  <a:lnTo>
                    <a:pt x="688" y="1326"/>
                  </a:lnTo>
                  <a:lnTo>
                    <a:pt x="676" y="1318"/>
                  </a:lnTo>
                  <a:lnTo>
                    <a:pt x="664" y="1312"/>
                  </a:lnTo>
                  <a:lnTo>
                    <a:pt x="652" y="1305"/>
                  </a:lnTo>
                  <a:lnTo>
                    <a:pt x="641" y="1299"/>
                  </a:lnTo>
                  <a:lnTo>
                    <a:pt x="628" y="1293"/>
                  </a:lnTo>
                  <a:lnTo>
                    <a:pt x="616" y="1289"/>
                  </a:lnTo>
                  <a:lnTo>
                    <a:pt x="604" y="1284"/>
                  </a:lnTo>
                  <a:lnTo>
                    <a:pt x="591" y="1279"/>
                  </a:lnTo>
                  <a:lnTo>
                    <a:pt x="586" y="1274"/>
                  </a:lnTo>
                  <a:lnTo>
                    <a:pt x="604" y="1200"/>
                  </a:lnTo>
                  <a:lnTo>
                    <a:pt x="630" y="1203"/>
                  </a:lnTo>
                  <a:lnTo>
                    <a:pt x="654" y="1204"/>
                  </a:lnTo>
                  <a:lnTo>
                    <a:pt x="675" y="1203"/>
                  </a:lnTo>
                  <a:lnTo>
                    <a:pt x="694" y="1199"/>
                  </a:lnTo>
                  <a:lnTo>
                    <a:pt x="711" y="1196"/>
                  </a:lnTo>
                  <a:lnTo>
                    <a:pt x="726" y="1191"/>
                  </a:lnTo>
                  <a:lnTo>
                    <a:pt x="740" y="1185"/>
                  </a:lnTo>
                  <a:lnTo>
                    <a:pt x="751" y="1179"/>
                  </a:lnTo>
                  <a:lnTo>
                    <a:pt x="761" y="1172"/>
                  </a:lnTo>
                  <a:lnTo>
                    <a:pt x="769" y="1166"/>
                  </a:lnTo>
                  <a:lnTo>
                    <a:pt x="777" y="1159"/>
                  </a:lnTo>
                  <a:lnTo>
                    <a:pt x="782" y="1153"/>
                  </a:lnTo>
                  <a:lnTo>
                    <a:pt x="787" y="1146"/>
                  </a:lnTo>
                  <a:lnTo>
                    <a:pt x="790" y="1141"/>
                  </a:lnTo>
                  <a:lnTo>
                    <a:pt x="792" y="1137"/>
                  </a:lnTo>
                  <a:lnTo>
                    <a:pt x="793" y="1133"/>
                  </a:lnTo>
                  <a:lnTo>
                    <a:pt x="793" y="873"/>
                  </a:lnTo>
                  <a:lnTo>
                    <a:pt x="791" y="868"/>
                  </a:lnTo>
                  <a:lnTo>
                    <a:pt x="789" y="863"/>
                  </a:lnTo>
                  <a:lnTo>
                    <a:pt x="785" y="859"/>
                  </a:lnTo>
                  <a:lnTo>
                    <a:pt x="784" y="854"/>
                  </a:lnTo>
                  <a:lnTo>
                    <a:pt x="785" y="831"/>
                  </a:lnTo>
                  <a:lnTo>
                    <a:pt x="792" y="783"/>
                  </a:lnTo>
                  <a:lnTo>
                    <a:pt x="798" y="732"/>
                  </a:lnTo>
                  <a:lnTo>
                    <a:pt x="798" y="695"/>
                  </a:lnTo>
                  <a:lnTo>
                    <a:pt x="798" y="670"/>
                  </a:lnTo>
                  <a:lnTo>
                    <a:pt x="793" y="645"/>
                  </a:lnTo>
                  <a:lnTo>
                    <a:pt x="785" y="622"/>
                  </a:lnTo>
                  <a:lnTo>
                    <a:pt x="774" y="599"/>
                  </a:lnTo>
                  <a:lnTo>
                    <a:pt x="760" y="579"/>
                  </a:lnTo>
                  <a:lnTo>
                    <a:pt x="742" y="560"/>
                  </a:lnTo>
                  <a:lnTo>
                    <a:pt x="722" y="545"/>
                  </a:lnTo>
                  <a:lnTo>
                    <a:pt x="700" y="531"/>
                  </a:lnTo>
                  <a:lnTo>
                    <a:pt x="698" y="531"/>
                  </a:lnTo>
                  <a:lnTo>
                    <a:pt x="696" y="529"/>
                  </a:lnTo>
                  <a:lnTo>
                    <a:pt x="695" y="526"/>
                  </a:lnTo>
                  <a:lnTo>
                    <a:pt x="692" y="520"/>
                  </a:lnTo>
                  <a:lnTo>
                    <a:pt x="690" y="515"/>
                  </a:lnTo>
                  <a:lnTo>
                    <a:pt x="687" y="507"/>
                  </a:lnTo>
                  <a:lnTo>
                    <a:pt x="683" y="500"/>
                  </a:lnTo>
                  <a:lnTo>
                    <a:pt x="676" y="492"/>
                  </a:lnTo>
                  <a:lnTo>
                    <a:pt x="668" y="484"/>
                  </a:lnTo>
                  <a:lnTo>
                    <a:pt x="657" y="475"/>
                  </a:lnTo>
                  <a:lnTo>
                    <a:pt x="643" y="466"/>
                  </a:lnTo>
                  <a:lnTo>
                    <a:pt x="625" y="458"/>
                  </a:lnTo>
                  <a:lnTo>
                    <a:pt x="604" y="450"/>
                  </a:lnTo>
                  <a:lnTo>
                    <a:pt x="579" y="442"/>
                  </a:lnTo>
                  <a:lnTo>
                    <a:pt x="549" y="437"/>
                  </a:lnTo>
                  <a:lnTo>
                    <a:pt x="514" y="432"/>
                  </a:lnTo>
                  <a:lnTo>
                    <a:pt x="505" y="432"/>
                  </a:lnTo>
                  <a:lnTo>
                    <a:pt x="489" y="432"/>
                  </a:lnTo>
                  <a:lnTo>
                    <a:pt x="468" y="434"/>
                  </a:lnTo>
                  <a:lnTo>
                    <a:pt x="442" y="436"/>
                  </a:lnTo>
                  <a:lnTo>
                    <a:pt x="412" y="440"/>
                  </a:lnTo>
                  <a:lnTo>
                    <a:pt x="380" y="447"/>
                  </a:lnTo>
                  <a:lnTo>
                    <a:pt x="347" y="456"/>
                  </a:lnTo>
                  <a:lnTo>
                    <a:pt x="314" y="468"/>
                  </a:lnTo>
                  <a:lnTo>
                    <a:pt x="280" y="484"/>
                  </a:lnTo>
                  <a:lnTo>
                    <a:pt x="250" y="503"/>
                  </a:lnTo>
                  <a:lnTo>
                    <a:pt x="222" y="527"/>
                  </a:lnTo>
                  <a:lnTo>
                    <a:pt x="197" y="555"/>
                  </a:lnTo>
                  <a:lnTo>
                    <a:pt x="178" y="587"/>
                  </a:lnTo>
                  <a:lnTo>
                    <a:pt x="165" y="626"/>
                  </a:lnTo>
                  <a:lnTo>
                    <a:pt x="158" y="670"/>
                  </a:lnTo>
                  <a:lnTo>
                    <a:pt x="160" y="720"/>
                  </a:lnTo>
                  <a:lnTo>
                    <a:pt x="154" y="722"/>
                  </a:lnTo>
                  <a:lnTo>
                    <a:pt x="148" y="726"/>
                  </a:lnTo>
                  <a:lnTo>
                    <a:pt x="142" y="729"/>
                  </a:lnTo>
                  <a:lnTo>
                    <a:pt x="136" y="733"/>
                  </a:lnTo>
                  <a:lnTo>
                    <a:pt x="129" y="737"/>
                  </a:lnTo>
                  <a:lnTo>
                    <a:pt x="124" y="741"/>
                  </a:lnTo>
                  <a:lnTo>
                    <a:pt x="120" y="746"/>
                  </a:lnTo>
                  <a:lnTo>
                    <a:pt x="117" y="751"/>
                  </a:lnTo>
                  <a:lnTo>
                    <a:pt x="91" y="774"/>
                  </a:lnTo>
                  <a:lnTo>
                    <a:pt x="79" y="801"/>
                  </a:lnTo>
                  <a:lnTo>
                    <a:pt x="77" y="832"/>
                  </a:lnTo>
                  <a:lnTo>
                    <a:pt x="79" y="864"/>
                  </a:lnTo>
                  <a:lnTo>
                    <a:pt x="85" y="898"/>
                  </a:lnTo>
                  <a:lnTo>
                    <a:pt x="89" y="930"/>
                  </a:lnTo>
                  <a:lnTo>
                    <a:pt x="87" y="963"/>
                  </a:lnTo>
                  <a:lnTo>
                    <a:pt x="77" y="993"/>
                  </a:lnTo>
                  <a:lnTo>
                    <a:pt x="73" y="999"/>
                  </a:lnTo>
                  <a:lnTo>
                    <a:pt x="70" y="1006"/>
                  </a:lnTo>
                  <a:lnTo>
                    <a:pt x="64" y="1012"/>
                  </a:lnTo>
                  <a:lnTo>
                    <a:pt x="60" y="1018"/>
                  </a:lnTo>
                  <a:lnTo>
                    <a:pt x="53" y="1023"/>
                  </a:lnTo>
                  <a:lnTo>
                    <a:pt x="47" y="1027"/>
                  </a:lnTo>
                  <a:lnTo>
                    <a:pt x="39" y="1030"/>
                  </a:lnTo>
                  <a:lnTo>
                    <a:pt x="32" y="1031"/>
                  </a:lnTo>
                  <a:lnTo>
                    <a:pt x="22" y="1026"/>
                  </a:lnTo>
                  <a:lnTo>
                    <a:pt x="17" y="1018"/>
                  </a:lnTo>
                  <a:lnTo>
                    <a:pt x="12" y="1009"/>
                  </a:lnTo>
                  <a:lnTo>
                    <a:pt x="8" y="1003"/>
                  </a:lnTo>
                  <a:lnTo>
                    <a:pt x="1" y="1023"/>
                  </a:lnTo>
                  <a:lnTo>
                    <a:pt x="0" y="1045"/>
                  </a:lnTo>
                  <a:lnTo>
                    <a:pt x="4" y="1066"/>
                  </a:lnTo>
                  <a:lnTo>
                    <a:pt x="11" y="1087"/>
                  </a:lnTo>
                  <a:lnTo>
                    <a:pt x="21" y="1103"/>
                  </a:lnTo>
                  <a:lnTo>
                    <a:pt x="32" y="1117"/>
                  </a:lnTo>
                  <a:lnTo>
                    <a:pt x="45" y="1130"/>
                  </a:lnTo>
                  <a:lnTo>
                    <a:pt x="60" y="1142"/>
                  </a:lnTo>
                  <a:lnTo>
                    <a:pt x="76" y="1151"/>
                  </a:lnTo>
                  <a:lnTo>
                    <a:pt x="93" y="1157"/>
                  </a:lnTo>
                  <a:lnTo>
                    <a:pt x="111" y="1160"/>
                  </a:lnTo>
                  <a:lnTo>
                    <a:pt x="130" y="1160"/>
                  </a:lnTo>
                  <a:lnTo>
                    <a:pt x="139" y="1179"/>
                  </a:lnTo>
                  <a:lnTo>
                    <a:pt x="145" y="1187"/>
                  </a:lnTo>
                  <a:lnTo>
                    <a:pt x="154" y="1196"/>
                  </a:lnTo>
                  <a:lnTo>
                    <a:pt x="163" y="1203"/>
                  </a:lnTo>
                  <a:lnTo>
                    <a:pt x="172" y="1208"/>
                  </a:lnTo>
                  <a:lnTo>
                    <a:pt x="182" y="1211"/>
                  </a:lnTo>
                  <a:lnTo>
                    <a:pt x="193" y="1214"/>
                  </a:lnTo>
                  <a:lnTo>
                    <a:pt x="204" y="1217"/>
                  </a:lnTo>
                  <a:lnTo>
                    <a:pt x="214" y="1218"/>
                  </a:lnTo>
                  <a:lnTo>
                    <a:pt x="214" y="1221"/>
                  </a:lnTo>
                  <a:lnTo>
                    <a:pt x="208" y="1225"/>
                  </a:lnTo>
                  <a:lnTo>
                    <a:pt x="201" y="1230"/>
                  </a:lnTo>
                  <a:lnTo>
                    <a:pt x="195" y="1234"/>
                  </a:lnTo>
                  <a:lnTo>
                    <a:pt x="188" y="1237"/>
                  </a:lnTo>
                  <a:lnTo>
                    <a:pt x="182" y="1240"/>
                  </a:lnTo>
                  <a:lnTo>
                    <a:pt x="176" y="1244"/>
                  </a:lnTo>
                  <a:lnTo>
                    <a:pt x="169" y="1248"/>
                  </a:lnTo>
                  <a:lnTo>
                    <a:pt x="163" y="1252"/>
                  </a:lnTo>
                  <a:lnTo>
                    <a:pt x="138" y="1252"/>
                  </a:lnTo>
                  <a:lnTo>
                    <a:pt x="138" y="1940"/>
                  </a:lnTo>
                  <a:lnTo>
                    <a:pt x="1775" y="1940"/>
                  </a:lnTo>
                  <a:lnTo>
                    <a:pt x="1775" y="806"/>
                  </a:lnTo>
                  <a:lnTo>
                    <a:pt x="1741" y="8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5" name="Freeform 1045"/>
            <p:cNvSpPr>
              <a:spLocks/>
            </p:cNvSpPr>
            <p:nvPr/>
          </p:nvSpPr>
          <p:spPr bwMode="auto">
            <a:xfrm>
              <a:off x="905" y="1676"/>
              <a:ext cx="72" cy="49"/>
            </a:xfrm>
            <a:custGeom>
              <a:avLst/>
              <a:gdLst>
                <a:gd name="T0" fmla="*/ 143 w 215"/>
                <a:gd name="T1" fmla="*/ 43 h 147"/>
                <a:gd name="T2" fmla="*/ 139 w 215"/>
                <a:gd name="T3" fmla="*/ 53 h 147"/>
                <a:gd name="T4" fmla="*/ 132 w 215"/>
                <a:gd name="T5" fmla="*/ 60 h 147"/>
                <a:gd name="T6" fmla="*/ 126 w 215"/>
                <a:gd name="T7" fmla="*/ 68 h 147"/>
                <a:gd name="T8" fmla="*/ 120 w 215"/>
                <a:gd name="T9" fmla="*/ 76 h 147"/>
                <a:gd name="T10" fmla="*/ 83 w 215"/>
                <a:gd name="T11" fmla="*/ 123 h 147"/>
                <a:gd name="T12" fmla="*/ 100 w 215"/>
                <a:gd name="T13" fmla="*/ 116 h 147"/>
                <a:gd name="T14" fmla="*/ 116 w 215"/>
                <a:gd name="T15" fmla="*/ 109 h 147"/>
                <a:gd name="T16" fmla="*/ 133 w 215"/>
                <a:gd name="T17" fmla="*/ 101 h 147"/>
                <a:gd name="T18" fmla="*/ 150 w 215"/>
                <a:gd name="T19" fmla="*/ 93 h 147"/>
                <a:gd name="T20" fmla="*/ 166 w 215"/>
                <a:gd name="T21" fmla="*/ 84 h 147"/>
                <a:gd name="T22" fmla="*/ 182 w 215"/>
                <a:gd name="T23" fmla="*/ 74 h 147"/>
                <a:gd name="T24" fmla="*/ 198 w 215"/>
                <a:gd name="T25" fmla="*/ 66 h 147"/>
                <a:gd name="T26" fmla="*/ 215 w 215"/>
                <a:gd name="T27" fmla="*/ 57 h 147"/>
                <a:gd name="T28" fmla="*/ 203 w 215"/>
                <a:gd name="T29" fmla="*/ 67 h 147"/>
                <a:gd name="T30" fmla="*/ 190 w 215"/>
                <a:gd name="T31" fmla="*/ 77 h 147"/>
                <a:gd name="T32" fmla="*/ 178 w 215"/>
                <a:gd name="T33" fmla="*/ 89 h 147"/>
                <a:gd name="T34" fmla="*/ 166 w 215"/>
                <a:gd name="T35" fmla="*/ 100 h 147"/>
                <a:gd name="T36" fmla="*/ 153 w 215"/>
                <a:gd name="T37" fmla="*/ 112 h 147"/>
                <a:gd name="T38" fmla="*/ 140 w 215"/>
                <a:gd name="T39" fmla="*/ 122 h 147"/>
                <a:gd name="T40" fmla="*/ 126 w 215"/>
                <a:gd name="T41" fmla="*/ 130 h 147"/>
                <a:gd name="T42" fmla="*/ 111 w 215"/>
                <a:gd name="T43" fmla="*/ 137 h 147"/>
                <a:gd name="T44" fmla="*/ 97 w 215"/>
                <a:gd name="T45" fmla="*/ 138 h 147"/>
                <a:gd name="T46" fmla="*/ 84 w 215"/>
                <a:gd name="T47" fmla="*/ 138 h 147"/>
                <a:gd name="T48" fmla="*/ 70 w 215"/>
                <a:gd name="T49" fmla="*/ 139 h 147"/>
                <a:gd name="T50" fmla="*/ 57 w 215"/>
                <a:gd name="T51" fmla="*/ 139 h 147"/>
                <a:gd name="T52" fmla="*/ 44 w 215"/>
                <a:gd name="T53" fmla="*/ 140 h 147"/>
                <a:gd name="T54" fmla="*/ 31 w 215"/>
                <a:gd name="T55" fmla="*/ 141 h 147"/>
                <a:gd name="T56" fmla="*/ 18 w 215"/>
                <a:gd name="T57" fmla="*/ 143 h 147"/>
                <a:gd name="T58" fmla="*/ 5 w 215"/>
                <a:gd name="T59" fmla="*/ 147 h 147"/>
                <a:gd name="T60" fmla="*/ 0 w 215"/>
                <a:gd name="T61" fmla="*/ 146 h 147"/>
                <a:gd name="T62" fmla="*/ 13 w 215"/>
                <a:gd name="T63" fmla="*/ 140 h 147"/>
                <a:gd name="T64" fmla="*/ 25 w 215"/>
                <a:gd name="T65" fmla="*/ 133 h 147"/>
                <a:gd name="T66" fmla="*/ 37 w 215"/>
                <a:gd name="T67" fmla="*/ 123 h 147"/>
                <a:gd name="T68" fmla="*/ 50 w 215"/>
                <a:gd name="T69" fmla="*/ 113 h 147"/>
                <a:gd name="T70" fmla="*/ 62 w 215"/>
                <a:gd name="T71" fmla="*/ 103 h 147"/>
                <a:gd name="T72" fmla="*/ 74 w 215"/>
                <a:gd name="T73" fmla="*/ 93 h 147"/>
                <a:gd name="T74" fmla="*/ 86 w 215"/>
                <a:gd name="T75" fmla="*/ 84 h 147"/>
                <a:gd name="T76" fmla="*/ 99 w 215"/>
                <a:gd name="T77" fmla="*/ 75 h 147"/>
                <a:gd name="T78" fmla="*/ 111 w 215"/>
                <a:gd name="T79" fmla="*/ 66 h 147"/>
                <a:gd name="T80" fmla="*/ 121 w 215"/>
                <a:gd name="T81" fmla="*/ 56 h 147"/>
                <a:gd name="T82" fmla="*/ 132 w 215"/>
                <a:gd name="T83" fmla="*/ 45 h 147"/>
                <a:gd name="T84" fmla="*/ 143 w 215"/>
                <a:gd name="T85" fmla="*/ 34 h 147"/>
                <a:gd name="T86" fmla="*/ 154 w 215"/>
                <a:gd name="T87" fmla="*/ 23 h 147"/>
                <a:gd name="T88" fmla="*/ 166 w 215"/>
                <a:gd name="T89" fmla="*/ 15 h 147"/>
                <a:gd name="T90" fmla="*/ 178 w 215"/>
                <a:gd name="T91" fmla="*/ 6 h 147"/>
                <a:gd name="T92" fmla="*/ 191 w 215"/>
                <a:gd name="T93" fmla="*/ 0 h 147"/>
                <a:gd name="T94" fmla="*/ 143 w 215"/>
                <a:gd name="T95" fmla="*/ 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5" h="147">
                  <a:moveTo>
                    <a:pt x="143" y="43"/>
                  </a:moveTo>
                  <a:lnTo>
                    <a:pt x="139" y="53"/>
                  </a:lnTo>
                  <a:lnTo>
                    <a:pt x="132" y="60"/>
                  </a:lnTo>
                  <a:lnTo>
                    <a:pt x="126" y="68"/>
                  </a:lnTo>
                  <a:lnTo>
                    <a:pt x="120" y="76"/>
                  </a:lnTo>
                  <a:lnTo>
                    <a:pt x="83" y="123"/>
                  </a:lnTo>
                  <a:lnTo>
                    <a:pt x="100" y="116"/>
                  </a:lnTo>
                  <a:lnTo>
                    <a:pt x="116" y="109"/>
                  </a:lnTo>
                  <a:lnTo>
                    <a:pt x="133" y="101"/>
                  </a:lnTo>
                  <a:lnTo>
                    <a:pt x="150" y="93"/>
                  </a:lnTo>
                  <a:lnTo>
                    <a:pt x="166" y="84"/>
                  </a:lnTo>
                  <a:lnTo>
                    <a:pt x="182" y="74"/>
                  </a:lnTo>
                  <a:lnTo>
                    <a:pt x="198" y="66"/>
                  </a:lnTo>
                  <a:lnTo>
                    <a:pt x="215" y="57"/>
                  </a:lnTo>
                  <a:lnTo>
                    <a:pt x="203" y="67"/>
                  </a:lnTo>
                  <a:lnTo>
                    <a:pt x="190" y="77"/>
                  </a:lnTo>
                  <a:lnTo>
                    <a:pt x="178" y="89"/>
                  </a:lnTo>
                  <a:lnTo>
                    <a:pt x="166" y="100"/>
                  </a:lnTo>
                  <a:lnTo>
                    <a:pt x="153" y="112"/>
                  </a:lnTo>
                  <a:lnTo>
                    <a:pt x="140" y="122"/>
                  </a:lnTo>
                  <a:lnTo>
                    <a:pt x="126" y="130"/>
                  </a:lnTo>
                  <a:lnTo>
                    <a:pt x="111" y="137"/>
                  </a:lnTo>
                  <a:lnTo>
                    <a:pt x="97" y="138"/>
                  </a:lnTo>
                  <a:lnTo>
                    <a:pt x="84" y="138"/>
                  </a:lnTo>
                  <a:lnTo>
                    <a:pt x="70" y="139"/>
                  </a:lnTo>
                  <a:lnTo>
                    <a:pt x="57" y="139"/>
                  </a:lnTo>
                  <a:lnTo>
                    <a:pt x="44" y="140"/>
                  </a:lnTo>
                  <a:lnTo>
                    <a:pt x="31" y="141"/>
                  </a:lnTo>
                  <a:lnTo>
                    <a:pt x="18" y="143"/>
                  </a:lnTo>
                  <a:lnTo>
                    <a:pt x="5" y="147"/>
                  </a:lnTo>
                  <a:lnTo>
                    <a:pt x="0" y="146"/>
                  </a:lnTo>
                  <a:lnTo>
                    <a:pt x="13" y="140"/>
                  </a:lnTo>
                  <a:lnTo>
                    <a:pt x="25" y="133"/>
                  </a:lnTo>
                  <a:lnTo>
                    <a:pt x="37" y="123"/>
                  </a:lnTo>
                  <a:lnTo>
                    <a:pt x="50" y="113"/>
                  </a:lnTo>
                  <a:lnTo>
                    <a:pt x="62" y="103"/>
                  </a:lnTo>
                  <a:lnTo>
                    <a:pt x="74" y="93"/>
                  </a:lnTo>
                  <a:lnTo>
                    <a:pt x="86" y="84"/>
                  </a:lnTo>
                  <a:lnTo>
                    <a:pt x="99" y="75"/>
                  </a:lnTo>
                  <a:lnTo>
                    <a:pt x="111" y="66"/>
                  </a:lnTo>
                  <a:lnTo>
                    <a:pt x="121" y="56"/>
                  </a:lnTo>
                  <a:lnTo>
                    <a:pt x="132" y="45"/>
                  </a:lnTo>
                  <a:lnTo>
                    <a:pt x="143" y="34"/>
                  </a:lnTo>
                  <a:lnTo>
                    <a:pt x="154" y="23"/>
                  </a:lnTo>
                  <a:lnTo>
                    <a:pt x="166" y="15"/>
                  </a:lnTo>
                  <a:lnTo>
                    <a:pt x="178" y="6"/>
                  </a:lnTo>
                  <a:lnTo>
                    <a:pt x="191" y="0"/>
                  </a:lnTo>
                  <a:lnTo>
                    <a:pt x="143" y="43"/>
                  </a:lnTo>
                  <a:close/>
                </a:path>
              </a:pathLst>
            </a:custGeom>
            <a:solidFill>
              <a:srgbClr val="3F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6" name="Freeform 1046"/>
            <p:cNvSpPr>
              <a:spLocks/>
            </p:cNvSpPr>
            <p:nvPr/>
          </p:nvSpPr>
          <p:spPr bwMode="auto">
            <a:xfrm>
              <a:off x="908" y="1678"/>
              <a:ext cx="30" cy="23"/>
            </a:xfrm>
            <a:custGeom>
              <a:avLst/>
              <a:gdLst>
                <a:gd name="T0" fmla="*/ 89 w 89"/>
                <a:gd name="T1" fmla="*/ 1 h 69"/>
                <a:gd name="T2" fmla="*/ 85 w 89"/>
                <a:gd name="T3" fmla="*/ 2 h 69"/>
                <a:gd name="T4" fmla="*/ 84 w 89"/>
                <a:gd name="T5" fmla="*/ 6 h 69"/>
                <a:gd name="T6" fmla="*/ 84 w 89"/>
                <a:gd name="T7" fmla="*/ 9 h 69"/>
                <a:gd name="T8" fmla="*/ 83 w 89"/>
                <a:gd name="T9" fmla="*/ 12 h 69"/>
                <a:gd name="T10" fmla="*/ 78 w 89"/>
                <a:gd name="T11" fmla="*/ 22 h 69"/>
                <a:gd name="T12" fmla="*/ 71 w 89"/>
                <a:gd name="T13" fmla="*/ 32 h 69"/>
                <a:gd name="T14" fmla="*/ 64 w 89"/>
                <a:gd name="T15" fmla="*/ 42 h 69"/>
                <a:gd name="T16" fmla="*/ 55 w 89"/>
                <a:gd name="T17" fmla="*/ 51 h 69"/>
                <a:gd name="T18" fmla="*/ 47 w 89"/>
                <a:gd name="T19" fmla="*/ 59 h 69"/>
                <a:gd name="T20" fmla="*/ 36 w 89"/>
                <a:gd name="T21" fmla="*/ 65 h 69"/>
                <a:gd name="T22" fmla="*/ 25 w 89"/>
                <a:gd name="T23" fmla="*/ 68 h 69"/>
                <a:gd name="T24" fmla="*/ 13 w 89"/>
                <a:gd name="T25" fmla="*/ 68 h 69"/>
                <a:gd name="T26" fmla="*/ 10 w 89"/>
                <a:gd name="T27" fmla="*/ 68 h 69"/>
                <a:gd name="T28" fmla="*/ 7 w 89"/>
                <a:gd name="T29" fmla="*/ 68 h 69"/>
                <a:gd name="T30" fmla="*/ 3 w 89"/>
                <a:gd name="T31" fmla="*/ 69 h 69"/>
                <a:gd name="T32" fmla="*/ 0 w 89"/>
                <a:gd name="T33" fmla="*/ 68 h 69"/>
                <a:gd name="T34" fmla="*/ 10 w 89"/>
                <a:gd name="T35" fmla="*/ 60 h 69"/>
                <a:gd name="T36" fmla="*/ 21 w 89"/>
                <a:gd name="T37" fmla="*/ 51 h 69"/>
                <a:gd name="T38" fmla="*/ 31 w 89"/>
                <a:gd name="T39" fmla="*/ 42 h 69"/>
                <a:gd name="T40" fmla="*/ 42 w 89"/>
                <a:gd name="T41" fmla="*/ 34 h 69"/>
                <a:gd name="T42" fmla="*/ 52 w 89"/>
                <a:gd name="T43" fmla="*/ 25 h 69"/>
                <a:gd name="T44" fmla="*/ 63 w 89"/>
                <a:gd name="T45" fmla="*/ 16 h 69"/>
                <a:gd name="T46" fmla="*/ 74 w 89"/>
                <a:gd name="T47" fmla="*/ 9 h 69"/>
                <a:gd name="T48" fmla="*/ 84 w 89"/>
                <a:gd name="T49" fmla="*/ 0 h 69"/>
                <a:gd name="T50" fmla="*/ 85 w 89"/>
                <a:gd name="T51" fmla="*/ 0 h 69"/>
                <a:gd name="T52" fmla="*/ 87 w 89"/>
                <a:gd name="T53" fmla="*/ 0 h 69"/>
                <a:gd name="T54" fmla="*/ 88 w 89"/>
                <a:gd name="T55" fmla="*/ 0 h 69"/>
                <a:gd name="T56" fmla="*/ 89 w 89"/>
                <a:gd name="T57" fmla="*/ 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9" h="69">
                  <a:moveTo>
                    <a:pt x="89" y="1"/>
                  </a:moveTo>
                  <a:lnTo>
                    <a:pt x="85" y="2"/>
                  </a:lnTo>
                  <a:lnTo>
                    <a:pt x="84" y="6"/>
                  </a:lnTo>
                  <a:lnTo>
                    <a:pt x="84" y="9"/>
                  </a:lnTo>
                  <a:lnTo>
                    <a:pt x="83" y="12"/>
                  </a:lnTo>
                  <a:lnTo>
                    <a:pt x="78" y="22"/>
                  </a:lnTo>
                  <a:lnTo>
                    <a:pt x="71" y="32"/>
                  </a:lnTo>
                  <a:lnTo>
                    <a:pt x="64" y="42"/>
                  </a:lnTo>
                  <a:lnTo>
                    <a:pt x="55" y="51"/>
                  </a:lnTo>
                  <a:lnTo>
                    <a:pt x="47" y="59"/>
                  </a:lnTo>
                  <a:lnTo>
                    <a:pt x="36" y="65"/>
                  </a:lnTo>
                  <a:lnTo>
                    <a:pt x="25" y="68"/>
                  </a:lnTo>
                  <a:lnTo>
                    <a:pt x="13" y="68"/>
                  </a:lnTo>
                  <a:lnTo>
                    <a:pt x="10" y="68"/>
                  </a:lnTo>
                  <a:lnTo>
                    <a:pt x="7" y="68"/>
                  </a:lnTo>
                  <a:lnTo>
                    <a:pt x="3" y="69"/>
                  </a:lnTo>
                  <a:lnTo>
                    <a:pt x="0" y="68"/>
                  </a:lnTo>
                  <a:lnTo>
                    <a:pt x="10" y="60"/>
                  </a:lnTo>
                  <a:lnTo>
                    <a:pt x="21" y="51"/>
                  </a:lnTo>
                  <a:lnTo>
                    <a:pt x="31" y="42"/>
                  </a:lnTo>
                  <a:lnTo>
                    <a:pt x="42" y="34"/>
                  </a:lnTo>
                  <a:lnTo>
                    <a:pt x="52" y="25"/>
                  </a:lnTo>
                  <a:lnTo>
                    <a:pt x="63" y="16"/>
                  </a:lnTo>
                  <a:lnTo>
                    <a:pt x="74" y="9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rgbClr val="3F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7" name="Freeform 1047"/>
            <p:cNvSpPr>
              <a:spLocks/>
            </p:cNvSpPr>
            <p:nvPr/>
          </p:nvSpPr>
          <p:spPr bwMode="auto">
            <a:xfrm>
              <a:off x="890" y="1707"/>
              <a:ext cx="152" cy="227"/>
            </a:xfrm>
            <a:custGeom>
              <a:avLst/>
              <a:gdLst>
                <a:gd name="T0" fmla="*/ 309 w 456"/>
                <a:gd name="T1" fmla="*/ 380 h 683"/>
                <a:gd name="T2" fmla="*/ 310 w 456"/>
                <a:gd name="T3" fmla="*/ 446 h 683"/>
                <a:gd name="T4" fmla="*/ 284 w 456"/>
                <a:gd name="T5" fmla="*/ 457 h 683"/>
                <a:gd name="T6" fmla="*/ 257 w 456"/>
                <a:gd name="T7" fmla="*/ 451 h 683"/>
                <a:gd name="T8" fmla="*/ 236 w 456"/>
                <a:gd name="T9" fmla="*/ 446 h 683"/>
                <a:gd name="T10" fmla="*/ 233 w 456"/>
                <a:gd name="T11" fmla="*/ 416 h 683"/>
                <a:gd name="T12" fmla="*/ 209 w 456"/>
                <a:gd name="T13" fmla="*/ 460 h 683"/>
                <a:gd name="T14" fmla="*/ 188 w 456"/>
                <a:gd name="T15" fmla="*/ 537 h 683"/>
                <a:gd name="T16" fmla="*/ 222 w 456"/>
                <a:gd name="T17" fmla="*/ 574 h 683"/>
                <a:gd name="T18" fmla="*/ 239 w 456"/>
                <a:gd name="T19" fmla="*/ 574 h 683"/>
                <a:gd name="T20" fmla="*/ 267 w 456"/>
                <a:gd name="T21" fmla="*/ 531 h 683"/>
                <a:gd name="T22" fmla="*/ 374 w 456"/>
                <a:gd name="T23" fmla="*/ 502 h 683"/>
                <a:gd name="T24" fmla="*/ 398 w 456"/>
                <a:gd name="T25" fmla="*/ 506 h 683"/>
                <a:gd name="T26" fmla="*/ 373 w 456"/>
                <a:gd name="T27" fmla="*/ 531 h 683"/>
                <a:gd name="T28" fmla="*/ 318 w 456"/>
                <a:gd name="T29" fmla="*/ 545 h 683"/>
                <a:gd name="T30" fmla="*/ 275 w 456"/>
                <a:gd name="T31" fmla="*/ 548 h 683"/>
                <a:gd name="T32" fmla="*/ 284 w 456"/>
                <a:gd name="T33" fmla="*/ 556 h 683"/>
                <a:gd name="T34" fmla="*/ 323 w 456"/>
                <a:gd name="T35" fmla="*/ 565 h 683"/>
                <a:gd name="T36" fmla="*/ 358 w 456"/>
                <a:gd name="T37" fmla="*/ 554 h 683"/>
                <a:gd name="T38" fmla="*/ 381 w 456"/>
                <a:gd name="T39" fmla="*/ 552 h 683"/>
                <a:gd name="T40" fmla="*/ 342 w 456"/>
                <a:gd name="T41" fmla="*/ 578 h 683"/>
                <a:gd name="T42" fmla="*/ 283 w 456"/>
                <a:gd name="T43" fmla="*/ 575 h 683"/>
                <a:gd name="T44" fmla="*/ 297 w 456"/>
                <a:gd name="T45" fmla="*/ 587 h 683"/>
                <a:gd name="T46" fmla="*/ 347 w 456"/>
                <a:gd name="T47" fmla="*/ 613 h 683"/>
                <a:gd name="T48" fmla="*/ 390 w 456"/>
                <a:gd name="T49" fmla="*/ 602 h 683"/>
                <a:gd name="T50" fmla="*/ 419 w 456"/>
                <a:gd name="T51" fmla="*/ 537 h 683"/>
                <a:gd name="T52" fmla="*/ 453 w 456"/>
                <a:gd name="T53" fmla="*/ 609 h 683"/>
                <a:gd name="T54" fmla="*/ 417 w 456"/>
                <a:gd name="T55" fmla="*/ 660 h 683"/>
                <a:gd name="T56" fmla="*/ 379 w 456"/>
                <a:gd name="T57" fmla="*/ 668 h 683"/>
                <a:gd name="T58" fmla="*/ 342 w 456"/>
                <a:gd name="T59" fmla="*/ 683 h 683"/>
                <a:gd name="T60" fmla="*/ 296 w 456"/>
                <a:gd name="T61" fmla="*/ 664 h 683"/>
                <a:gd name="T62" fmla="*/ 257 w 456"/>
                <a:gd name="T63" fmla="*/ 622 h 683"/>
                <a:gd name="T64" fmla="*/ 227 w 456"/>
                <a:gd name="T65" fmla="*/ 606 h 683"/>
                <a:gd name="T66" fmla="*/ 183 w 456"/>
                <a:gd name="T67" fmla="*/ 580 h 683"/>
                <a:gd name="T68" fmla="*/ 138 w 456"/>
                <a:gd name="T69" fmla="*/ 520 h 683"/>
                <a:gd name="T70" fmla="*/ 112 w 456"/>
                <a:gd name="T71" fmla="*/ 470 h 683"/>
                <a:gd name="T72" fmla="*/ 99 w 456"/>
                <a:gd name="T73" fmla="*/ 416 h 683"/>
                <a:gd name="T74" fmla="*/ 64 w 456"/>
                <a:gd name="T75" fmla="*/ 358 h 683"/>
                <a:gd name="T76" fmla="*/ 58 w 456"/>
                <a:gd name="T77" fmla="*/ 253 h 683"/>
                <a:gd name="T78" fmla="*/ 30 w 456"/>
                <a:gd name="T79" fmla="*/ 199 h 683"/>
                <a:gd name="T80" fmla="*/ 0 w 456"/>
                <a:gd name="T81" fmla="*/ 113 h 683"/>
                <a:gd name="T82" fmla="*/ 20 w 456"/>
                <a:gd name="T83" fmla="*/ 102 h 683"/>
                <a:gd name="T84" fmla="*/ 79 w 456"/>
                <a:gd name="T85" fmla="*/ 106 h 683"/>
                <a:gd name="T86" fmla="*/ 79 w 456"/>
                <a:gd name="T87" fmla="*/ 110 h 683"/>
                <a:gd name="T88" fmla="*/ 40 w 456"/>
                <a:gd name="T89" fmla="*/ 114 h 683"/>
                <a:gd name="T90" fmla="*/ 106 w 456"/>
                <a:gd name="T91" fmla="*/ 134 h 683"/>
                <a:gd name="T92" fmla="*/ 167 w 456"/>
                <a:gd name="T93" fmla="*/ 130 h 683"/>
                <a:gd name="T94" fmla="*/ 215 w 456"/>
                <a:gd name="T95" fmla="*/ 117 h 683"/>
                <a:gd name="T96" fmla="*/ 258 w 456"/>
                <a:gd name="T97" fmla="*/ 81 h 683"/>
                <a:gd name="T98" fmla="*/ 295 w 456"/>
                <a:gd name="T99" fmla="*/ 37 h 683"/>
                <a:gd name="T100" fmla="*/ 339 w 456"/>
                <a:gd name="T101" fmla="*/ 6 h 683"/>
                <a:gd name="T102" fmla="*/ 382 w 456"/>
                <a:gd name="T103" fmla="*/ 31 h 683"/>
                <a:gd name="T104" fmla="*/ 404 w 456"/>
                <a:gd name="T105" fmla="*/ 111 h 683"/>
                <a:gd name="T106" fmla="*/ 439 w 456"/>
                <a:gd name="T107" fmla="*/ 157 h 683"/>
                <a:gd name="T108" fmla="*/ 451 w 456"/>
                <a:gd name="T109" fmla="*/ 209 h 683"/>
                <a:gd name="T110" fmla="*/ 445 w 456"/>
                <a:gd name="T111" fmla="*/ 292 h 683"/>
                <a:gd name="T112" fmla="*/ 435 w 456"/>
                <a:gd name="T113" fmla="*/ 371 h 683"/>
                <a:gd name="T114" fmla="*/ 400 w 456"/>
                <a:gd name="T115" fmla="*/ 388 h 683"/>
                <a:gd name="T116" fmla="*/ 366 w 456"/>
                <a:gd name="T117" fmla="*/ 367 h 683"/>
                <a:gd name="T118" fmla="*/ 335 w 456"/>
                <a:gd name="T119" fmla="*/ 324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6" h="683">
                  <a:moveTo>
                    <a:pt x="283" y="322"/>
                  </a:moveTo>
                  <a:lnTo>
                    <a:pt x="286" y="337"/>
                  </a:lnTo>
                  <a:lnTo>
                    <a:pt x="293" y="352"/>
                  </a:lnTo>
                  <a:lnTo>
                    <a:pt x="302" y="366"/>
                  </a:lnTo>
                  <a:lnTo>
                    <a:pt x="309" y="380"/>
                  </a:lnTo>
                  <a:lnTo>
                    <a:pt x="317" y="394"/>
                  </a:lnTo>
                  <a:lnTo>
                    <a:pt x="320" y="409"/>
                  </a:lnTo>
                  <a:lnTo>
                    <a:pt x="319" y="425"/>
                  </a:lnTo>
                  <a:lnTo>
                    <a:pt x="312" y="441"/>
                  </a:lnTo>
                  <a:lnTo>
                    <a:pt x="310" y="446"/>
                  </a:lnTo>
                  <a:lnTo>
                    <a:pt x="308" y="453"/>
                  </a:lnTo>
                  <a:lnTo>
                    <a:pt x="304" y="458"/>
                  </a:lnTo>
                  <a:lnTo>
                    <a:pt x="298" y="461"/>
                  </a:lnTo>
                  <a:lnTo>
                    <a:pt x="291" y="460"/>
                  </a:lnTo>
                  <a:lnTo>
                    <a:pt x="284" y="457"/>
                  </a:lnTo>
                  <a:lnTo>
                    <a:pt x="278" y="454"/>
                  </a:lnTo>
                  <a:lnTo>
                    <a:pt x="271" y="451"/>
                  </a:lnTo>
                  <a:lnTo>
                    <a:pt x="267" y="451"/>
                  </a:lnTo>
                  <a:lnTo>
                    <a:pt x="262" y="451"/>
                  </a:lnTo>
                  <a:lnTo>
                    <a:pt x="257" y="451"/>
                  </a:lnTo>
                  <a:lnTo>
                    <a:pt x="252" y="452"/>
                  </a:lnTo>
                  <a:lnTo>
                    <a:pt x="248" y="452"/>
                  </a:lnTo>
                  <a:lnTo>
                    <a:pt x="243" y="452"/>
                  </a:lnTo>
                  <a:lnTo>
                    <a:pt x="239" y="449"/>
                  </a:lnTo>
                  <a:lnTo>
                    <a:pt x="236" y="446"/>
                  </a:lnTo>
                  <a:lnTo>
                    <a:pt x="236" y="435"/>
                  </a:lnTo>
                  <a:lnTo>
                    <a:pt x="237" y="426"/>
                  </a:lnTo>
                  <a:lnTo>
                    <a:pt x="238" y="417"/>
                  </a:lnTo>
                  <a:lnTo>
                    <a:pt x="241" y="408"/>
                  </a:lnTo>
                  <a:lnTo>
                    <a:pt x="233" y="416"/>
                  </a:lnTo>
                  <a:lnTo>
                    <a:pt x="227" y="423"/>
                  </a:lnTo>
                  <a:lnTo>
                    <a:pt x="223" y="432"/>
                  </a:lnTo>
                  <a:lnTo>
                    <a:pt x="218" y="442"/>
                  </a:lnTo>
                  <a:lnTo>
                    <a:pt x="214" y="451"/>
                  </a:lnTo>
                  <a:lnTo>
                    <a:pt x="209" y="460"/>
                  </a:lnTo>
                  <a:lnTo>
                    <a:pt x="204" y="470"/>
                  </a:lnTo>
                  <a:lnTo>
                    <a:pt x="198" y="479"/>
                  </a:lnTo>
                  <a:lnTo>
                    <a:pt x="190" y="497"/>
                  </a:lnTo>
                  <a:lnTo>
                    <a:pt x="187" y="516"/>
                  </a:lnTo>
                  <a:lnTo>
                    <a:pt x="188" y="537"/>
                  </a:lnTo>
                  <a:lnTo>
                    <a:pt x="198" y="554"/>
                  </a:lnTo>
                  <a:lnTo>
                    <a:pt x="204" y="559"/>
                  </a:lnTo>
                  <a:lnTo>
                    <a:pt x="210" y="563"/>
                  </a:lnTo>
                  <a:lnTo>
                    <a:pt x="215" y="568"/>
                  </a:lnTo>
                  <a:lnTo>
                    <a:pt x="222" y="574"/>
                  </a:lnTo>
                  <a:lnTo>
                    <a:pt x="227" y="579"/>
                  </a:lnTo>
                  <a:lnTo>
                    <a:pt x="232" y="582"/>
                  </a:lnTo>
                  <a:lnTo>
                    <a:pt x="240" y="585"/>
                  </a:lnTo>
                  <a:lnTo>
                    <a:pt x="248" y="585"/>
                  </a:lnTo>
                  <a:lnTo>
                    <a:pt x="239" y="574"/>
                  </a:lnTo>
                  <a:lnTo>
                    <a:pt x="232" y="562"/>
                  </a:lnTo>
                  <a:lnTo>
                    <a:pt x="226" y="549"/>
                  </a:lnTo>
                  <a:lnTo>
                    <a:pt x="222" y="535"/>
                  </a:lnTo>
                  <a:lnTo>
                    <a:pt x="244" y="533"/>
                  </a:lnTo>
                  <a:lnTo>
                    <a:pt x="267" y="531"/>
                  </a:lnTo>
                  <a:lnTo>
                    <a:pt x="289" y="527"/>
                  </a:lnTo>
                  <a:lnTo>
                    <a:pt x="311" y="523"/>
                  </a:lnTo>
                  <a:lnTo>
                    <a:pt x="333" y="518"/>
                  </a:lnTo>
                  <a:lnTo>
                    <a:pt x="354" y="511"/>
                  </a:lnTo>
                  <a:lnTo>
                    <a:pt x="374" y="502"/>
                  </a:lnTo>
                  <a:lnTo>
                    <a:pt x="392" y="491"/>
                  </a:lnTo>
                  <a:lnTo>
                    <a:pt x="408" y="487"/>
                  </a:lnTo>
                  <a:lnTo>
                    <a:pt x="404" y="493"/>
                  </a:lnTo>
                  <a:lnTo>
                    <a:pt x="401" y="499"/>
                  </a:lnTo>
                  <a:lnTo>
                    <a:pt x="398" y="506"/>
                  </a:lnTo>
                  <a:lnTo>
                    <a:pt x="395" y="512"/>
                  </a:lnTo>
                  <a:lnTo>
                    <a:pt x="390" y="518"/>
                  </a:lnTo>
                  <a:lnTo>
                    <a:pt x="385" y="523"/>
                  </a:lnTo>
                  <a:lnTo>
                    <a:pt x="379" y="527"/>
                  </a:lnTo>
                  <a:lnTo>
                    <a:pt x="373" y="531"/>
                  </a:lnTo>
                  <a:lnTo>
                    <a:pt x="361" y="532"/>
                  </a:lnTo>
                  <a:lnTo>
                    <a:pt x="350" y="535"/>
                  </a:lnTo>
                  <a:lnTo>
                    <a:pt x="339" y="538"/>
                  </a:lnTo>
                  <a:lnTo>
                    <a:pt x="329" y="541"/>
                  </a:lnTo>
                  <a:lnTo>
                    <a:pt x="318" y="545"/>
                  </a:lnTo>
                  <a:lnTo>
                    <a:pt x="307" y="548"/>
                  </a:lnTo>
                  <a:lnTo>
                    <a:pt x="296" y="550"/>
                  </a:lnTo>
                  <a:lnTo>
                    <a:pt x="284" y="550"/>
                  </a:lnTo>
                  <a:lnTo>
                    <a:pt x="280" y="549"/>
                  </a:lnTo>
                  <a:lnTo>
                    <a:pt x="275" y="548"/>
                  </a:lnTo>
                  <a:lnTo>
                    <a:pt x="270" y="547"/>
                  </a:lnTo>
                  <a:lnTo>
                    <a:pt x="265" y="546"/>
                  </a:lnTo>
                  <a:lnTo>
                    <a:pt x="271" y="549"/>
                  </a:lnTo>
                  <a:lnTo>
                    <a:pt x="278" y="553"/>
                  </a:lnTo>
                  <a:lnTo>
                    <a:pt x="284" y="556"/>
                  </a:lnTo>
                  <a:lnTo>
                    <a:pt x="292" y="560"/>
                  </a:lnTo>
                  <a:lnTo>
                    <a:pt x="299" y="562"/>
                  </a:lnTo>
                  <a:lnTo>
                    <a:pt x="307" y="564"/>
                  </a:lnTo>
                  <a:lnTo>
                    <a:pt x="315" y="565"/>
                  </a:lnTo>
                  <a:lnTo>
                    <a:pt x="323" y="565"/>
                  </a:lnTo>
                  <a:lnTo>
                    <a:pt x="331" y="563"/>
                  </a:lnTo>
                  <a:lnTo>
                    <a:pt x="337" y="562"/>
                  </a:lnTo>
                  <a:lnTo>
                    <a:pt x="345" y="560"/>
                  </a:lnTo>
                  <a:lnTo>
                    <a:pt x="351" y="556"/>
                  </a:lnTo>
                  <a:lnTo>
                    <a:pt x="358" y="554"/>
                  </a:lnTo>
                  <a:lnTo>
                    <a:pt x="365" y="552"/>
                  </a:lnTo>
                  <a:lnTo>
                    <a:pt x="372" y="551"/>
                  </a:lnTo>
                  <a:lnTo>
                    <a:pt x="379" y="549"/>
                  </a:lnTo>
                  <a:lnTo>
                    <a:pt x="384" y="545"/>
                  </a:lnTo>
                  <a:lnTo>
                    <a:pt x="381" y="552"/>
                  </a:lnTo>
                  <a:lnTo>
                    <a:pt x="377" y="561"/>
                  </a:lnTo>
                  <a:lnTo>
                    <a:pt x="372" y="568"/>
                  </a:lnTo>
                  <a:lnTo>
                    <a:pt x="364" y="573"/>
                  </a:lnTo>
                  <a:lnTo>
                    <a:pt x="354" y="576"/>
                  </a:lnTo>
                  <a:lnTo>
                    <a:pt x="342" y="578"/>
                  </a:lnTo>
                  <a:lnTo>
                    <a:pt x="330" y="579"/>
                  </a:lnTo>
                  <a:lnTo>
                    <a:pt x="318" y="579"/>
                  </a:lnTo>
                  <a:lnTo>
                    <a:pt x="306" y="578"/>
                  </a:lnTo>
                  <a:lnTo>
                    <a:pt x="294" y="576"/>
                  </a:lnTo>
                  <a:lnTo>
                    <a:pt x="283" y="575"/>
                  </a:lnTo>
                  <a:lnTo>
                    <a:pt x="271" y="573"/>
                  </a:lnTo>
                  <a:lnTo>
                    <a:pt x="267" y="575"/>
                  </a:lnTo>
                  <a:lnTo>
                    <a:pt x="279" y="576"/>
                  </a:lnTo>
                  <a:lnTo>
                    <a:pt x="289" y="580"/>
                  </a:lnTo>
                  <a:lnTo>
                    <a:pt x="297" y="587"/>
                  </a:lnTo>
                  <a:lnTo>
                    <a:pt x="307" y="594"/>
                  </a:lnTo>
                  <a:lnTo>
                    <a:pt x="316" y="602"/>
                  </a:lnTo>
                  <a:lnTo>
                    <a:pt x="325" y="608"/>
                  </a:lnTo>
                  <a:lnTo>
                    <a:pt x="335" y="612"/>
                  </a:lnTo>
                  <a:lnTo>
                    <a:pt x="347" y="613"/>
                  </a:lnTo>
                  <a:lnTo>
                    <a:pt x="356" y="612"/>
                  </a:lnTo>
                  <a:lnTo>
                    <a:pt x="364" y="611"/>
                  </a:lnTo>
                  <a:lnTo>
                    <a:pt x="374" y="608"/>
                  </a:lnTo>
                  <a:lnTo>
                    <a:pt x="382" y="606"/>
                  </a:lnTo>
                  <a:lnTo>
                    <a:pt x="390" y="602"/>
                  </a:lnTo>
                  <a:lnTo>
                    <a:pt x="397" y="596"/>
                  </a:lnTo>
                  <a:lnTo>
                    <a:pt x="402" y="590"/>
                  </a:lnTo>
                  <a:lnTo>
                    <a:pt x="406" y="581"/>
                  </a:lnTo>
                  <a:lnTo>
                    <a:pt x="412" y="559"/>
                  </a:lnTo>
                  <a:lnTo>
                    <a:pt x="419" y="537"/>
                  </a:lnTo>
                  <a:lnTo>
                    <a:pt x="429" y="515"/>
                  </a:lnTo>
                  <a:lnTo>
                    <a:pt x="438" y="495"/>
                  </a:lnTo>
                  <a:lnTo>
                    <a:pt x="452" y="528"/>
                  </a:lnTo>
                  <a:lnTo>
                    <a:pt x="456" y="568"/>
                  </a:lnTo>
                  <a:lnTo>
                    <a:pt x="453" y="609"/>
                  </a:lnTo>
                  <a:lnTo>
                    <a:pt x="444" y="647"/>
                  </a:lnTo>
                  <a:lnTo>
                    <a:pt x="439" y="653"/>
                  </a:lnTo>
                  <a:lnTo>
                    <a:pt x="432" y="657"/>
                  </a:lnTo>
                  <a:lnTo>
                    <a:pt x="425" y="659"/>
                  </a:lnTo>
                  <a:lnTo>
                    <a:pt x="417" y="660"/>
                  </a:lnTo>
                  <a:lnTo>
                    <a:pt x="410" y="660"/>
                  </a:lnTo>
                  <a:lnTo>
                    <a:pt x="402" y="661"/>
                  </a:lnTo>
                  <a:lnTo>
                    <a:pt x="395" y="662"/>
                  </a:lnTo>
                  <a:lnTo>
                    <a:pt x="387" y="665"/>
                  </a:lnTo>
                  <a:lnTo>
                    <a:pt x="379" y="668"/>
                  </a:lnTo>
                  <a:lnTo>
                    <a:pt x="372" y="671"/>
                  </a:lnTo>
                  <a:lnTo>
                    <a:pt x="365" y="674"/>
                  </a:lnTo>
                  <a:lnTo>
                    <a:pt x="358" y="678"/>
                  </a:lnTo>
                  <a:lnTo>
                    <a:pt x="349" y="681"/>
                  </a:lnTo>
                  <a:lnTo>
                    <a:pt x="342" y="683"/>
                  </a:lnTo>
                  <a:lnTo>
                    <a:pt x="333" y="683"/>
                  </a:lnTo>
                  <a:lnTo>
                    <a:pt x="324" y="682"/>
                  </a:lnTo>
                  <a:lnTo>
                    <a:pt x="316" y="675"/>
                  </a:lnTo>
                  <a:lnTo>
                    <a:pt x="306" y="670"/>
                  </a:lnTo>
                  <a:lnTo>
                    <a:pt x="296" y="664"/>
                  </a:lnTo>
                  <a:lnTo>
                    <a:pt x="286" y="657"/>
                  </a:lnTo>
                  <a:lnTo>
                    <a:pt x="278" y="649"/>
                  </a:lnTo>
                  <a:lnTo>
                    <a:pt x="270" y="642"/>
                  </a:lnTo>
                  <a:lnTo>
                    <a:pt x="263" y="632"/>
                  </a:lnTo>
                  <a:lnTo>
                    <a:pt x="257" y="622"/>
                  </a:lnTo>
                  <a:lnTo>
                    <a:pt x="252" y="618"/>
                  </a:lnTo>
                  <a:lnTo>
                    <a:pt x="245" y="615"/>
                  </a:lnTo>
                  <a:lnTo>
                    <a:pt x="240" y="612"/>
                  </a:lnTo>
                  <a:lnTo>
                    <a:pt x="233" y="608"/>
                  </a:lnTo>
                  <a:lnTo>
                    <a:pt x="227" y="606"/>
                  </a:lnTo>
                  <a:lnTo>
                    <a:pt x="220" y="604"/>
                  </a:lnTo>
                  <a:lnTo>
                    <a:pt x="214" y="601"/>
                  </a:lnTo>
                  <a:lnTo>
                    <a:pt x="208" y="598"/>
                  </a:lnTo>
                  <a:lnTo>
                    <a:pt x="195" y="590"/>
                  </a:lnTo>
                  <a:lnTo>
                    <a:pt x="183" y="580"/>
                  </a:lnTo>
                  <a:lnTo>
                    <a:pt x="172" y="571"/>
                  </a:lnTo>
                  <a:lnTo>
                    <a:pt x="162" y="559"/>
                  </a:lnTo>
                  <a:lnTo>
                    <a:pt x="152" y="547"/>
                  </a:lnTo>
                  <a:lnTo>
                    <a:pt x="145" y="534"/>
                  </a:lnTo>
                  <a:lnTo>
                    <a:pt x="138" y="520"/>
                  </a:lnTo>
                  <a:lnTo>
                    <a:pt x="133" y="507"/>
                  </a:lnTo>
                  <a:lnTo>
                    <a:pt x="129" y="497"/>
                  </a:lnTo>
                  <a:lnTo>
                    <a:pt x="123" y="488"/>
                  </a:lnTo>
                  <a:lnTo>
                    <a:pt x="118" y="480"/>
                  </a:lnTo>
                  <a:lnTo>
                    <a:pt x="112" y="470"/>
                  </a:lnTo>
                  <a:lnTo>
                    <a:pt x="110" y="459"/>
                  </a:lnTo>
                  <a:lnTo>
                    <a:pt x="110" y="448"/>
                  </a:lnTo>
                  <a:lnTo>
                    <a:pt x="108" y="438"/>
                  </a:lnTo>
                  <a:lnTo>
                    <a:pt x="104" y="429"/>
                  </a:lnTo>
                  <a:lnTo>
                    <a:pt x="99" y="416"/>
                  </a:lnTo>
                  <a:lnTo>
                    <a:pt x="93" y="404"/>
                  </a:lnTo>
                  <a:lnTo>
                    <a:pt x="85" y="392"/>
                  </a:lnTo>
                  <a:lnTo>
                    <a:pt x="78" y="381"/>
                  </a:lnTo>
                  <a:lnTo>
                    <a:pt x="70" y="369"/>
                  </a:lnTo>
                  <a:lnTo>
                    <a:pt x="64" y="358"/>
                  </a:lnTo>
                  <a:lnTo>
                    <a:pt x="59" y="345"/>
                  </a:lnTo>
                  <a:lnTo>
                    <a:pt x="58" y="331"/>
                  </a:lnTo>
                  <a:lnTo>
                    <a:pt x="59" y="303"/>
                  </a:lnTo>
                  <a:lnTo>
                    <a:pt x="60" y="278"/>
                  </a:lnTo>
                  <a:lnTo>
                    <a:pt x="58" y="253"/>
                  </a:lnTo>
                  <a:lnTo>
                    <a:pt x="50" y="229"/>
                  </a:lnTo>
                  <a:lnTo>
                    <a:pt x="43" y="222"/>
                  </a:lnTo>
                  <a:lnTo>
                    <a:pt x="38" y="215"/>
                  </a:lnTo>
                  <a:lnTo>
                    <a:pt x="33" y="206"/>
                  </a:lnTo>
                  <a:lnTo>
                    <a:pt x="30" y="199"/>
                  </a:lnTo>
                  <a:lnTo>
                    <a:pt x="27" y="191"/>
                  </a:lnTo>
                  <a:lnTo>
                    <a:pt x="23" y="182"/>
                  </a:lnTo>
                  <a:lnTo>
                    <a:pt x="18" y="175"/>
                  </a:lnTo>
                  <a:lnTo>
                    <a:pt x="12" y="168"/>
                  </a:lnTo>
                  <a:lnTo>
                    <a:pt x="0" y="113"/>
                  </a:lnTo>
                  <a:lnTo>
                    <a:pt x="1" y="109"/>
                  </a:lnTo>
                  <a:lnTo>
                    <a:pt x="3" y="105"/>
                  </a:lnTo>
                  <a:lnTo>
                    <a:pt x="5" y="101"/>
                  </a:lnTo>
                  <a:lnTo>
                    <a:pt x="10" y="99"/>
                  </a:lnTo>
                  <a:lnTo>
                    <a:pt x="20" y="102"/>
                  </a:lnTo>
                  <a:lnTo>
                    <a:pt x="31" y="103"/>
                  </a:lnTo>
                  <a:lnTo>
                    <a:pt x="43" y="105"/>
                  </a:lnTo>
                  <a:lnTo>
                    <a:pt x="55" y="106"/>
                  </a:lnTo>
                  <a:lnTo>
                    <a:pt x="67" y="106"/>
                  </a:lnTo>
                  <a:lnTo>
                    <a:pt x="79" y="106"/>
                  </a:lnTo>
                  <a:lnTo>
                    <a:pt x="90" y="106"/>
                  </a:lnTo>
                  <a:lnTo>
                    <a:pt x="102" y="107"/>
                  </a:lnTo>
                  <a:lnTo>
                    <a:pt x="94" y="109"/>
                  </a:lnTo>
                  <a:lnTo>
                    <a:pt x="86" y="110"/>
                  </a:lnTo>
                  <a:lnTo>
                    <a:pt x="79" y="110"/>
                  </a:lnTo>
                  <a:lnTo>
                    <a:pt x="71" y="110"/>
                  </a:lnTo>
                  <a:lnTo>
                    <a:pt x="63" y="111"/>
                  </a:lnTo>
                  <a:lnTo>
                    <a:pt x="55" y="111"/>
                  </a:lnTo>
                  <a:lnTo>
                    <a:pt x="47" y="112"/>
                  </a:lnTo>
                  <a:lnTo>
                    <a:pt x="40" y="114"/>
                  </a:lnTo>
                  <a:lnTo>
                    <a:pt x="52" y="120"/>
                  </a:lnTo>
                  <a:lnTo>
                    <a:pt x="65" y="124"/>
                  </a:lnTo>
                  <a:lnTo>
                    <a:pt x="78" y="128"/>
                  </a:lnTo>
                  <a:lnTo>
                    <a:pt x="92" y="132"/>
                  </a:lnTo>
                  <a:lnTo>
                    <a:pt x="106" y="134"/>
                  </a:lnTo>
                  <a:lnTo>
                    <a:pt x="120" y="135"/>
                  </a:lnTo>
                  <a:lnTo>
                    <a:pt x="134" y="135"/>
                  </a:lnTo>
                  <a:lnTo>
                    <a:pt x="148" y="134"/>
                  </a:lnTo>
                  <a:lnTo>
                    <a:pt x="158" y="132"/>
                  </a:lnTo>
                  <a:lnTo>
                    <a:pt x="167" y="130"/>
                  </a:lnTo>
                  <a:lnTo>
                    <a:pt x="177" y="129"/>
                  </a:lnTo>
                  <a:lnTo>
                    <a:pt x="187" y="127"/>
                  </a:lnTo>
                  <a:lnTo>
                    <a:pt x="197" y="125"/>
                  </a:lnTo>
                  <a:lnTo>
                    <a:pt x="205" y="122"/>
                  </a:lnTo>
                  <a:lnTo>
                    <a:pt x="215" y="117"/>
                  </a:lnTo>
                  <a:lnTo>
                    <a:pt x="223" y="112"/>
                  </a:lnTo>
                  <a:lnTo>
                    <a:pt x="231" y="105"/>
                  </a:lnTo>
                  <a:lnTo>
                    <a:pt x="240" y="97"/>
                  </a:lnTo>
                  <a:lnTo>
                    <a:pt x="250" y="89"/>
                  </a:lnTo>
                  <a:lnTo>
                    <a:pt x="258" y="81"/>
                  </a:lnTo>
                  <a:lnTo>
                    <a:pt x="267" y="73"/>
                  </a:lnTo>
                  <a:lnTo>
                    <a:pt x="276" y="65"/>
                  </a:lnTo>
                  <a:lnTo>
                    <a:pt x="283" y="56"/>
                  </a:lnTo>
                  <a:lnTo>
                    <a:pt x="291" y="47"/>
                  </a:lnTo>
                  <a:lnTo>
                    <a:pt x="295" y="37"/>
                  </a:lnTo>
                  <a:lnTo>
                    <a:pt x="304" y="30"/>
                  </a:lnTo>
                  <a:lnTo>
                    <a:pt x="313" y="22"/>
                  </a:lnTo>
                  <a:lnTo>
                    <a:pt x="321" y="14"/>
                  </a:lnTo>
                  <a:lnTo>
                    <a:pt x="332" y="0"/>
                  </a:lnTo>
                  <a:lnTo>
                    <a:pt x="339" y="6"/>
                  </a:lnTo>
                  <a:lnTo>
                    <a:pt x="348" y="12"/>
                  </a:lnTo>
                  <a:lnTo>
                    <a:pt x="357" y="16"/>
                  </a:lnTo>
                  <a:lnTo>
                    <a:pt x="365" y="20"/>
                  </a:lnTo>
                  <a:lnTo>
                    <a:pt x="374" y="26"/>
                  </a:lnTo>
                  <a:lnTo>
                    <a:pt x="382" y="31"/>
                  </a:lnTo>
                  <a:lnTo>
                    <a:pt x="389" y="37"/>
                  </a:lnTo>
                  <a:lnTo>
                    <a:pt x="396" y="45"/>
                  </a:lnTo>
                  <a:lnTo>
                    <a:pt x="400" y="67"/>
                  </a:lnTo>
                  <a:lnTo>
                    <a:pt x="402" y="89"/>
                  </a:lnTo>
                  <a:lnTo>
                    <a:pt x="404" y="111"/>
                  </a:lnTo>
                  <a:lnTo>
                    <a:pt x="413" y="132"/>
                  </a:lnTo>
                  <a:lnTo>
                    <a:pt x="418" y="138"/>
                  </a:lnTo>
                  <a:lnTo>
                    <a:pt x="426" y="145"/>
                  </a:lnTo>
                  <a:lnTo>
                    <a:pt x="432" y="151"/>
                  </a:lnTo>
                  <a:lnTo>
                    <a:pt x="439" y="157"/>
                  </a:lnTo>
                  <a:lnTo>
                    <a:pt x="445" y="165"/>
                  </a:lnTo>
                  <a:lnTo>
                    <a:pt x="450" y="173"/>
                  </a:lnTo>
                  <a:lnTo>
                    <a:pt x="453" y="180"/>
                  </a:lnTo>
                  <a:lnTo>
                    <a:pt x="454" y="190"/>
                  </a:lnTo>
                  <a:lnTo>
                    <a:pt x="451" y="209"/>
                  </a:lnTo>
                  <a:lnTo>
                    <a:pt x="444" y="228"/>
                  </a:lnTo>
                  <a:lnTo>
                    <a:pt x="438" y="246"/>
                  </a:lnTo>
                  <a:lnTo>
                    <a:pt x="440" y="266"/>
                  </a:lnTo>
                  <a:lnTo>
                    <a:pt x="445" y="279"/>
                  </a:lnTo>
                  <a:lnTo>
                    <a:pt x="445" y="292"/>
                  </a:lnTo>
                  <a:lnTo>
                    <a:pt x="441" y="305"/>
                  </a:lnTo>
                  <a:lnTo>
                    <a:pt x="440" y="319"/>
                  </a:lnTo>
                  <a:lnTo>
                    <a:pt x="439" y="336"/>
                  </a:lnTo>
                  <a:lnTo>
                    <a:pt x="438" y="353"/>
                  </a:lnTo>
                  <a:lnTo>
                    <a:pt x="435" y="371"/>
                  </a:lnTo>
                  <a:lnTo>
                    <a:pt x="429" y="387"/>
                  </a:lnTo>
                  <a:lnTo>
                    <a:pt x="423" y="389"/>
                  </a:lnTo>
                  <a:lnTo>
                    <a:pt x="415" y="389"/>
                  </a:lnTo>
                  <a:lnTo>
                    <a:pt x="408" y="389"/>
                  </a:lnTo>
                  <a:lnTo>
                    <a:pt x="400" y="388"/>
                  </a:lnTo>
                  <a:lnTo>
                    <a:pt x="394" y="386"/>
                  </a:lnTo>
                  <a:lnTo>
                    <a:pt x="386" y="383"/>
                  </a:lnTo>
                  <a:lnTo>
                    <a:pt x="379" y="380"/>
                  </a:lnTo>
                  <a:lnTo>
                    <a:pt x="373" y="376"/>
                  </a:lnTo>
                  <a:lnTo>
                    <a:pt x="366" y="367"/>
                  </a:lnTo>
                  <a:lnTo>
                    <a:pt x="361" y="359"/>
                  </a:lnTo>
                  <a:lnTo>
                    <a:pt x="356" y="350"/>
                  </a:lnTo>
                  <a:lnTo>
                    <a:pt x="349" y="340"/>
                  </a:lnTo>
                  <a:lnTo>
                    <a:pt x="343" y="332"/>
                  </a:lnTo>
                  <a:lnTo>
                    <a:pt x="335" y="324"/>
                  </a:lnTo>
                  <a:lnTo>
                    <a:pt x="326" y="316"/>
                  </a:lnTo>
                  <a:lnTo>
                    <a:pt x="318" y="311"/>
                  </a:lnTo>
                  <a:lnTo>
                    <a:pt x="283" y="32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8" name="Freeform 1048"/>
            <p:cNvSpPr>
              <a:spLocks/>
            </p:cNvSpPr>
            <p:nvPr/>
          </p:nvSpPr>
          <p:spPr bwMode="auto">
            <a:xfrm>
              <a:off x="914" y="1792"/>
              <a:ext cx="48" cy="34"/>
            </a:xfrm>
            <a:custGeom>
              <a:avLst/>
              <a:gdLst>
                <a:gd name="T0" fmla="*/ 145 w 145"/>
                <a:gd name="T1" fmla="*/ 1 h 102"/>
                <a:gd name="T2" fmla="*/ 142 w 145"/>
                <a:gd name="T3" fmla="*/ 10 h 102"/>
                <a:gd name="T4" fmla="*/ 137 w 145"/>
                <a:gd name="T5" fmla="*/ 18 h 102"/>
                <a:gd name="T6" fmla="*/ 129 w 145"/>
                <a:gd name="T7" fmla="*/ 26 h 102"/>
                <a:gd name="T8" fmla="*/ 120 w 145"/>
                <a:gd name="T9" fmla="*/ 32 h 102"/>
                <a:gd name="T10" fmla="*/ 106 w 145"/>
                <a:gd name="T11" fmla="*/ 33 h 102"/>
                <a:gd name="T12" fmla="*/ 92 w 145"/>
                <a:gd name="T13" fmla="*/ 36 h 102"/>
                <a:gd name="T14" fmla="*/ 77 w 145"/>
                <a:gd name="T15" fmla="*/ 38 h 102"/>
                <a:gd name="T16" fmla="*/ 64 w 145"/>
                <a:gd name="T17" fmla="*/ 41 h 102"/>
                <a:gd name="T18" fmla="*/ 51 w 145"/>
                <a:gd name="T19" fmla="*/ 46 h 102"/>
                <a:gd name="T20" fmla="*/ 39 w 145"/>
                <a:gd name="T21" fmla="*/ 53 h 102"/>
                <a:gd name="T22" fmla="*/ 28 w 145"/>
                <a:gd name="T23" fmla="*/ 63 h 102"/>
                <a:gd name="T24" fmla="*/ 19 w 145"/>
                <a:gd name="T25" fmla="*/ 75 h 102"/>
                <a:gd name="T26" fmla="*/ 14 w 145"/>
                <a:gd name="T27" fmla="*/ 81 h 102"/>
                <a:gd name="T28" fmla="*/ 11 w 145"/>
                <a:gd name="T29" fmla="*/ 89 h 102"/>
                <a:gd name="T30" fmla="*/ 7 w 145"/>
                <a:gd name="T31" fmla="*/ 96 h 102"/>
                <a:gd name="T32" fmla="*/ 2 w 145"/>
                <a:gd name="T33" fmla="*/ 102 h 102"/>
                <a:gd name="T34" fmla="*/ 0 w 145"/>
                <a:gd name="T35" fmla="*/ 91 h 102"/>
                <a:gd name="T36" fmla="*/ 0 w 145"/>
                <a:gd name="T37" fmla="*/ 80 h 102"/>
                <a:gd name="T38" fmla="*/ 2 w 145"/>
                <a:gd name="T39" fmla="*/ 69 h 102"/>
                <a:gd name="T40" fmla="*/ 7 w 145"/>
                <a:gd name="T41" fmla="*/ 58 h 102"/>
                <a:gd name="T42" fmla="*/ 11 w 145"/>
                <a:gd name="T43" fmla="*/ 49 h 102"/>
                <a:gd name="T44" fmla="*/ 17 w 145"/>
                <a:gd name="T45" fmla="*/ 38 h 102"/>
                <a:gd name="T46" fmla="*/ 22 w 145"/>
                <a:gd name="T47" fmla="*/ 28 h 102"/>
                <a:gd name="T48" fmla="*/ 26 w 145"/>
                <a:gd name="T49" fmla="*/ 18 h 102"/>
                <a:gd name="T50" fmla="*/ 38 w 145"/>
                <a:gd name="T51" fmla="*/ 11 h 102"/>
                <a:gd name="T52" fmla="*/ 50 w 145"/>
                <a:gd name="T53" fmla="*/ 6 h 102"/>
                <a:gd name="T54" fmla="*/ 64 w 145"/>
                <a:gd name="T55" fmla="*/ 4 h 102"/>
                <a:gd name="T56" fmla="*/ 79 w 145"/>
                <a:gd name="T57" fmla="*/ 3 h 102"/>
                <a:gd name="T58" fmla="*/ 94 w 145"/>
                <a:gd name="T59" fmla="*/ 4 h 102"/>
                <a:gd name="T60" fmla="*/ 110 w 145"/>
                <a:gd name="T61" fmla="*/ 4 h 102"/>
                <a:gd name="T62" fmla="*/ 124 w 145"/>
                <a:gd name="T63" fmla="*/ 4 h 102"/>
                <a:gd name="T64" fmla="*/ 138 w 145"/>
                <a:gd name="T65" fmla="*/ 3 h 102"/>
                <a:gd name="T66" fmla="*/ 140 w 145"/>
                <a:gd name="T67" fmla="*/ 2 h 102"/>
                <a:gd name="T68" fmla="*/ 141 w 145"/>
                <a:gd name="T69" fmla="*/ 1 h 102"/>
                <a:gd name="T70" fmla="*/ 143 w 145"/>
                <a:gd name="T71" fmla="*/ 0 h 102"/>
                <a:gd name="T72" fmla="*/ 145 w 145"/>
                <a:gd name="T73" fmla="*/ 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02">
                  <a:moveTo>
                    <a:pt x="145" y="1"/>
                  </a:moveTo>
                  <a:lnTo>
                    <a:pt x="142" y="10"/>
                  </a:lnTo>
                  <a:lnTo>
                    <a:pt x="137" y="18"/>
                  </a:lnTo>
                  <a:lnTo>
                    <a:pt x="129" y="26"/>
                  </a:lnTo>
                  <a:lnTo>
                    <a:pt x="120" y="32"/>
                  </a:lnTo>
                  <a:lnTo>
                    <a:pt x="106" y="33"/>
                  </a:lnTo>
                  <a:lnTo>
                    <a:pt x="92" y="36"/>
                  </a:lnTo>
                  <a:lnTo>
                    <a:pt x="77" y="38"/>
                  </a:lnTo>
                  <a:lnTo>
                    <a:pt x="64" y="41"/>
                  </a:lnTo>
                  <a:lnTo>
                    <a:pt x="51" y="46"/>
                  </a:lnTo>
                  <a:lnTo>
                    <a:pt x="39" y="53"/>
                  </a:lnTo>
                  <a:lnTo>
                    <a:pt x="28" y="63"/>
                  </a:lnTo>
                  <a:lnTo>
                    <a:pt x="19" y="75"/>
                  </a:lnTo>
                  <a:lnTo>
                    <a:pt x="14" y="81"/>
                  </a:lnTo>
                  <a:lnTo>
                    <a:pt x="11" y="89"/>
                  </a:lnTo>
                  <a:lnTo>
                    <a:pt x="7" y="96"/>
                  </a:lnTo>
                  <a:lnTo>
                    <a:pt x="2" y="102"/>
                  </a:lnTo>
                  <a:lnTo>
                    <a:pt x="0" y="91"/>
                  </a:lnTo>
                  <a:lnTo>
                    <a:pt x="0" y="80"/>
                  </a:lnTo>
                  <a:lnTo>
                    <a:pt x="2" y="69"/>
                  </a:lnTo>
                  <a:lnTo>
                    <a:pt x="7" y="58"/>
                  </a:lnTo>
                  <a:lnTo>
                    <a:pt x="11" y="49"/>
                  </a:lnTo>
                  <a:lnTo>
                    <a:pt x="17" y="38"/>
                  </a:lnTo>
                  <a:lnTo>
                    <a:pt x="22" y="28"/>
                  </a:lnTo>
                  <a:lnTo>
                    <a:pt x="26" y="18"/>
                  </a:lnTo>
                  <a:lnTo>
                    <a:pt x="38" y="11"/>
                  </a:lnTo>
                  <a:lnTo>
                    <a:pt x="50" y="6"/>
                  </a:lnTo>
                  <a:lnTo>
                    <a:pt x="64" y="4"/>
                  </a:lnTo>
                  <a:lnTo>
                    <a:pt x="79" y="3"/>
                  </a:lnTo>
                  <a:lnTo>
                    <a:pt x="94" y="4"/>
                  </a:lnTo>
                  <a:lnTo>
                    <a:pt x="110" y="4"/>
                  </a:lnTo>
                  <a:lnTo>
                    <a:pt x="124" y="4"/>
                  </a:lnTo>
                  <a:lnTo>
                    <a:pt x="138" y="3"/>
                  </a:lnTo>
                  <a:lnTo>
                    <a:pt x="140" y="2"/>
                  </a:lnTo>
                  <a:lnTo>
                    <a:pt x="141" y="1"/>
                  </a:lnTo>
                  <a:lnTo>
                    <a:pt x="143" y="0"/>
                  </a:lnTo>
                  <a:lnTo>
                    <a:pt x="1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69" name="Freeform 1049"/>
            <p:cNvSpPr>
              <a:spLocks/>
            </p:cNvSpPr>
            <p:nvPr/>
          </p:nvSpPr>
          <p:spPr bwMode="auto">
            <a:xfrm>
              <a:off x="694" y="1807"/>
              <a:ext cx="62" cy="55"/>
            </a:xfrm>
            <a:custGeom>
              <a:avLst/>
              <a:gdLst>
                <a:gd name="T0" fmla="*/ 176 w 188"/>
                <a:gd name="T1" fmla="*/ 41 h 166"/>
                <a:gd name="T2" fmla="*/ 169 w 188"/>
                <a:gd name="T3" fmla="*/ 47 h 166"/>
                <a:gd name="T4" fmla="*/ 162 w 188"/>
                <a:gd name="T5" fmla="*/ 50 h 166"/>
                <a:gd name="T6" fmla="*/ 153 w 188"/>
                <a:gd name="T7" fmla="*/ 52 h 166"/>
                <a:gd name="T8" fmla="*/ 146 w 188"/>
                <a:gd name="T9" fmla="*/ 55 h 166"/>
                <a:gd name="T10" fmla="*/ 140 w 188"/>
                <a:gd name="T11" fmla="*/ 60 h 166"/>
                <a:gd name="T12" fmla="*/ 134 w 188"/>
                <a:gd name="T13" fmla="*/ 63 h 166"/>
                <a:gd name="T14" fmla="*/ 127 w 188"/>
                <a:gd name="T15" fmla="*/ 66 h 166"/>
                <a:gd name="T16" fmla="*/ 121 w 188"/>
                <a:gd name="T17" fmla="*/ 68 h 166"/>
                <a:gd name="T18" fmla="*/ 114 w 188"/>
                <a:gd name="T19" fmla="*/ 71 h 166"/>
                <a:gd name="T20" fmla="*/ 107 w 188"/>
                <a:gd name="T21" fmla="*/ 73 h 166"/>
                <a:gd name="T22" fmla="*/ 100 w 188"/>
                <a:gd name="T23" fmla="*/ 75 h 166"/>
                <a:gd name="T24" fmla="*/ 94 w 188"/>
                <a:gd name="T25" fmla="*/ 78 h 166"/>
                <a:gd name="T26" fmla="*/ 81 w 188"/>
                <a:gd name="T27" fmla="*/ 88 h 166"/>
                <a:gd name="T28" fmla="*/ 69 w 188"/>
                <a:gd name="T29" fmla="*/ 98 h 166"/>
                <a:gd name="T30" fmla="*/ 56 w 188"/>
                <a:gd name="T31" fmla="*/ 107 h 166"/>
                <a:gd name="T32" fmla="*/ 44 w 188"/>
                <a:gd name="T33" fmla="*/ 118 h 166"/>
                <a:gd name="T34" fmla="*/ 32 w 188"/>
                <a:gd name="T35" fmla="*/ 129 h 166"/>
                <a:gd name="T36" fmla="*/ 20 w 188"/>
                <a:gd name="T37" fmla="*/ 141 h 166"/>
                <a:gd name="T38" fmla="*/ 9 w 188"/>
                <a:gd name="T39" fmla="*/ 153 h 166"/>
                <a:gd name="T40" fmla="*/ 0 w 188"/>
                <a:gd name="T41" fmla="*/ 166 h 166"/>
                <a:gd name="T42" fmla="*/ 6 w 188"/>
                <a:gd name="T43" fmla="*/ 154 h 166"/>
                <a:gd name="T44" fmla="*/ 15 w 188"/>
                <a:gd name="T45" fmla="*/ 141 h 166"/>
                <a:gd name="T46" fmla="*/ 23 w 188"/>
                <a:gd name="T47" fmla="*/ 129 h 166"/>
                <a:gd name="T48" fmla="*/ 32 w 188"/>
                <a:gd name="T49" fmla="*/ 118 h 166"/>
                <a:gd name="T50" fmla="*/ 42 w 188"/>
                <a:gd name="T51" fmla="*/ 106 h 166"/>
                <a:gd name="T52" fmla="*/ 51 w 188"/>
                <a:gd name="T53" fmla="*/ 94 h 166"/>
                <a:gd name="T54" fmla="*/ 61 w 188"/>
                <a:gd name="T55" fmla="*/ 83 h 166"/>
                <a:gd name="T56" fmla="*/ 70 w 188"/>
                <a:gd name="T57" fmla="*/ 72 h 166"/>
                <a:gd name="T58" fmla="*/ 79 w 188"/>
                <a:gd name="T59" fmla="*/ 64 h 166"/>
                <a:gd name="T60" fmla="*/ 88 w 188"/>
                <a:gd name="T61" fmla="*/ 58 h 166"/>
                <a:gd name="T62" fmla="*/ 98 w 188"/>
                <a:gd name="T63" fmla="*/ 52 h 166"/>
                <a:gd name="T64" fmla="*/ 108 w 188"/>
                <a:gd name="T65" fmla="*/ 48 h 166"/>
                <a:gd name="T66" fmla="*/ 119 w 188"/>
                <a:gd name="T67" fmla="*/ 43 h 166"/>
                <a:gd name="T68" fmla="*/ 129 w 188"/>
                <a:gd name="T69" fmla="*/ 40 h 166"/>
                <a:gd name="T70" fmla="*/ 140 w 188"/>
                <a:gd name="T71" fmla="*/ 38 h 166"/>
                <a:gd name="T72" fmla="*/ 151 w 188"/>
                <a:gd name="T73" fmla="*/ 36 h 166"/>
                <a:gd name="T74" fmla="*/ 156 w 188"/>
                <a:gd name="T75" fmla="*/ 32 h 166"/>
                <a:gd name="T76" fmla="*/ 162 w 188"/>
                <a:gd name="T77" fmla="*/ 28 h 166"/>
                <a:gd name="T78" fmla="*/ 166 w 188"/>
                <a:gd name="T79" fmla="*/ 24 h 166"/>
                <a:gd name="T80" fmla="*/ 170 w 188"/>
                <a:gd name="T81" fmla="*/ 20 h 166"/>
                <a:gd name="T82" fmla="*/ 175 w 188"/>
                <a:gd name="T83" fmla="*/ 14 h 166"/>
                <a:gd name="T84" fmla="*/ 179 w 188"/>
                <a:gd name="T85" fmla="*/ 10 h 166"/>
                <a:gd name="T86" fmla="*/ 183 w 188"/>
                <a:gd name="T87" fmla="*/ 5 h 166"/>
                <a:gd name="T88" fmla="*/ 187 w 188"/>
                <a:gd name="T89" fmla="*/ 0 h 166"/>
                <a:gd name="T90" fmla="*/ 188 w 188"/>
                <a:gd name="T91" fmla="*/ 11 h 166"/>
                <a:gd name="T92" fmla="*/ 187 w 188"/>
                <a:gd name="T93" fmla="*/ 22 h 166"/>
                <a:gd name="T94" fmla="*/ 182 w 188"/>
                <a:gd name="T95" fmla="*/ 32 h 166"/>
                <a:gd name="T96" fmla="*/ 176 w 188"/>
                <a:gd name="T97" fmla="*/ 4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8" h="166">
                  <a:moveTo>
                    <a:pt x="176" y="41"/>
                  </a:moveTo>
                  <a:lnTo>
                    <a:pt x="169" y="47"/>
                  </a:lnTo>
                  <a:lnTo>
                    <a:pt x="162" y="50"/>
                  </a:lnTo>
                  <a:lnTo>
                    <a:pt x="153" y="52"/>
                  </a:lnTo>
                  <a:lnTo>
                    <a:pt x="146" y="55"/>
                  </a:lnTo>
                  <a:lnTo>
                    <a:pt x="140" y="60"/>
                  </a:lnTo>
                  <a:lnTo>
                    <a:pt x="134" y="63"/>
                  </a:lnTo>
                  <a:lnTo>
                    <a:pt x="127" y="66"/>
                  </a:lnTo>
                  <a:lnTo>
                    <a:pt x="121" y="68"/>
                  </a:lnTo>
                  <a:lnTo>
                    <a:pt x="114" y="71"/>
                  </a:lnTo>
                  <a:lnTo>
                    <a:pt x="107" y="73"/>
                  </a:lnTo>
                  <a:lnTo>
                    <a:pt x="100" y="75"/>
                  </a:lnTo>
                  <a:lnTo>
                    <a:pt x="94" y="78"/>
                  </a:lnTo>
                  <a:lnTo>
                    <a:pt x="81" y="88"/>
                  </a:lnTo>
                  <a:lnTo>
                    <a:pt x="69" y="98"/>
                  </a:lnTo>
                  <a:lnTo>
                    <a:pt x="56" y="107"/>
                  </a:lnTo>
                  <a:lnTo>
                    <a:pt x="44" y="118"/>
                  </a:lnTo>
                  <a:lnTo>
                    <a:pt x="32" y="129"/>
                  </a:lnTo>
                  <a:lnTo>
                    <a:pt x="20" y="141"/>
                  </a:lnTo>
                  <a:lnTo>
                    <a:pt x="9" y="153"/>
                  </a:lnTo>
                  <a:lnTo>
                    <a:pt x="0" y="166"/>
                  </a:lnTo>
                  <a:lnTo>
                    <a:pt x="6" y="154"/>
                  </a:lnTo>
                  <a:lnTo>
                    <a:pt x="15" y="141"/>
                  </a:lnTo>
                  <a:lnTo>
                    <a:pt x="23" y="129"/>
                  </a:lnTo>
                  <a:lnTo>
                    <a:pt x="32" y="118"/>
                  </a:lnTo>
                  <a:lnTo>
                    <a:pt x="42" y="106"/>
                  </a:lnTo>
                  <a:lnTo>
                    <a:pt x="51" y="94"/>
                  </a:lnTo>
                  <a:lnTo>
                    <a:pt x="61" y="83"/>
                  </a:lnTo>
                  <a:lnTo>
                    <a:pt x="70" y="72"/>
                  </a:lnTo>
                  <a:lnTo>
                    <a:pt x="79" y="64"/>
                  </a:lnTo>
                  <a:lnTo>
                    <a:pt x="88" y="58"/>
                  </a:lnTo>
                  <a:lnTo>
                    <a:pt x="98" y="52"/>
                  </a:lnTo>
                  <a:lnTo>
                    <a:pt x="108" y="48"/>
                  </a:lnTo>
                  <a:lnTo>
                    <a:pt x="119" y="43"/>
                  </a:lnTo>
                  <a:lnTo>
                    <a:pt x="129" y="40"/>
                  </a:lnTo>
                  <a:lnTo>
                    <a:pt x="140" y="38"/>
                  </a:lnTo>
                  <a:lnTo>
                    <a:pt x="151" y="36"/>
                  </a:lnTo>
                  <a:lnTo>
                    <a:pt x="156" y="32"/>
                  </a:lnTo>
                  <a:lnTo>
                    <a:pt x="162" y="28"/>
                  </a:lnTo>
                  <a:lnTo>
                    <a:pt x="166" y="24"/>
                  </a:lnTo>
                  <a:lnTo>
                    <a:pt x="170" y="20"/>
                  </a:lnTo>
                  <a:lnTo>
                    <a:pt x="175" y="14"/>
                  </a:lnTo>
                  <a:lnTo>
                    <a:pt x="179" y="10"/>
                  </a:lnTo>
                  <a:lnTo>
                    <a:pt x="183" y="5"/>
                  </a:lnTo>
                  <a:lnTo>
                    <a:pt x="187" y="0"/>
                  </a:lnTo>
                  <a:lnTo>
                    <a:pt x="188" y="11"/>
                  </a:lnTo>
                  <a:lnTo>
                    <a:pt x="187" y="22"/>
                  </a:lnTo>
                  <a:lnTo>
                    <a:pt x="182" y="32"/>
                  </a:lnTo>
                  <a:lnTo>
                    <a:pt x="176" y="41"/>
                  </a:lnTo>
                  <a:close/>
                </a:path>
              </a:pathLst>
            </a:custGeom>
            <a:solidFill>
              <a:srgbClr val="9E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0" name="Freeform 1050"/>
            <p:cNvSpPr>
              <a:spLocks/>
            </p:cNvSpPr>
            <p:nvPr/>
          </p:nvSpPr>
          <p:spPr bwMode="auto">
            <a:xfrm>
              <a:off x="937" y="1822"/>
              <a:ext cx="19" cy="13"/>
            </a:xfrm>
            <a:custGeom>
              <a:avLst/>
              <a:gdLst>
                <a:gd name="T0" fmla="*/ 43 w 55"/>
                <a:gd name="T1" fmla="*/ 30 h 38"/>
                <a:gd name="T2" fmla="*/ 39 w 55"/>
                <a:gd name="T3" fmla="*/ 33 h 38"/>
                <a:gd name="T4" fmla="*/ 33 w 55"/>
                <a:gd name="T5" fmla="*/ 35 h 38"/>
                <a:gd name="T6" fmla="*/ 28 w 55"/>
                <a:gd name="T7" fmla="*/ 38 h 38"/>
                <a:gd name="T8" fmla="*/ 22 w 55"/>
                <a:gd name="T9" fmla="*/ 38 h 38"/>
                <a:gd name="T10" fmla="*/ 17 w 55"/>
                <a:gd name="T11" fmla="*/ 38 h 38"/>
                <a:gd name="T12" fmla="*/ 10 w 55"/>
                <a:gd name="T13" fmla="*/ 36 h 38"/>
                <a:gd name="T14" fmla="*/ 5 w 55"/>
                <a:gd name="T15" fmla="*/ 35 h 38"/>
                <a:gd name="T16" fmla="*/ 0 w 55"/>
                <a:gd name="T17" fmla="*/ 33 h 38"/>
                <a:gd name="T18" fmla="*/ 7 w 55"/>
                <a:gd name="T19" fmla="*/ 30 h 38"/>
                <a:gd name="T20" fmla="*/ 15 w 55"/>
                <a:gd name="T21" fmla="*/ 27 h 38"/>
                <a:gd name="T22" fmla="*/ 21 w 55"/>
                <a:gd name="T23" fmla="*/ 22 h 38"/>
                <a:gd name="T24" fmla="*/ 29 w 55"/>
                <a:gd name="T25" fmla="*/ 18 h 38"/>
                <a:gd name="T26" fmla="*/ 35 w 55"/>
                <a:gd name="T27" fmla="*/ 14 h 38"/>
                <a:gd name="T28" fmla="*/ 42 w 55"/>
                <a:gd name="T29" fmla="*/ 9 h 38"/>
                <a:gd name="T30" fmla="*/ 48 w 55"/>
                <a:gd name="T31" fmla="*/ 4 h 38"/>
                <a:gd name="T32" fmla="*/ 55 w 55"/>
                <a:gd name="T33" fmla="*/ 0 h 38"/>
                <a:gd name="T34" fmla="*/ 55 w 55"/>
                <a:gd name="T35" fmla="*/ 8 h 38"/>
                <a:gd name="T36" fmla="*/ 53 w 55"/>
                <a:gd name="T37" fmla="*/ 16 h 38"/>
                <a:gd name="T38" fmla="*/ 48 w 55"/>
                <a:gd name="T39" fmla="*/ 24 h 38"/>
                <a:gd name="T40" fmla="*/ 43 w 55"/>
                <a:gd name="T41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" h="38">
                  <a:moveTo>
                    <a:pt x="43" y="30"/>
                  </a:moveTo>
                  <a:lnTo>
                    <a:pt x="39" y="33"/>
                  </a:lnTo>
                  <a:lnTo>
                    <a:pt x="33" y="35"/>
                  </a:lnTo>
                  <a:lnTo>
                    <a:pt x="28" y="38"/>
                  </a:lnTo>
                  <a:lnTo>
                    <a:pt x="22" y="38"/>
                  </a:lnTo>
                  <a:lnTo>
                    <a:pt x="17" y="38"/>
                  </a:lnTo>
                  <a:lnTo>
                    <a:pt x="10" y="36"/>
                  </a:lnTo>
                  <a:lnTo>
                    <a:pt x="5" y="35"/>
                  </a:lnTo>
                  <a:lnTo>
                    <a:pt x="0" y="33"/>
                  </a:lnTo>
                  <a:lnTo>
                    <a:pt x="7" y="30"/>
                  </a:lnTo>
                  <a:lnTo>
                    <a:pt x="15" y="27"/>
                  </a:lnTo>
                  <a:lnTo>
                    <a:pt x="21" y="22"/>
                  </a:lnTo>
                  <a:lnTo>
                    <a:pt x="29" y="18"/>
                  </a:lnTo>
                  <a:lnTo>
                    <a:pt x="35" y="14"/>
                  </a:lnTo>
                  <a:lnTo>
                    <a:pt x="42" y="9"/>
                  </a:lnTo>
                  <a:lnTo>
                    <a:pt x="48" y="4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53" y="16"/>
                  </a:lnTo>
                  <a:lnTo>
                    <a:pt x="48" y="24"/>
                  </a:lnTo>
                  <a:lnTo>
                    <a:pt x="43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1" name="Freeform 1051"/>
            <p:cNvSpPr>
              <a:spLocks/>
            </p:cNvSpPr>
            <p:nvPr/>
          </p:nvSpPr>
          <p:spPr bwMode="auto">
            <a:xfrm>
              <a:off x="679" y="1832"/>
              <a:ext cx="24" cy="28"/>
            </a:xfrm>
            <a:custGeom>
              <a:avLst/>
              <a:gdLst>
                <a:gd name="T0" fmla="*/ 73 w 73"/>
                <a:gd name="T1" fmla="*/ 0 h 84"/>
                <a:gd name="T2" fmla="*/ 68 w 73"/>
                <a:gd name="T3" fmla="*/ 13 h 84"/>
                <a:gd name="T4" fmla="*/ 61 w 73"/>
                <a:gd name="T5" fmla="*/ 25 h 84"/>
                <a:gd name="T6" fmla="*/ 52 w 73"/>
                <a:gd name="T7" fmla="*/ 36 h 84"/>
                <a:gd name="T8" fmla="*/ 41 w 73"/>
                <a:gd name="T9" fmla="*/ 45 h 84"/>
                <a:gd name="T10" fmla="*/ 31 w 73"/>
                <a:gd name="T11" fmla="*/ 54 h 84"/>
                <a:gd name="T12" fmla="*/ 20 w 73"/>
                <a:gd name="T13" fmla="*/ 64 h 84"/>
                <a:gd name="T14" fmla="*/ 10 w 73"/>
                <a:gd name="T15" fmla="*/ 73 h 84"/>
                <a:gd name="T16" fmla="*/ 0 w 73"/>
                <a:gd name="T17" fmla="*/ 84 h 84"/>
                <a:gd name="T18" fmla="*/ 7 w 73"/>
                <a:gd name="T19" fmla="*/ 72 h 84"/>
                <a:gd name="T20" fmla="*/ 14 w 73"/>
                <a:gd name="T21" fmla="*/ 59 h 84"/>
                <a:gd name="T22" fmla="*/ 21 w 73"/>
                <a:gd name="T23" fmla="*/ 46 h 84"/>
                <a:gd name="T24" fmla="*/ 28 w 73"/>
                <a:gd name="T25" fmla="*/ 33 h 84"/>
                <a:gd name="T26" fmla="*/ 37 w 73"/>
                <a:gd name="T27" fmla="*/ 21 h 84"/>
                <a:gd name="T28" fmla="*/ 47 w 73"/>
                <a:gd name="T29" fmla="*/ 12 h 84"/>
                <a:gd name="T30" fmla="*/ 59 w 73"/>
                <a:gd name="T31" fmla="*/ 4 h 84"/>
                <a:gd name="T32" fmla="*/ 73 w 73"/>
                <a:gd name="T3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3" h="84">
                  <a:moveTo>
                    <a:pt x="73" y="0"/>
                  </a:moveTo>
                  <a:lnTo>
                    <a:pt x="68" y="13"/>
                  </a:lnTo>
                  <a:lnTo>
                    <a:pt x="61" y="25"/>
                  </a:lnTo>
                  <a:lnTo>
                    <a:pt x="52" y="36"/>
                  </a:lnTo>
                  <a:lnTo>
                    <a:pt x="41" y="45"/>
                  </a:lnTo>
                  <a:lnTo>
                    <a:pt x="31" y="54"/>
                  </a:lnTo>
                  <a:lnTo>
                    <a:pt x="20" y="64"/>
                  </a:lnTo>
                  <a:lnTo>
                    <a:pt x="10" y="73"/>
                  </a:lnTo>
                  <a:lnTo>
                    <a:pt x="0" y="84"/>
                  </a:lnTo>
                  <a:lnTo>
                    <a:pt x="7" y="72"/>
                  </a:lnTo>
                  <a:lnTo>
                    <a:pt x="14" y="59"/>
                  </a:lnTo>
                  <a:lnTo>
                    <a:pt x="21" y="46"/>
                  </a:lnTo>
                  <a:lnTo>
                    <a:pt x="28" y="33"/>
                  </a:lnTo>
                  <a:lnTo>
                    <a:pt x="37" y="21"/>
                  </a:lnTo>
                  <a:lnTo>
                    <a:pt x="47" y="12"/>
                  </a:lnTo>
                  <a:lnTo>
                    <a:pt x="59" y="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9E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2" name="Freeform 1052"/>
            <p:cNvSpPr>
              <a:spLocks/>
            </p:cNvSpPr>
            <p:nvPr/>
          </p:nvSpPr>
          <p:spPr bwMode="auto">
            <a:xfrm>
              <a:off x="775" y="1834"/>
              <a:ext cx="24" cy="28"/>
            </a:xfrm>
            <a:custGeom>
              <a:avLst/>
              <a:gdLst>
                <a:gd name="T0" fmla="*/ 70 w 71"/>
                <a:gd name="T1" fmla="*/ 22 h 83"/>
                <a:gd name="T2" fmla="*/ 71 w 71"/>
                <a:gd name="T3" fmla="*/ 31 h 83"/>
                <a:gd name="T4" fmla="*/ 70 w 71"/>
                <a:gd name="T5" fmla="*/ 39 h 83"/>
                <a:gd name="T6" fmla="*/ 67 w 71"/>
                <a:gd name="T7" fmla="*/ 47 h 83"/>
                <a:gd name="T8" fmla="*/ 64 w 71"/>
                <a:gd name="T9" fmla="*/ 54 h 83"/>
                <a:gd name="T10" fmla="*/ 59 w 71"/>
                <a:gd name="T11" fmla="*/ 57 h 83"/>
                <a:gd name="T12" fmla="*/ 55 w 71"/>
                <a:gd name="T13" fmla="*/ 59 h 83"/>
                <a:gd name="T14" fmla="*/ 51 w 71"/>
                <a:gd name="T15" fmla="*/ 60 h 83"/>
                <a:gd name="T16" fmla="*/ 46 w 71"/>
                <a:gd name="T17" fmla="*/ 61 h 83"/>
                <a:gd name="T18" fmla="*/ 42 w 71"/>
                <a:gd name="T19" fmla="*/ 62 h 83"/>
                <a:gd name="T20" fmla="*/ 38 w 71"/>
                <a:gd name="T21" fmla="*/ 63 h 83"/>
                <a:gd name="T22" fmla="*/ 35 w 71"/>
                <a:gd name="T23" fmla="*/ 64 h 83"/>
                <a:gd name="T24" fmla="*/ 30 w 71"/>
                <a:gd name="T25" fmla="*/ 65 h 83"/>
                <a:gd name="T26" fmla="*/ 23 w 71"/>
                <a:gd name="T27" fmla="*/ 70 h 83"/>
                <a:gd name="T28" fmla="*/ 15 w 71"/>
                <a:gd name="T29" fmla="*/ 75 h 83"/>
                <a:gd name="T30" fmla="*/ 8 w 71"/>
                <a:gd name="T31" fmla="*/ 79 h 83"/>
                <a:gd name="T32" fmla="*/ 0 w 71"/>
                <a:gd name="T33" fmla="*/ 83 h 83"/>
                <a:gd name="T34" fmla="*/ 8 w 71"/>
                <a:gd name="T35" fmla="*/ 74 h 83"/>
                <a:gd name="T36" fmla="*/ 17 w 71"/>
                <a:gd name="T37" fmla="*/ 64 h 83"/>
                <a:gd name="T38" fmla="*/ 26 w 71"/>
                <a:gd name="T39" fmla="*/ 56 h 83"/>
                <a:gd name="T40" fmla="*/ 36 w 71"/>
                <a:gd name="T41" fmla="*/ 46 h 83"/>
                <a:gd name="T42" fmla="*/ 43 w 71"/>
                <a:gd name="T43" fmla="*/ 35 h 83"/>
                <a:gd name="T44" fmla="*/ 49 w 71"/>
                <a:gd name="T45" fmla="*/ 24 h 83"/>
                <a:gd name="T46" fmla="*/ 52 w 71"/>
                <a:gd name="T47" fmla="*/ 13 h 83"/>
                <a:gd name="T48" fmla="*/ 51 w 71"/>
                <a:gd name="T49" fmla="*/ 0 h 83"/>
                <a:gd name="T50" fmla="*/ 57 w 71"/>
                <a:gd name="T51" fmla="*/ 4 h 83"/>
                <a:gd name="T52" fmla="*/ 63 w 71"/>
                <a:gd name="T53" fmla="*/ 9 h 83"/>
                <a:gd name="T54" fmla="*/ 67 w 71"/>
                <a:gd name="T55" fmla="*/ 16 h 83"/>
                <a:gd name="T56" fmla="*/ 70 w 71"/>
                <a:gd name="T57" fmla="*/ 2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" h="83">
                  <a:moveTo>
                    <a:pt x="70" y="22"/>
                  </a:moveTo>
                  <a:lnTo>
                    <a:pt x="71" y="31"/>
                  </a:lnTo>
                  <a:lnTo>
                    <a:pt x="70" y="39"/>
                  </a:lnTo>
                  <a:lnTo>
                    <a:pt x="67" y="47"/>
                  </a:lnTo>
                  <a:lnTo>
                    <a:pt x="64" y="54"/>
                  </a:lnTo>
                  <a:lnTo>
                    <a:pt x="59" y="57"/>
                  </a:lnTo>
                  <a:lnTo>
                    <a:pt x="55" y="59"/>
                  </a:lnTo>
                  <a:lnTo>
                    <a:pt x="51" y="60"/>
                  </a:lnTo>
                  <a:lnTo>
                    <a:pt x="46" y="61"/>
                  </a:lnTo>
                  <a:lnTo>
                    <a:pt x="42" y="62"/>
                  </a:lnTo>
                  <a:lnTo>
                    <a:pt x="38" y="63"/>
                  </a:lnTo>
                  <a:lnTo>
                    <a:pt x="35" y="64"/>
                  </a:lnTo>
                  <a:lnTo>
                    <a:pt x="30" y="65"/>
                  </a:lnTo>
                  <a:lnTo>
                    <a:pt x="23" y="70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3"/>
                  </a:lnTo>
                  <a:lnTo>
                    <a:pt x="8" y="74"/>
                  </a:lnTo>
                  <a:lnTo>
                    <a:pt x="17" y="64"/>
                  </a:lnTo>
                  <a:lnTo>
                    <a:pt x="26" y="56"/>
                  </a:lnTo>
                  <a:lnTo>
                    <a:pt x="36" y="46"/>
                  </a:lnTo>
                  <a:lnTo>
                    <a:pt x="43" y="35"/>
                  </a:lnTo>
                  <a:lnTo>
                    <a:pt x="49" y="24"/>
                  </a:lnTo>
                  <a:lnTo>
                    <a:pt x="52" y="13"/>
                  </a:lnTo>
                  <a:lnTo>
                    <a:pt x="51" y="0"/>
                  </a:lnTo>
                  <a:lnTo>
                    <a:pt x="57" y="4"/>
                  </a:lnTo>
                  <a:lnTo>
                    <a:pt x="63" y="9"/>
                  </a:lnTo>
                  <a:lnTo>
                    <a:pt x="67" y="16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9E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3" name="Freeform 1053"/>
            <p:cNvSpPr>
              <a:spLocks/>
            </p:cNvSpPr>
            <p:nvPr/>
          </p:nvSpPr>
          <p:spPr bwMode="auto">
            <a:xfrm>
              <a:off x="1026" y="1842"/>
              <a:ext cx="27" cy="41"/>
            </a:xfrm>
            <a:custGeom>
              <a:avLst/>
              <a:gdLst>
                <a:gd name="T0" fmla="*/ 68 w 81"/>
                <a:gd name="T1" fmla="*/ 35 h 124"/>
                <a:gd name="T2" fmla="*/ 77 w 81"/>
                <a:gd name="T3" fmla="*/ 55 h 124"/>
                <a:gd name="T4" fmla="*/ 81 w 81"/>
                <a:gd name="T5" fmla="*/ 79 h 124"/>
                <a:gd name="T6" fmla="*/ 76 w 81"/>
                <a:gd name="T7" fmla="*/ 103 h 124"/>
                <a:gd name="T8" fmla="*/ 68 w 81"/>
                <a:gd name="T9" fmla="*/ 124 h 124"/>
                <a:gd name="T10" fmla="*/ 64 w 81"/>
                <a:gd name="T11" fmla="*/ 107 h 124"/>
                <a:gd name="T12" fmla="*/ 60 w 81"/>
                <a:gd name="T13" fmla="*/ 89 h 124"/>
                <a:gd name="T14" fmla="*/ 55 w 81"/>
                <a:gd name="T15" fmla="*/ 71 h 124"/>
                <a:gd name="T16" fmla="*/ 48 w 81"/>
                <a:gd name="T17" fmla="*/ 55 h 124"/>
                <a:gd name="T18" fmla="*/ 39 w 81"/>
                <a:gd name="T19" fmla="*/ 40 h 124"/>
                <a:gd name="T20" fmla="*/ 28 w 81"/>
                <a:gd name="T21" fmla="*/ 25 h 124"/>
                <a:gd name="T22" fmla="*/ 15 w 81"/>
                <a:gd name="T23" fmla="*/ 12 h 124"/>
                <a:gd name="T24" fmla="*/ 0 w 81"/>
                <a:gd name="T25" fmla="*/ 0 h 124"/>
                <a:gd name="T26" fmla="*/ 10 w 81"/>
                <a:gd name="T27" fmla="*/ 0 h 124"/>
                <a:gd name="T28" fmla="*/ 20 w 81"/>
                <a:gd name="T29" fmla="*/ 1 h 124"/>
                <a:gd name="T30" fmla="*/ 31 w 81"/>
                <a:gd name="T31" fmla="*/ 3 h 124"/>
                <a:gd name="T32" fmla="*/ 41 w 81"/>
                <a:gd name="T33" fmla="*/ 6 h 124"/>
                <a:gd name="T34" fmla="*/ 49 w 81"/>
                <a:gd name="T35" fmla="*/ 11 h 124"/>
                <a:gd name="T36" fmla="*/ 57 w 81"/>
                <a:gd name="T37" fmla="*/ 16 h 124"/>
                <a:gd name="T38" fmla="*/ 62 w 81"/>
                <a:gd name="T39" fmla="*/ 25 h 124"/>
                <a:gd name="T40" fmla="*/ 68 w 81"/>
                <a:gd name="T41" fmla="*/ 3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124">
                  <a:moveTo>
                    <a:pt x="68" y="35"/>
                  </a:moveTo>
                  <a:lnTo>
                    <a:pt x="77" y="55"/>
                  </a:lnTo>
                  <a:lnTo>
                    <a:pt x="81" y="79"/>
                  </a:lnTo>
                  <a:lnTo>
                    <a:pt x="76" y="103"/>
                  </a:lnTo>
                  <a:lnTo>
                    <a:pt x="68" y="124"/>
                  </a:lnTo>
                  <a:lnTo>
                    <a:pt x="64" y="107"/>
                  </a:lnTo>
                  <a:lnTo>
                    <a:pt x="60" y="89"/>
                  </a:lnTo>
                  <a:lnTo>
                    <a:pt x="55" y="71"/>
                  </a:lnTo>
                  <a:lnTo>
                    <a:pt x="48" y="55"/>
                  </a:lnTo>
                  <a:lnTo>
                    <a:pt x="39" y="40"/>
                  </a:lnTo>
                  <a:lnTo>
                    <a:pt x="28" y="25"/>
                  </a:lnTo>
                  <a:lnTo>
                    <a:pt x="15" y="1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1"/>
                  </a:lnTo>
                  <a:lnTo>
                    <a:pt x="31" y="3"/>
                  </a:lnTo>
                  <a:lnTo>
                    <a:pt x="41" y="6"/>
                  </a:lnTo>
                  <a:lnTo>
                    <a:pt x="49" y="11"/>
                  </a:lnTo>
                  <a:lnTo>
                    <a:pt x="57" y="16"/>
                  </a:lnTo>
                  <a:lnTo>
                    <a:pt x="62" y="25"/>
                  </a:lnTo>
                  <a:lnTo>
                    <a:pt x="68" y="35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4" name="Freeform 1054"/>
            <p:cNvSpPr>
              <a:spLocks/>
            </p:cNvSpPr>
            <p:nvPr/>
          </p:nvSpPr>
          <p:spPr bwMode="auto">
            <a:xfrm>
              <a:off x="961" y="1854"/>
              <a:ext cx="65" cy="29"/>
            </a:xfrm>
            <a:custGeom>
              <a:avLst/>
              <a:gdLst>
                <a:gd name="T0" fmla="*/ 197 w 197"/>
                <a:gd name="T1" fmla="*/ 34 h 88"/>
                <a:gd name="T2" fmla="*/ 184 w 197"/>
                <a:gd name="T3" fmla="*/ 33 h 88"/>
                <a:gd name="T4" fmla="*/ 172 w 197"/>
                <a:gd name="T5" fmla="*/ 33 h 88"/>
                <a:gd name="T6" fmla="*/ 160 w 197"/>
                <a:gd name="T7" fmla="*/ 34 h 88"/>
                <a:gd name="T8" fmla="*/ 149 w 197"/>
                <a:gd name="T9" fmla="*/ 37 h 88"/>
                <a:gd name="T10" fmla="*/ 138 w 197"/>
                <a:gd name="T11" fmla="*/ 41 h 88"/>
                <a:gd name="T12" fmla="*/ 128 w 197"/>
                <a:gd name="T13" fmla="*/ 47 h 88"/>
                <a:gd name="T14" fmla="*/ 118 w 197"/>
                <a:gd name="T15" fmla="*/ 54 h 88"/>
                <a:gd name="T16" fmla="*/ 109 w 197"/>
                <a:gd name="T17" fmla="*/ 63 h 88"/>
                <a:gd name="T18" fmla="*/ 104 w 197"/>
                <a:gd name="T19" fmla="*/ 64 h 88"/>
                <a:gd name="T20" fmla="*/ 98 w 197"/>
                <a:gd name="T21" fmla="*/ 64 h 88"/>
                <a:gd name="T22" fmla="*/ 93 w 197"/>
                <a:gd name="T23" fmla="*/ 64 h 88"/>
                <a:gd name="T24" fmla="*/ 88 w 197"/>
                <a:gd name="T25" fmla="*/ 64 h 88"/>
                <a:gd name="T26" fmla="*/ 82 w 197"/>
                <a:gd name="T27" fmla="*/ 64 h 88"/>
                <a:gd name="T28" fmla="*/ 77 w 197"/>
                <a:gd name="T29" fmla="*/ 64 h 88"/>
                <a:gd name="T30" fmla="*/ 71 w 197"/>
                <a:gd name="T31" fmla="*/ 64 h 88"/>
                <a:gd name="T32" fmla="*/ 66 w 197"/>
                <a:gd name="T33" fmla="*/ 65 h 88"/>
                <a:gd name="T34" fmla="*/ 58 w 197"/>
                <a:gd name="T35" fmla="*/ 68 h 88"/>
                <a:gd name="T36" fmla="*/ 51 w 197"/>
                <a:gd name="T37" fmla="*/ 71 h 88"/>
                <a:gd name="T38" fmla="*/ 43 w 197"/>
                <a:gd name="T39" fmla="*/ 74 h 88"/>
                <a:gd name="T40" fmla="*/ 36 w 197"/>
                <a:gd name="T41" fmla="*/ 79 h 88"/>
                <a:gd name="T42" fmla="*/ 28 w 197"/>
                <a:gd name="T43" fmla="*/ 82 h 88"/>
                <a:gd name="T44" fmla="*/ 22 w 197"/>
                <a:gd name="T45" fmla="*/ 85 h 88"/>
                <a:gd name="T46" fmla="*/ 13 w 197"/>
                <a:gd name="T47" fmla="*/ 87 h 88"/>
                <a:gd name="T48" fmla="*/ 5 w 197"/>
                <a:gd name="T49" fmla="*/ 88 h 88"/>
                <a:gd name="T50" fmla="*/ 0 w 197"/>
                <a:gd name="T51" fmla="*/ 74 h 88"/>
                <a:gd name="T52" fmla="*/ 2 w 197"/>
                <a:gd name="T53" fmla="*/ 60 h 88"/>
                <a:gd name="T54" fmla="*/ 7 w 197"/>
                <a:gd name="T55" fmla="*/ 45 h 88"/>
                <a:gd name="T56" fmla="*/ 12 w 197"/>
                <a:gd name="T57" fmla="*/ 31 h 88"/>
                <a:gd name="T58" fmla="*/ 28 w 197"/>
                <a:gd name="T59" fmla="*/ 27 h 88"/>
                <a:gd name="T60" fmla="*/ 44 w 197"/>
                <a:gd name="T61" fmla="*/ 28 h 88"/>
                <a:gd name="T62" fmla="*/ 60 w 197"/>
                <a:gd name="T63" fmla="*/ 33 h 88"/>
                <a:gd name="T64" fmla="*/ 77 w 197"/>
                <a:gd name="T65" fmla="*/ 40 h 88"/>
                <a:gd name="T66" fmla="*/ 92 w 197"/>
                <a:gd name="T67" fmla="*/ 44 h 88"/>
                <a:gd name="T68" fmla="*/ 107 w 197"/>
                <a:gd name="T69" fmla="*/ 44 h 88"/>
                <a:gd name="T70" fmla="*/ 120 w 197"/>
                <a:gd name="T71" fmla="*/ 38 h 88"/>
                <a:gd name="T72" fmla="*/ 132 w 197"/>
                <a:gd name="T73" fmla="*/ 20 h 88"/>
                <a:gd name="T74" fmla="*/ 134 w 197"/>
                <a:gd name="T75" fmla="*/ 15 h 88"/>
                <a:gd name="T76" fmla="*/ 136 w 197"/>
                <a:gd name="T77" fmla="*/ 8 h 88"/>
                <a:gd name="T78" fmla="*/ 141 w 197"/>
                <a:gd name="T79" fmla="*/ 3 h 88"/>
                <a:gd name="T80" fmla="*/ 146 w 197"/>
                <a:gd name="T81" fmla="*/ 0 h 88"/>
                <a:gd name="T82" fmla="*/ 153 w 197"/>
                <a:gd name="T83" fmla="*/ 2 h 88"/>
                <a:gd name="T84" fmla="*/ 161 w 197"/>
                <a:gd name="T85" fmla="*/ 4 h 88"/>
                <a:gd name="T86" fmla="*/ 168 w 197"/>
                <a:gd name="T87" fmla="*/ 7 h 88"/>
                <a:gd name="T88" fmla="*/ 174 w 197"/>
                <a:gd name="T89" fmla="*/ 12 h 88"/>
                <a:gd name="T90" fmla="*/ 181 w 197"/>
                <a:gd name="T91" fmla="*/ 17 h 88"/>
                <a:gd name="T92" fmla="*/ 186 w 197"/>
                <a:gd name="T93" fmla="*/ 22 h 88"/>
                <a:gd name="T94" fmla="*/ 191 w 197"/>
                <a:gd name="T95" fmla="*/ 28 h 88"/>
                <a:gd name="T96" fmla="*/ 197 w 197"/>
                <a:gd name="T97" fmla="*/ 3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" h="88">
                  <a:moveTo>
                    <a:pt x="197" y="34"/>
                  </a:moveTo>
                  <a:lnTo>
                    <a:pt x="184" y="33"/>
                  </a:lnTo>
                  <a:lnTo>
                    <a:pt x="172" y="33"/>
                  </a:lnTo>
                  <a:lnTo>
                    <a:pt x="160" y="34"/>
                  </a:lnTo>
                  <a:lnTo>
                    <a:pt x="149" y="37"/>
                  </a:lnTo>
                  <a:lnTo>
                    <a:pt x="138" y="41"/>
                  </a:lnTo>
                  <a:lnTo>
                    <a:pt x="128" y="47"/>
                  </a:lnTo>
                  <a:lnTo>
                    <a:pt x="118" y="54"/>
                  </a:lnTo>
                  <a:lnTo>
                    <a:pt x="109" y="63"/>
                  </a:lnTo>
                  <a:lnTo>
                    <a:pt x="104" y="64"/>
                  </a:lnTo>
                  <a:lnTo>
                    <a:pt x="98" y="64"/>
                  </a:lnTo>
                  <a:lnTo>
                    <a:pt x="93" y="64"/>
                  </a:lnTo>
                  <a:lnTo>
                    <a:pt x="88" y="64"/>
                  </a:lnTo>
                  <a:lnTo>
                    <a:pt x="82" y="64"/>
                  </a:lnTo>
                  <a:lnTo>
                    <a:pt x="77" y="64"/>
                  </a:lnTo>
                  <a:lnTo>
                    <a:pt x="71" y="64"/>
                  </a:lnTo>
                  <a:lnTo>
                    <a:pt x="66" y="65"/>
                  </a:lnTo>
                  <a:lnTo>
                    <a:pt x="58" y="68"/>
                  </a:lnTo>
                  <a:lnTo>
                    <a:pt x="51" y="71"/>
                  </a:lnTo>
                  <a:lnTo>
                    <a:pt x="43" y="74"/>
                  </a:lnTo>
                  <a:lnTo>
                    <a:pt x="36" y="79"/>
                  </a:lnTo>
                  <a:lnTo>
                    <a:pt x="28" y="82"/>
                  </a:lnTo>
                  <a:lnTo>
                    <a:pt x="22" y="85"/>
                  </a:lnTo>
                  <a:lnTo>
                    <a:pt x="13" y="87"/>
                  </a:lnTo>
                  <a:lnTo>
                    <a:pt x="5" y="88"/>
                  </a:lnTo>
                  <a:lnTo>
                    <a:pt x="0" y="74"/>
                  </a:lnTo>
                  <a:lnTo>
                    <a:pt x="2" y="60"/>
                  </a:lnTo>
                  <a:lnTo>
                    <a:pt x="7" y="45"/>
                  </a:lnTo>
                  <a:lnTo>
                    <a:pt x="12" y="31"/>
                  </a:lnTo>
                  <a:lnTo>
                    <a:pt x="28" y="27"/>
                  </a:lnTo>
                  <a:lnTo>
                    <a:pt x="44" y="28"/>
                  </a:lnTo>
                  <a:lnTo>
                    <a:pt x="60" y="33"/>
                  </a:lnTo>
                  <a:lnTo>
                    <a:pt x="77" y="40"/>
                  </a:lnTo>
                  <a:lnTo>
                    <a:pt x="92" y="44"/>
                  </a:lnTo>
                  <a:lnTo>
                    <a:pt x="107" y="44"/>
                  </a:lnTo>
                  <a:lnTo>
                    <a:pt x="120" y="38"/>
                  </a:lnTo>
                  <a:lnTo>
                    <a:pt x="132" y="20"/>
                  </a:lnTo>
                  <a:lnTo>
                    <a:pt x="134" y="15"/>
                  </a:lnTo>
                  <a:lnTo>
                    <a:pt x="136" y="8"/>
                  </a:lnTo>
                  <a:lnTo>
                    <a:pt x="141" y="3"/>
                  </a:lnTo>
                  <a:lnTo>
                    <a:pt x="146" y="0"/>
                  </a:lnTo>
                  <a:lnTo>
                    <a:pt x="153" y="2"/>
                  </a:lnTo>
                  <a:lnTo>
                    <a:pt x="161" y="4"/>
                  </a:lnTo>
                  <a:lnTo>
                    <a:pt x="168" y="7"/>
                  </a:lnTo>
                  <a:lnTo>
                    <a:pt x="174" y="12"/>
                  </a:lnTo>
                  <a:lnTo>
                    <a:pt x="181" y="17"/>
                  </a:lnTo>
                  <a:lnTo>
                    <a:pt x="186" y="22"/>
                  </a:lnTo>
                  <a:lnTo>
                    <a:pt x="191" y="28"/>
                  </a:lnTo>
                  <a:lnTo>
                    <a:pt x="197" y="34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5" name="Freeform 1055"/>
            <p:cNvSpPr>
              <a:spLocks/>
            </p:cNvSpPr>
            <p:nvPr/>
          </p:nvSpPr>
          <p:spPr bwMode="auto">
            <a:xfrm>
              <a:off x="642" y="1871"/>
              <a:ext cx="163" cy="293"/>
            </a:xfrm>
            <a:custGeom>
              <a:avLst/>
              <a:gdLst>
                <a:gd name="T0" fmla="*/ 256 w 491"/>
                <a:gd name="T1" fmla="*/ 55 h 879"/>
                <a:gd name="T2" fmla="*/ 272 w 491"/>
                <a:gd name="T3" fmla="*/ 42 h 879"/>
                <a:gd name="T4" fmla="*/ 336 w 491"/>
                <a:gd name="T5" fmla="*/ 16 h 879"/>
                <a:gd name="T6" fmla="*/ 421 w 491"/>
                <a:gd name="T7" fmla="*/ 24 h 879"/>
                <a:gd name="T8" fmla="*/ 461 w 491"/>
                <a:gd name="T9" fmla="*/ 60 h 879"/>
                <a:gd name="T10" fmla="*/ 477 w 491"/>
                <a:gd name="T11" fmla="*/ 119 h 879"/>
                <a:gd name="T12" fmla="*/ 477 w 491"/>
                <a:gd name="T13" fmla="*/ 156 h 879"/>
                <a:gd name="T14" fmla="*/ 448 w 491"/>
                <a:gd name="T15" fmla="*/ 143 h 879"/>
                <a:gd name="T16" fmla="*/ 412 w 491"/>
                <a:gd name="T17" fmla="*/ 147 h 879"/>
                <a:gd name="T18" fmla="*/ 379 w 491"/>
                <a:gd name="T19" fmla="*/ 167 h 879"/>
                <a:gd name="T20" fmla="*/ 355 w 491"/>
                <a:gd name="T21" fmla="*/ 187 h 879"/>
                <a:gd name="T22" fmla="*/ 353 w 491"/>
                <a:gd name="T23" fmla="*/ 257 h 879"/>
                <a:gd name="T24" fmla="*/ 344 w 491"/>
                <a:gd name="T25" fmla="*/ 333 h 879"/>
                <a:gd name="T26" fmla="*/ 340 w 491"/>
                <a:gd name="T27" fmla="*/ 349 h 879"/>
                <a:gd name="T28" fmla="*/ 365 w 491"/>
                <a:gd name="T29" fmla="*/ 353 h 879"/>
                <a:gd name="T30" fmla="*/ 383 w 491"/>
                <a:gd name="T31" fmla="*/ 369 h 879"/>
                <a:gd name="T32" fmla="*/ 388 w 491"/>
                <a:gd name="T33" fmla="*/ 392 h 879"/>
                <a:gd name="T34" fmla="*/ 373 w 491"/>
                <a:gd name="T35" fmla="*/ 409 h 879"/>
                <a:gd name="T36" fmla="*/ 370 w 491"/>
                <a:gd name="T37" fmla="*/ 432 h 879"/>
                <a:gd name="T38" fmla="*/ 330 w 491"/>
                <a:gd name="T39" fmla="*/ 445 h 879"/>
                <a:gd name="T40" fmla="*/ 266 w 491"/>
                <a:gd name="T41" fmla="*/ 439 h 879"/>
                <a:gd name="T42" fmla="*/ 273 w 491"/>
                <a:gd name="T43" fmla="*/ 448 h 879"/>
                <a:gd name="T44" fmla="*/ 332 w 491"/>
                <a:gd name="T45" fmla="*/ 481 h 879"/>
                <a:gd name="T46" fmla="*/ 322 w 491"/>
                <a:gd name="T47" fmla="*/ 525 h 879"/>
                <a:gd name="T48" fmla="*/ 293 w 491"/>
                <a:gd name="T49" fmla="*/ 536 h 879"/>
                <a:gd name="T50" fmla="*/ 236 w 491"/>
                <a:gd name="T51" fmla="*/ 526 h 879"/>
                <a:gd name="T52" fmla="*/ 158 w 491"/>
                <a:gd name="T53" fmla="*/ 479 h 879"/>
                <a:gd name="T54" fmla="*/ 187 w 491"/>
                <a:gd name="T55" fmla="*/ 524 h 879"/>
                <a:gd name="T56" fmla="*/ 276 w 491"/>
                <a:gd name="T57" fmla="*/ 580 h 879"/>
                <a:gd name="T58" fmla="*/ 296 w 491"/>
                <a:gd name="T59" fmla="*/ 627 h 879"/>
                <a:gd name="T60" fmla="*/ 277 w 491"/>
                <a:gd name="T61" fmla="*/ 706 h 879"/>
                <a:gd name="T62" fmla="*/ 269 w 491"/>
                <a:gd name="T63" fmla="*/ 754 h 879"/>
                <a:gd name="T64" fmla="*/ 290 w 491"/>
                <a:gd name="T65" fmla="*/ 758 h 879"/>
                <a:gd name="T66" fmla="*/ 311 w 491"/>
                <a:gd name="T67" fmla="*/ 792 h 879"/>
                <a:gd name="T68" fmla="*/ 266 w 491"/>
                <a:gd name="T69" fmla="*/ 864 h 879"/>
                <a:gd name="T70" fmla="*/ 226 w 491"/>
                <a:gd name="T71" fmla="*/ 822 h 879"/>
                <a:gd name="T72" fmla="*/ 177 w 491"/>
                <a:gd name="T73" fmla="*/ 777 h 879"/>
                <a:gd name="T74" fmla="*/ 126 w 491"/>
                <a:gd name="T75" fmla="*/ 710 h 879"/>
                <a:gd name="T76" fmla="*/ 87 w 491"/>
                <a:gd name="T77" fmla="*/ 642 h 879"/>
                <a:gd name="T78" fmla="*/ 78 w 491"/>
                <a:gd name="T79" fmla="*/ 578 h 879"/>
                <a:gd name="T80" fmla="*/ 106 w 491"/>
                <a:gd name="T81" fmla="*/ 485 h 879"/>
                <a:gd name="T82" fmla="*/ 109 w 491"/>
                <a:gd name="T83" fmla="*/ 426 h 879"/>
                <a:gd name="T84" fmla="*/ 87 w 491"/>
                <a:gd name="T85" fmla="*/ 369 h 879"/>
                <a:gd name="T86" fmla="*/ 73 w 491"/>
                <a:gd name="T87" fmla="*/ 336 h 879"/>
                <a:gd name="T88" fmla="*/ 48 w 491"/>
                <a:gd name="T89" fmla="*/ 362 h 879"/>
                <a:gd name="T90" fmla="*/ 25 w 491"/>
                <a:gd name="T91" fmla="*/ 321 h 879"/>
                <a:gd name="T92" fmla="*/ 1 w 491"/>
                <a:gd name="T93" fmla="*/ 239 h 879"/>
                <a:gd name="T94" fmla="*/ 25 w 491"/>
                <a:gd name="T95" fmla="*/ 231 h 879"/>
                <a:gd name="T96" fmla="*/ 48 w 491"/>
                <a:gd name="T97" fmla="*/ 273 h 879"/>
                <a:gd name="T98" fmla="*/ 51 w 491"/>
                <a:gd name="T99" fmla="*/ 197 h 879"/>
                <a:gd name="T100" fmla="*/ 114 w 491"/>
                <a:gd name="T101" fmla="*/ 133 h 879"/>
                <a:gd name="T102" fmla="*/ 148 w 491"/>
                <a:gd name="T103" fmla="*/ 92 h 879"/>
                <a:gd name="T104" fmla="*/ 154 w 491"/>
                <a:gd name="T105" fmla="*/ 60 h 879"/>
                <a:gd name="T106" fmla="*/ 225 w 491"/>
                <a:gd name="T107" fmla="*/ 30 h 879"/>
                <a:gd name="T108" fmla="*/ 256 w 491"/>
                <a:gd name="T109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91" h="879">
                  <a:moveTo>
                    <a:pt x="256" y="0"/>
                  </a:moveTo>
                  <a:lnTo>
                    <a:pt x="254" y="18"/>
                  </a:lnTo>
                  <a:lnTo>
                    <a:pt x="253" y="36"/>
                  </a:lnTo>
                  <a:lnTo>
                    <a:pt x="256" y="55"/>
                  </a:lnTo>
                  <a:lnTo>
                    <a:pt x="269" y="68"/>
                  </a:lnTo>
                  <a:lnTo>
                    <a:pt x="268" y="59"/>
                  </a:lnTo>
                  <a:lnTo>
                    <a:pt x="269" y="50"/>
                  </a:lnTo>
                  <a:lnTo>
                    <a:pt x="272" y="42"/>
                  </a:lnTo>
                  <a:lnTo>
                    <a:pt x="278" y="34"/>
                  </a:lnTo>
                  <a:lnTo>
                    <a:pt x="296" y="22"/>
                  </a:lnTo>
                  <a:lnTo>
                    <a:pt x="316" y="17"/>
                  </a:lnTo>
                  <a:lnTo>
                    <a:pt x="336" y="16"/>
                  </a:lnTo>
                  <a:lnTo>
                    <a:pt x="357" y="19"/>
                  </a:lnTo>
                  <a:lnTo>
                    <a:pt x="377" y="22"/>
                  </a:lnTo>
                  <a:lnTo>
                    <a:pt x="399" y="24"/>
                  </a:lnTo>
                  <a:lnTo>
                    <a:pt x="421" y="24"/>
                  </a:lnTo>
                  <a:lnTo>
                    <a:pt x="441" y="18"/>
                  </a:lnTo>
                  <a:lnTo>
                    <a:pt x="448" y="32"/>
                  </a:lnTo>
                  <a:lnTo>
                    <a:pt x="454" y="46"/>
                  </a:lnTo>
                  <a:lnTo>
                    <a:pt x="461" y="60"/>
                  </a:lnTo>
                  <a:lnTo>
                    <a:pt x="466" y="74"/>
                  </a:lnTo>
                  <a:lnTo>
                    <a:pt x="470" y="88"/>
                  </a:lnTo>
                  <a:lnTo>
                    <a:pt x="475" y="103"/>
                  </a:lnTo>
                  <a:lnTo>
                    <a:pt x="477" y="119"/>
                  </a:lnTo>
                  <a:lnTo>
                    <a:pt x="479" y="134"/>
                  </a:lnTo>
                  <a:lnTo>
                    <a:pt x="491" y="165"/>
                  </a:lnTo>
                  <a:lnTo>
                    <a:pt x="484" y="161"/>
                  </a:lnTo>
                  <a:lnTo>
                    <a:pt x="477" y="156"/>
                  </a:lnTo>
                  <a:lnTo>
                    <a:pt x="470" y="152"/>
                  </a:lnTo>
                  <a:lnTo>
                    <a:pt x="463" y="149"/>
                  </a:lnTo>
                  <a:lnTo>
                    <a:pt x="456" y="146"/>
                  </a:lnTo>
                  <a:lnTo>
                    <a:pt x="448" y="143"/>
                  </a:lnTo>
                  <a:lnTo>
                    <a:pt x="440" y="143"/>
                  </a:lnTo>
                  <a:lnTo>
                    <a:pt x="431" y="143"/>
                  </a:lnTo>
                  <a:lnTo>
                    <a:pt x="422" y="145"/>
                  </a:lnTo>
                  <a:lnTo>
                    <a:pt x="412" y="147"/>
                  </a:lnTo>
                  <a:lnTo>
                    <a:pt x="403" y="151"/>
                  </a:lnTo>
                  <a:lnTo>
                    <a:pt x="396" y="155"/>
                  </a:lnTo>
                  <a:lnTo>
                    <a:pt x="387" y="161"/>
                  </a:lnTo>
                  <a:lnTo>
                    <a:pt x="379" y="167"/>
                  </a:lnTo>
                  <a:lnTo>
                    <a:pt x="372" y="174"/>
                  </a:lnTo>
                  <a:lnTo>
                    <a:pt x="364" y="180"/>
                  </a:lnTo>
                  <a:lnTo>
                    <a:pt x="359" y="182"/>
                  </a:lnTo>
                  <a:lnTo>
                    <a:pt x="355" y="187"/>
                  </a:lnTo>
                  <a:lnTo>
                    <a:pt x="350" y="191"/>
                  </a:lnTo>
                  <a:lnTo>
                    <a:pt x="347" y="196"/>
                  </a:lnTo>
                  <a:lnTo>
                    <a:pt x="349" y="227"/>
                  </a:lnTo>
                  <a:lnTo>
                    <a:pt x="353" y="257"/>
                  </a:lnTo>
                  <a:lnTo>
                    <a:pt x="358" y="288"/>
                  </a:lnTo>
                  <a:lnTo>
                    <a:pt x="357" y="320"/>
                  </a:lnTo>
                  <a:lnTo>
                    <a:pt x="351" y="326"/>
                  </a:lnTo>
                  <a:lnTo>
                    <a:pt x="344" y="333"/>
                  </a:lnTo>
                  <a:lnTo>
                    <a:pt x="336" y="339"/>
                  </a:lnTo>
                  <a:lnTo>
                    <a:pt x="329" y="346"/>
                  </a:lnTo>
                  <a:lnTo>
                    <a:pt x="334" y="348"/>
                  </a:lnTo>
                  <a:lnTo>
                    <a:pt x="340" y="349"/>
                  </a:lnTo>
                  <a:lnTo>
                    <a:pt x="347" y="350"/>
                  </a:lnTo>
                  <a:lnTo>
                    <a:pt x="353" y="350"/>
                  </a:lnTo>
                  <a:lnTo>
                    <a:pt x="360" y="351"/>
                  </a:lnTo>
                  <a:lnTo>
                    <a:pt x="365" y="353"/>
                  </a:lnTo>
                  <a:lnTo>
                    <a:pt x="372" y="355"/>
                  </a:lnTo>
                  <a:lnTo>
                    <a:pt x="376" y="360"/>
                  </a:lnTo>
                  <a:lnTo>
                    <a:pt x="379" y="365"/>
                  </a:lnTo>
                  <a:lnTo>
                    <a:pt x="383" y="369"/>
                  </a:lnTo>
                  <a:lnTo>
                    <a:pt x="385" y="375"/>
                  </a:lnTo>
                  <a:lnTo>
                    <a:pt x="386" y="380"/>
                  </a:lnTo>
                  <a:lnTo>
                    <a:pt x="388" y="387"/>
                  </a:lnTo>
                  <a:lnTo>
                    <a:pt x="388" y="392"/>
                  </a:lnTo>
                  <a:lnTo>
                    <a:pt x="387" y="398"/>
                  </a:lnTo>
                  <a:lnTo>
                    <a:pt x="383" y="407"/>
                  </a:lnTo>
                  <a:lnTo>
                    <a:pt x="379" y="408"/>
                  </a:lnTo>
                  <a:lnTo>
                    <a:pt x="373" y="409"/>
                  </a:lnTo>
                  <a:lnTo>
                    <a:pt x="366" y="410"/>
                  </a:lnTo>
                  <a:lnTo>
                    <a:pt x="362" y="412"/>
                  </a:lnTo>
                  <a:lnTo>
                    <a:pt x="372" y="423"/>
                  </a:lnTo>
                  <a:lnTo>
                    <a:pt x="370" y="432"/>
                  </a:lnTo>
                  <a:lnTo>
                    <a:pt x="363" y="440"/>
                  </a:lnTo>
                  <a:lnTo>
                    <a:pt x="358" y="443"/>
                  </a:lnTo>
                  <a:lnTo>
                    <a:pt x="346" y="445"/>
                  </a:lnTo>
                  <a:lnTo>
                    <a:pt x="330" y="445"/>
                  </a:lnTo>
                  <a:lnTo>
                    <a:pt x="312" y="444"/>
                  </a:lnTo>
                  <a:lnTo>
                    <a:pt x="295" y="443"/>
                  </a:lnTo>
                  <a:lnTo>
                    <a:pt x="279" y="441"/>
                  </a:lnTo>
                  <a:lnTo>
                    <a:pt x="266" y="439"/>
                  </a:lnTo>
                  <a:lnTo>
                    <a:pt x="256" y="438"/>
                  </a:lnTo>
                  <a:lnTo>
                    <a:pt x="253" y="436"/>
                  </a:lnTo>
                  <a:lnTo>
                    <a:pt x="260" y="443"/>
                  </a:lnTo>
                  <a:lnTo>
                    <a:pt x="273" y="448"/>
                  </a:lnTo>
                  <a:lnTo>
                    <a:pt x="290" y="455"/>
                  </a:lnTo>
                  <a:lnTo>
                    <a:pt x="306" y="461"/>
                  </a:lnTo>
                  <a:lnTo>
                    <a:pt x="321" y="470"/>
                  </a:lnTo>
                  <a:lnTo>
                    <a:pt x="332" y="481"/>
                  </a:lnTo>
                  <a:lnTo>
                    <a:pt x="336" y="495"/>
                  </a:lnTo>
                  <a:lnTo>
                    <a:pt x="332" y="512"/>
                  </a:lnTo>
                  <a:lnTo>
                    <a:pt x="328" y="520"/>
                  </a:lnTo>
                  <a:lnTo>
                    <a:pt x="322" y="525"/>
                  </a:lnTo>
                  <a:lnTo>
                    <a:pt x="316" y="529"/>
                  </a:lnTo>
                  <a:lnTo>
                    <a:pt x="308" y="533"/>
                  </a:lnTo>
                  <a:lnTo>
                    <a:pt x="302" y="535"/>
                  </a:lnTo>
                  <a:lnTo>
                    <a:pt x="293" y="536"/>
                  </a:lnTo>
                  <a:lnTo>
                    <a:pt x="285" y="537"/>
                  </a:lnTo>
                  <a:lnTo>
                    <a:pt x="278" y="537"/>
                  </a:lnTo>
                  <a:lnTo>
                    <a:pt x="257" y="535"/>
                  </a:lnTo>
                  <a:lnTo>
                    <a:pt x="236" y="526"/>
                  </a:lnTo>
                  <a:lnTo>
                    <a:pt x="213" y="515"/>
                  </a:lnTo>
                  <a:lnTo>
                    <a:pt x="192" y="502"/>
                  </a:lnTo>
                  <a:lnTo>
                    <a:pt x="173" y="489"/>
                  </a:lnTo>
                  <a:lnTo>
                    <a:pt x="158" y="479"/>
                  </a:lnTo>
                  <a:lnTo>
                    <a:pt x="148" y="470"/>
                  </a:lnTo>
                  <a:lnTo>
                    <a:pt x="144" y="467"/>
                  </a:lnTo>
                  <a:lnTo>
                    <a:pt x="163" y="498"/>
                  </a:lnTo>
                  <a:lnTo>
                    <a:pt x="187" y="524"/>
                  </a:lnTo>
                  <a:lnTo>
                    <a:pt x="211" y="546"/>
                  </a:lnTo>
                  <a:lnTo>
                    <a:pt x="236" y="561"/>
                  </a:lnTo>
                  <a:lnTo>
                    <a:pt x="257" y="573"/>
                  </a:lnTo>
                  <a:lnTo>
                    <a:pt x="276" y="580"/>
                  </a:lnTo>
                  <a:lnTo>
                    <a:pt x="287" y="585"/>
                  </a:lnTo>
                  <a:lnTo>
                    <a:pt x="292" y="586"/>
                  </a:lnTo>
                  <a:lnTo>
                    <a:pt x="296" y="606"/>
                  </a:lnTo>
                  <a:lnTo>
                    <a:pt x="296" y="627"/>
                  </a:lnTo>
                  <a:lnTo>
                    <a:pt x="294" y="646"/>
                  </a:lnTo>
                  <a:lnTo>
                    <a:pt x="290" y="667"/>
                  </a:lnTo>
                  <a:lnTo>
                    <a:pt x="283" y="686"/>
                  </a:lnTo>
                  <a:lnTo>
                    <a:pt x="277" y="706"/>
                  </a:lnTo>
                  <a:lnTo>
                    <a:pt x="271" y="725"/>
                  </a:lnTo>
                  <a:lnTo>
                    <a:pt x="267" y="745"/>
                  </a:lnTo>
                  <a:lnTo>
                    <a:pt x="268" y="750"/>
                  </a:lnTo>
                  <a:lnTo>
                    <a:pt x="269" y="754"/>
                  </a:lnTo>
                  <a:lnTo>
                    <a:pt x="271" y="759"/>
                  </a:lnTo>
                  <a:lnTo>
                    <a:pt x="277" y="760"/>
                  </a:lnTo>
                  <a:lnTo>
                    <a:pt x="283" y="759"/>
                  </a:lnTo>
                  <a:lnTo>
                    <a:pt x="290" y="758"/>
                  </a:lnTo>
                  <a:lnTo>
                    <a:pt x="295" y="758"/>
                  </a:lnTo>
                  <a:lnTo>
                    <a:pt x="302" y="759"/>
                  </a:lnTo>
                  <a:lnTo>
                    <a:pt x="307" y="775"/>
                  </a:lnTo>
                  <a:lnTo>
                    <a:pt x="311" y="792"/>
                  </a:lnTo>
                  <a:lnTo>
                    <a:pt x="312" y="809"/>
                  </a:lnTo>
                  <a:lnTo>
                    <a:pt x="309" y="827"/>
                  </a:lnTo>
                  <a:lnTo>
                    <a:pt x="268" y="879"/>
                  </a:lnTo>
                  <a:lnTo>
                    <a:pt x="266" y="864"/>
                  </a:lnTo>
                  <a:lnTo>
                    <a:pt x="259" y="851"/>
                  </a:lnTo>
                  <a:lnTo>
                    <a:pt x="251" y="840"/>
                  </a:lnTo>
                  <a:lnTo>
                    <a:pt x="239" y="831"/>
                  </a:lnTo>
                  <a:lnTo>
                    <a:pt x="226" y="822"/>
                  </a:lnTo>
                  <a:lnTo>
                    <a:pt x="214" y="814"/>
                  </a:lnTo>
                  <a:lnTo>
                    <a:pt x="201" y="805"/>
                  </a:lnTo>
                  <a:lnTo>
                    <a:pt x="191" y="793"/>
                  </a:lnTo>
                  <a:lnTo>
                    <a:pt x="177" y="777"/>
                  </a:lnTo>
                  <a:lnTo>
                    <a:pt x="163" y="761"/>
                  </a:lnTo>
                  <a:lnTo>
                    <a:pt x="150" y="745"/>
                  </a:lnTo>
                  <a:lnTo>
                    <a:pt x="138" y="727"/>
                  </a:lnTo>
                  <a:lnTo>
                    <a:pt x="126" y="710"/>
                  </a:lnTo>
                  <a:lnTo>
                    <a:pt x="114" y="693"/>
                  </a:lnTo>
                  <a:lnTo>
                    <a:pt x="104" y="674"/>
                  </a:lnTo>
                  <a:lnTo>
                    <a:pt x="93" y="657"/>
                  </a:lnTo>
                  <a:lnTo>
                    <a:pt x="87" y="642"/>
                  </a:lnTo>
                  <a:lnTo>
                    <a:pt x="81" y="628"/>
                  </a:lnTo>
                  <a:lnTo>
                    <a:pt x="77" y="612"/>
                  </a:lnTo>
                  <a:lnTo>
                    <a:pt x="73" y="595"/>
                  </a:lnTo>
                  <a:lnTo>
                    <a:pt x="78" y="578"/>
                  </a:lnTo>
                  <a:lnTo>
                    <a:pt x="83" y="556"/>
                  </a:lnTo>
                  <a:lnTo>
                    <a:pt x="91" y="533"/>
                  </a:lnTo>
                  <a:lnTo>
                    <a:pt x="98" y="508"/>
                  </a:lnTo>
                  <a:lnTo>
                    <a:pt x="106" y="485"/>
                  </a:lnTo>
                  <a:lnTo>
                    <a:pt x="111" y="465"/>
                  </a:lnTo>
                  <a:lnTo>
                    <a:pt x="114" y="449"/>
                  </a:lnTo>
                  <a:lnTo>
                    <a:pt x="116" y="440"/>
                  </a:lnTo>
                  <a:lnTo>
                    <a:pt x="109" y="426"/>
                  </a:lnTo>
                  <a:lnTo>
                    <a:pt x="104" y="412"/>
                  </a:lnTo>
                  <a:lnTo>
                    <a:pt x="97" y="398"/>
                  </a:lnTo>
                  <a:lnTo>
                    <a:pt x="92" y="383"/>
                  </a:lnTo>
                  <a:lnTo>
                    <a:pt x="87" y="369"/>
                  </a:lnTo>
                  <a:lnTo>
                    <a:pt x="82" y="354"/>
                  </a:lnTo>
                  <a:lnTo>
                    <a:pt x="79" y="339"/>
                  </a:lnTo>
                  <a:lnTo>
                    <a:pt x="74" y="324"/>
                  </a:lnTo>
                  <a:lnTo>
                    <a:pt x="73" y="336"/>
                  </a:lnTo>
                  <a:lnTo>
                    <a:pt x="70" y="347"/>
                  </a:lnTo>
                  <a:lnTo>
                    <a:pt x="65" y="355"/>
                  </a:lnTo>
                  <a:lnTo>
                    <a:pt x="56" y="363"/>
                  </a:lnTo>
                  <a:lnTo>
                    <a:pt x="48" y="362"/>
                  </a:lnTo>
                  <a:lnTo>
                    <a:pt x="42" y="358"/>
                  </a:lnTo>
                  <a:lnTo>
                    <a:pt x="36" y="352"/>
                  </a:lnTo>
                  <a:lnTo>
                    <a:pt x="30" y="346"/>
                  </a:lnTo>
                  <a:lnTo>
                    <a:pt x="25" y="321"/>
                  </a:lnTo>
                  <a:lnTo>
                    <a:pt x="19" y="296"/>
                  </a:lnTo>
                  <a:lnTo>
                    <a:pt x="12" y="272"/>
                  </a:lnTo>
                  <a:lnTo>
                    <a:pt x="0" y="250"/>
                  </a:lnTo>
                  <a:lnTo>
                    <a:pt x="1" y="239"/>
                  </a:lnTo>
                  <a:lnTo>
                    <a:pt x="5" y="229"/>
                  </a:lnTo>
                  <a:lnTo>
                    <a:pt x="12" y="220"/>
                  </a:lnTo>
                  <a:lnTo>
                    <a:pt x="19" y="212"/>
                  </a:lnTo>
                  <a:lnTo>
                    <a:pt x="25" y="231"/>
                  </a:lnTo>
                  <a:lnTo>
                    <a:pt x="30" y="252"/>
                  </a:lnTo>
                  <a:lnTo>
                    <a:pt x="38" y="270"/>
                  </a:lnTo>
                  <a:lnTo>
                    <a:pt x="51" y="287"/>
                  </a:lnTo>
                  <a:lnTo>
                    <a:pt x="48" y="273"/>
                  </a:lnTo>
                  <a:lnTo>
                    <a:pt x="47" y="256"/>
                  </a:lnTo>
                  <a:lnTo>
                    <a:pt x="46" y="237"/>
                  </a:lnTo>
                  <a:lnTo>
                    <a:pt x="47" y="217"/>
                  </a:lnTo>
                  <a:lnTo>
                    <a:pt x="51" y="197"/>
                  </a:lnTo>
                  <a:lnTo>
                    <a:pt x="56" y="178"/>
                  </a:lnTo>
                  <a:lnTo>
                    <a:pt x="66" y="161"/>
                  </a:lnTo>
                  <a:lnTo>
                    <a:pt x="79" y="147"/>
                  </a:lnTo>
                  <a:lnTo>
                    <a:pt x="114" y="133"/>
                  </a:lnTo>
                  <a:lnTo>
                    <a:pt x="129" y="121"/>
                  </a:lnTo>
                  <a:lnTo>
                    <a:pt x="138" y="111"/>
                  </a:lnTo>
                  <a:lnTo>
                    <a:pt x="145" y="100"/>
                  </a:lnTo>
                  <a:lnTo>
                    <a:pt x="148" y="92"/>
                  </a:lnTo>
                  <a:lnTo>
                    <a:pt x="150" y="83"/>
                  </a:lnTo>
                  <a:lnTo>
                    <a:pt x="151" y="74"/>
                  </a:lnTo>
                  <a:lnTo>
                    <a:pt x="152" y="67"/>
                  </a:lnTo>
                  <a:lnTo>
                    <a:pt x="154" y="60"/>
                  </a:lnTo>
                  <a:lnTo>
                    <a:pt x="176" y="57"/>
                  </a:lnTo>
                  <a:lnTo>
                    <a:pt x="194" y="50"/>
                  </a:lnTo>
                  <a:lnTo>
                    <a:pt x="212" y="41"/>
                  </a:lnTo>
                  <a:lnTo>
                    <a:pt x="225" y="30"/>
                  </a:lnTo>
                  <a:lnTo>
                    <a:pt x="237" y="19"/>
                  </a:lnTo>
                  <a:lnTo>
                    <a:pt x="245" y="9"/>
                  </a:lnTo>
                  <a:lnTo>
                    <a:pt x="252" y="3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6" name="Freeform 1056"/>
            <p:cNvSpPr>
              <a:spLocks/>
            </p:cNvSpPr>
            <p:nvPr/>
          </p:nvSpPr>
          <p:spPr bwMode="auto">
            <a:xfrm>
              <a:off x="1050" y="1909"/>
              <a:ext cx="49" cy="66"/>
            </a:xfrm>
            <a:custGeom>
              <a:avLst/>
              <a:gdLst>
                <a:gd name="T0" fmla="*/ 143 w 145"/>
                <a:gd name="T1" fmla="*/ 5 h 199"/>
                <a:gd name="T2" fmla="*/ 145 w 145"/>
                <a:gd name="T3" fmla="*/ 23 h 199"/>
                <a:gd name="T4" fmla="*/ 143 w 145"/>
                <a:gd name="T5" fmla="*/ 41 h 199"/>
                <a:gd name="T6" fmla="*/ 141 w 145"/>
                <a:gd name="T7" fmla="*/ 59 h 199"/>
                <a:gd name="T8" fmla="*/ 143 w 145"/>
                <a:gd name="T9" fmla="*/ 78 h 199"/>
                <a:gd name="T10" fmla="*/ 129 w 145"/>
                <a:gd name="T11" fmla="*/ 93 h 199"/>
                <a:gd name="T12" fmla="*/ 115 w 145"/>
                <a:gd name="T13" fmla="*/ 108 h 199"/>
                <a:gd name="T14" fmla="*/ 100 w 145"/>
                <a:gd name="T15" fmla="*/ 122 h 199"/>
                <a:gd name="T16" fmla="*/ 85 w 145"/>
                <a:gd name="T17" fmla="*/ 136 h 199"/>
                <a:gd name="T18" fmla="*/ 70 w 145"/>
                <a:gd name="T19" fmla="*/ 152 h 199"/>
                <a:gd name="T20" fmla="*/ 56 w 145"/>
                <a:gd name="T21" fmla="*/ 167 h 199"/>
                <a:gd name="T22" fmla="*/ 45 w 145"/>
                <a:gd name="T23" fmla="*/ 183 h 199"/>
                <a:gd name="T24" fmla="*/ 34 w 145"/>
                <a:gd name="T25" fmla="*/ 199 h 199"/>
                <a:gd name="T26" fmla="*/ 0 w 145"/>
                <a:gd name="T27" fmla="*/ 155 h 199"/>
                <a:gd name="T28" fmla="*/ 0 w 145"/>
                <a:gd name="T29" fmla="*/ 147 h 199"/>
                <a:gd name="T30" fmla="*/ 12 w 145"/>
                <a:gd name="T31" fmla="*/ 132 h 199"/>
                <a:gd name="T32" fmla="*/ 24 w 145"/>
                <a:gd name="T33" fmla="*/ 117 h 199"/>
                <a:gd name="T34" fmla="*/ 36 w 145"/>
                <a:gd name="T35" fmla="*/ 103 h 199"/>
                <a:gd name="T36" fmla="*/ 49 w 145"/>
                <a:gd name="T37" fmla="*/ 89 h 199"/>
                <a:gd name="T38" fmla="*/ 61 w 145"/>
                <a:gd name="T39" fmla="*/ 74 h 199"/>
                <a:gd name="T40" fmla="*/ 73 w 145"/>
                <a:gd name="T41" fmla="*/ 59 h 199"/>
                <a:gd name="T42" fmla="*/ 82 w 145"/>
                <a:gd name="T43" fmla="*/ 43 h 199"/>
                <a:gd name="T44" fmla="*/ 92 w 145"/>
                <a:gd name="T45" fmla="*/ 27 h 199"/>
                <a:gd name="T46" fmla="*/ 96 w 145"/>
                <a:gd name="T47" fmla="*/ 19 h 199"/>
                <a:gd name="T48" fmla="*/ 101 w 145"/>
                <a:gd name="T49" fmla="*/ 10 h 199"/>
                <a:gd name="T50" fmla="*/ 106 w 145"/>
                <a:gd name="T51" fmla="*/ 3 h 199"/>
                <a:gd name="T52" fmla="*/ 116 w 145"/>
                <a:gd name="T53" fmla="*/ 0 h 199"/>
                <a:gd name="T54" fmla="*/ 123 w 145"/>
                <a:gd name="T55" fmla="*/ 0 h 199"/>
                <a:gd name="T56" fmla="*/ 131 w 145"/>
                <a:gd name="T57" fmla="*/ 0 h 199"/>
                <a:gd name="T58" fmla="*/ 138 w 145"/>
                <a:gd name="T59" fmla="*/ 2 h 199"/>
                <a:gd name="T60" fmla="*/ 143 w 145"/>
                <a:gd name="T61" fmla="*/ 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5" h="199">
                  <a:moveTo>
                    <a:pt x="143" y="5"/>
                  </a:moveTo>
                  <a:lnTo>
                    <a:pt x="145" y="23"/>
                  </a:lnTo>
                  <a:lnTo>
                    <a:pt x="143" y="41"/>
                  </a:lnTo>
                  <a:lnTo>
                    <a:pt x="141" y="59"/>
                  </a:lnTo>
                  <a:lnTo>
                    <a:pt x="143" y="78"/>
                  </a:lnTo>
                  <a:lnTo>
                    <a:pt x="129" y="93"/>
                  </a:lnTo>
                  <a:lnTo>
                    <a:pt x="115" y="108"/>
                  </a:lnTo>
                  <a:lnTo>
                    <a:pt x="100" y="122"/>
                  </a:lnTo>
                  <a:lnTo>
                    <a:pt x="85" y="136"/>
                  </a:lnTo>
                  <a:lnTo>
                    <a:pt x="70" y="152"/>
                  </a:lnTo>
                  <a:lnTo>
                    <a:pt x="56" y="167"/>
                  </a:lnTo>
                  <a:lnTo>
                    <a:pt x="45" y="183"/>
                  </a:lnTo>
                  <a:lnTo>
                    <a:pt x="34" y="199"/>
                  </a:lnTo>
                  <a:lnTo>
                    <a:pt x="0" y="155"/>
                  </a:lnTo>
                  <a:lnTo>
                    <a:pt x="0" y="147"/>
                  </a:lnTo>
                  <a:lnTo>
                    <a:pt x="12" y="132"/>
                  </a:lnTo>
                  <a:lnTo>
                    <a:pt x="24" y="117"/>
                  </a:lnTo>
                  <a:lnTo>
                    <a:pt x="36" y="103"/>
                  </a:lnTo>
                  <a:lnTo>
                    <a:pt x="49" y="89"/>
                  </a:lnTo>
                  <a:lnTo>
                    <a:pt x="61" y="74"/>
                  </a:lnTo>
                  <a:lnTo>
                    <a:pt x="73" y="59"/>
                  </a:lnTo>
                  <a:lnTo>
                    <a:pt x="82" y="43"/>
                  </a:lnTo>
                  <a:lnTo>
                    <a:pt x="92" y="27"/>
                  </a:lnTo>
                  <a:lnTo>
                    <a:pt x="96" y="19"/>
                  </a:lnTo>
                  <a:lnTo>
                    <a:pt x="101" y="10"/>
                  </a:lnTo>
                  <a:lnTo>
                    <a:pt x="106" y="3"/>
                  </a:lnTo>
                  <a:lnTo>
                    <a:pt x="116" y="0"/>
                  </a:lnTo>
                  <a:lnTo>
                    <a:pt x="123" y="0"/>
                  </a:lnTo>
                  <a:lnTo>
                    <a:pt x="131" y="0"/>
                  </a:lnTo>
                  <a:lnTo>
                    <a:pt x="138" y="2"/>
                  </a:lnTo>
                  <a:lnTo>
                    <a:pt x="143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7" name="Freeform 1057"/>
            <p:cNvSpPr>
              <a:spLocks/>
            </p:cNvSpPr>
            <p:nvPr/>
          </p:nvSpPr>
          <p:spPr bwMode="auto">
            <a:xfrm>
              <a:off x="684" y="1911"/>
              <a:ext cx="59" cy="18"/>
            </a:xfrm>
            <a:custGeom>
              <a:avLst/>
              <a:gdLst>
                <a:gd name="T0" fmla="*/ 176 w 176"/>
                <a:gd name="T1" fmla="*/ 53 h 53"/>
                <a:gd name="T2" fmla="*/ 162 w 176"/>
                <a:gd name="T3" fmla="*/ 47 h 53"/>
                <a:gd name="T4" fmla="*/ 146 w 176"/>
                <a:gd name="T5" fmla="*/ 41 h 53"/>
                <a:gd name="T6" fmla="*/ 132 w 176"/>
                <a:gd name="T7" fmla="*/ 34 h 53"/>
                <a:gd name="T8" fmla="*/ 117 w 176"/>
                <a:gd name="T9" fmla="*/ 29 h 53"/>
                <a:gd name="T10" fmla="*/ 102 w 176"/>
                <a:gd name="T11" fmla="*/ 24 h 53"/>
                <a:gd name="T12" fmla="*/ 87 w 176"/>
                <a:gd name="T13" fmla="*/ 21 h 53"/>
                <a:gd name="T14" fmla="*/ 71 w 176"/>
                <a:gd name="T15" fmla="*/ 20 h 53"/>
                <a:gd name="T16" fmla="*/ 53 w 176"/>
                <a:gd name="T17" fmla="*/ 23 h 53"/>
                <a:gd name="T18" fmla="*/ 47 w 176"/>
                <a:gd name="T19" fmla="*/ 24 h 53"/>
                <a:gd name="T20" fmla="*/ 40 w 176"/>
                <a:gd name="T21" fmla="*/ 27 h 53"/>
                <a:gd name="T22" fmla="*/ 34 w 176"/>
                <a:gd name="T23" fmla="*/ 29 h 53"/>
                <a:gd name="T24" fmla="*/ 27 w 176"/>
                <a:gd name="T25" fmla="*/ 31 h 53"/>
                <a:gd name="T26" fmla="*/ 21 w 176"/>
                <a:gd name="T27" fmla="*/ 33 h 53"/>
                <a:gd name="T28" fmla="*/ 14 w 176"/>
                <a:gd name="T29" fmla="*/ 34 h 53"/>
                <a:gd name="T30" fmla="*/ 8 w 176"/>
                <a:gd name="T31" fmla="*/ 35 h 53"/>
                <a:gd name="T32" fmla="*/ 0 w 176"/>
                <a:gd name="T33" fmla="*/ 34 h 53"/>
                <a:gd name="T34" fmla="*/ 5 w 176"/>
                <a:gd name="T35" fmla="*/ 32 h 53"/>
                <a:gd name="T36" fmla="*/ 10 w 176"/>
                <a:gd name="T37" fmla="*/ 30 h 53"/>
                <a:gd name="T38" fmla="*/ 14 w 176"/>
                <a:gd name="T39" fmla="*/ 27 h 53"/>
                <a:gd name="T40" fmla="*/ 19 w 176"/>
                <a:gd name="T41" fmla="*/ 24 h 53"/>
                <a:gd name="T42" fmla="*/ 23 w 176"/>
                <a:gd name="T43" fmla="*/ 20 h 53"/>
                <a:gd name="T44" fmla="*/ 27 w 176"/>
                <a:gd name="T45" fmla="*/ 17 h 53"/>
                <a:gd name="T46" fmla="*/ 33 w 176"/>
                <a:gd name="T47" fmla="*/ 14 h 53"/>
                <a:gd name="T48" fmla="*/ 37 w 176"/>
                <a:gd name="T49" fmla="*/ 12 h 53"/>
                <a:gd name="T50" fmla="*/ 56 w 176"/>
                <a:gd name="T51" fmla="*/ 3 h 53"/>
                <a:gd name="T52" fmla="*/ 75 w 176"/>
                <a:gd name="T53" fmla="*/ 0 h 53"/>
                <a:gd name="T54" fmla="*/ 95 w 176"/>
                <a:gd name="T55" fmla="*/ 1 h 53"/>
                <a:gd name="T56" fmla="*/ 113 w 176"/>
                <a:gd name="T57" fmla="*/ 5 h 53"/>
                <a:gd name="T58" fmla="*/ 130 w 176"/>
                <a:gd name="T59" fmla="*/ 14 h 53"/>
                <a:gd name="T60" fmla="*/ 146 w 176"/>
                <a:gd name="T61" fmla="*/ 25 h 53"/>
                <a:gd name="T62" fmla="*/ 162 w 176"/>
                <a:gd name="T63" fmla="*/ 38 h 53"/>
                <a:gd name="T64" fmla="*/ 176 w 176"/>
                <a:gd name="T6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6" h="53">
                  <a:moveTo>
                    <a:pt x="176" y="53"/>
                  </a:moveTo>
                  <a:lnTo>
                    <a:pt x="162" y="47"/>
                  </a:lnTo>
                  <a:lnTo>
                    <a:pt x="146" y="41"/>
                  </a:lnTo>
                  <a:lnTo>
                    <a:pt x="132" y="34"/>
                  </a:lnTo>
                  <a:lnTo>
                    <a:pt x="117" y="29"/>
                  </a:lnTo>
                  <a:lnTo>
                    <a:pt x="102" y="24"/>
                  </a:lnTo>
                  <a:lnTo>
                    <a:pt x="87" y="21"/>
                  </a:lnTo>
                  <a:lnTo>
                    <a:pt x="71" y="20"/>
                  </a:lnTo>
                  <a:lnTo>
                    <a:pt x="53" y="23"/>
                  </a:lnTo>
                  <a:lnTo>
                    <a:pt x="47" y="24"/>
                  </a:lnTo>
                  <a:lnTo>
                    <a:pt x="40" y="27"/>
                  </a:lnTo>
                  <a:lnTo>
                    <a:pt x="34" y="29"/>
                  </a:lnTo>
                  <a:lnTo>
                    <a:pt x="27" y="31"/>
                  </a:lnTo>
                  <a:lnTo>
                    <a:pt x="21" y="33"/>
                  </a:lnTo>
                  <a:lnTo>
                    <a:pt x="14" y="34"/>
                  </a:lnTo>
                  <a:lnTo>
                    <a:pt x="8" y="35"/>
                  </a:lnTo>
                  <a:lnTo>
                    <a:pt x="0" y="34"/>
                  </a:lnTo>
                  <a:lnTo>
                    <a:pt x="5" y="32"/>
                  </a:lnTo>
                  <a:lnTo>
                    <a:pt x="10" y="30"/>
                  </a:lnTo>
                  <a:lnTo>
                    <a:pt x="14" y="27"/>
                  </a:lnTo>
                  <a:lnTo>
                    <a:pt x="19" y="24"/>
                  </a:lnTo>
                  <a:lnTo>
                    <a:pt x="23" y="20"/>
                  </a:lnTo>
                  <a:lnTo>
                    <a:pt x="27" y="17"/>
                  </a:lnTo>
                  <a:lnTo>
                    <a:pt x="33" y="14"/>
                  </a:lnTo>
                  <a:lnTo>
                    <a:pt x="37" y="12"/>
                  </a:lnTo>
                  <a:lnTo>
                    <a:pt x="56" y="3"/>
                  </a:lnTo>
                  <a:lnTo>
                    <a:pt x="75" y="0"/>
                  </a:lnTo>
                  <a:lnTo>
                    <a:pt x="95" y="1"/>
                  </a:lnTo>
                  <a:lnTo>
                    <a:pt x="113" y="5"/>
                  </a:lnTo>
                  <a:lnTo>
                    <a:pt x="130" y="14"/>
                  </a:lnTo>
                  <a:lnTo>
                    <a:pt x="146" y="25"/>
                  </a:lnTo>
                  <a:lnTo>
                    <a:pt x="162" y="38"/>
                  </a:lnTo>
                  <a:lnTo>
                    <a:pt x="176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8" name="Freeform 1058"/>
            <p:cNvSpPr>
              <a:spLocks/>
            </p:cNvSpPr>
            <p:nvPr/>
          </p:nvSpPr>
          <p:spPr bwMode="auto">
            <a:xfrm>
              <a:off x="1080" y="1922"/>
              <a:ext cx="74" cy="88"/>
            </a:xfrm>
            <a:custGeom>
              <a:avLst/>
              <a:gdLst>
                <a:gd name="T0" fmla="*/ 218 w 222"/>
                <a:gd name="T1" fmla="*/ 42 h 264"/>
                <a:gd name="T2" fmla="*/ 220 w 222"/>
                <a:gd name="T3" fmla="*/ 112 h 264"/>
                <a:gd name="T4" fmla="*/ 215 w 222"/>
                <a:gd name="T5" fmla="*/ 154 h 264"/>
                <a:gd name="T6" fmla="*/ 203 w 222"/>
                <a:gd name="T7" fmla="*/ 172 h 264"/>
                <a:gd name="T8" fmla="*/ 192 w 222"/>
                <a:gd name="T9" fmla="*/ 189 h 264"/>
                <a:gd name="T10" fmla="*/ 182 w 222"/>
                <a:gd name="T11" fmla="*/ 208 h 264"/>
                <a:gd name="T12" fmla="*/ 169 w 222"/>
                <a:gd name="T13" fmla="*/ 222 h 264"/>
                <a:gd name="T14" fmla="*/ 153 w 222"/>
                <a:gd name="T15" fmla="*/ 234 h 264"/>
                <a:gd name="T16" fmla="*/ 139 w 222"/>
                <a:gd name="T17" fmla="*/ 245 h 264"/>
                <a:gd name="T18" fmla="*/ 125 w 222"/>
                <a:gd name="T19" fmla="*/ 258 h 264"/>
                <a:gd name="T20" fmla="*/ 122 w 222"/>
                <a:gd name="T21" fmla="*/ 255 h 264"/>
                <a:gd name="T22" fmla="*/ 127 w 222"/>
                <a:gd name="T23" fmla="*/ 239 h 264"/>
                <a:gd name="T24" fmla="*/ 133 w 222"/>
                <a:gd name="T25" fmla="*/ 223 h 264"/>
                <a:gd name="T26" fmla="*/ 138 w 222"/>
                <a:gd name="T27" fmla="*/ 204 h 264"/>
                <a:gd name="T28" fmla="*/ 146 w 222"/>
                <a:gd name="T29" fmla="*/ 180 h 264"/>
                <a:gd name="T30" fmla="*/ 156 w 222"/>
                <a:gd name="T31" fmla="*/ 149 h 264"/>
                <a:gd name="T32" fmla="*/ 169 w 222"/>
                <a:gd name="T33" fmla="*/ 120 h 264"/>
                <a:gd name="T34" fmla="*/ 187 w 222"/>
                <a:gd name="T35" fmla="*/ 91 h 264"/>
                <a:gd name="T36" fmla="*/ 183 w 222"/>
                <a:gd name="T37" fmla="*/ 86 h 264"/>
                <a:gd name="T38" fmla="*/ 160 w 222"/>
                <a:gd name="T39" fmla="*/ 104 h 264"/>
                <a:gd name="T40" fmla="*/ 137 w 222"/>
                <a:gd name="T41" fmla="*/ 120 h 264"/>
                <a:gd name="T42" fmla="*/ 112 w 222"/>
                <a:gd name="T43" fmla="*/ 134 h 264"/>
                <a:gd name="T44" fmla="*/ 87 w 222"/>
                <a:gd name="T45" fmla="*/ 146 h 264"/>
                <a:gd name="T46" fmla="*/ 62 w 222"/>
                <a:gd name="T47" fmla="*/ 159 h 264"/>
                <a:gd name="T48" fmla="*/ 37 w 222"/>
                <a:gd name="T49" fmla="*/ 171 h 264"/>
                <a:gd name="T50" fmla="*/ 12 w 222"/>
                <a:gd name="T51" fmla="*/ 186 h 264"/>
                <a:gd name="T52" fmla="*/ 15 w 222"/>
                <a:gd name="T53" fmla="*/ 180 h 264"/>
                <a:gd name="T54" fmla="*/ 43 w 222"/>
                <a:gd name="T55" fmla="*/ 152 h 264"/>
                <a:gd name="T56" fmla="*/ 71 w 222"/>
                <a:gd name="T57" fmla="*/ 122 h 264"/>
                <a:gd name="T58" fmla="*/ 98 w 222"/>
                <a:gd name="T59" fmla="*/ 93 h 264"/>
                <a:gd name="T60" fmla="*/ 120 w 222"/>
                <a:gd name="T61" fmla="*/ 69 h 264"/>
                <a:gd name="T62" fmla="*/ 134 w 222"/>
                <a:gd name="T63" fmla="*/ 52 h 264"/>
                <a:gd name="T64" fmla="*/ 137 w 222"/>
                <a:gd name="T65" fmla="*/ 32 h 264"/>
                <a:gd name="T66" fmla="*/ 136 w 222"/>
                <a:gd name="T67" fmla="*/ 10 h 264"/>
                <a:gd name="T68" fmla="*/ 213 w 222"/>
                <a:gd name="T69" fmla="*/ 6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2" h="264">
                  <a:moveTo>
                    <a:pt x="216" y="8"/>
                  </a:moveTo>
                  <a:lnTo>
                    <a:pt x="218" y="42"/>
                  </a:lnTo>
                  <a:lnTo>
                    <a:pt x="219" y="77"/>
                  </a:lnTo>
                  <a:lnTo>
                    <a:pt x="220" y="112"/>
                  </a:lnTo>
                  <a:lnTo>
                    <a:pt x="222" y="145"/>
                  </a:lnTo>
                  <a:lnTo>
                    <a:pt x="215" y="154"/>
                  </a:lnTo>
                  <a:lnTo>
                    <a:pt x="209" y="162"/>
                  </a:lnTo>
                  <a:lnTo>
                    <a:pt x="203" y="172"/>
                  </a:lnTo>
                  <a:lnTo>
                    <a:pt x="198" y="181"/>
                  </a:lnTo>
                  <a:lnTo>
                    <a:pt x="192" y="189"/>
                  </a:lnTo>
                  <a:lnTo>
                    <a:pt x="187" y="199"/>
                  </a:lnTo>
                  <a:lnTo>
                    <a:pt x="182" y="208"/>
                  </a:lnTo>
                  <a:lnTo>
                    <a:pt x="175" y="216"/>
                  </a:lnTo>
                  <a:lnTo>
                    <a:pt x="169" y="222"/>
                  </a:lnTo>
                  <a:lnTo>
                    <a:pt x="161" y="227"/>
                  </a:lnTo>
                  <a:lnTo>
                    <a:pt x="153" y="234"/>
                  </a:lnTo>
                  <a:lnTo>
                    <a:pt x="147" y="239"/>
                  </a:lnTo>
                  <a:lnTo>
                    <a:pt x="139" y="245"/>
                  </a:lnTo>
                  <a:lnTo>
                    <a:pt x="132" y="251"/>
                  </a:lnTo>
                  <a:lnTo>
                    <a:pt x="125" y="258"/>
                  </a:lnTo>
                  <a:lnTo>
                    <a:pt x="119" y="264"/>
                  </a:lnTo>
                  <a:lnTo>
                    <a:pt x="122" y="255"/>
                  </a:lnTo>
                  <a:lnTo>
                    <a:pt x="125" y="247"/>
                  </a:lnTo>
                  <a:lnTo>
                    <a:pt x="127" y="239"/>
                  </a:lnTo>
                  <a:lnTo>
                    <a:pt x="127" y="231"/>
                  </a:lnTo>
                  <a:lnTo>
                    <a:pt x="133" y="223"/>
                  </a:lnTo>
                  <a:lnTo>
                    <a:pt x="136" y="213"/>
                  </a:lnTo>
                  <a:lnTo>
                    <a:pt x="138" y="204"/>
                  </a:lnTo>
                  <a:lnTo>
                    <a:pt x="139" y="195"/>
                  </a:lnTo>
                  <a:lnTo>
                    <a:pt x="146" y="180"/>
                  </a:lnTo>
                  <a:lnTo>
                    <a:pt x="150" y="165"/>
                  </a:lnTo>
                  <a:lnTo>
                    <a:pt x="156" y="149"/>
                  </a:lnTo>
                  <a:lnTo>
                    <a:pt x="164" y="136"/>
                  </a:lnTo>
                  <a:lnTo>
                    <a:pt x="169" y="120"/>
                  </a:lnTo>
                  <a:lnTo>
                    <a:pt x="177" y="105"/>
                  </a:lnTo>
                  <a:lnTo>
                    <a:pt x="187" y="91"/>
                  </a:lnTo>
                  <a:lnTo>
                    <a:pt x="192" y="75"/>
                  </a:lnTo>
                  <a:lnTo>
                    <a:pt x="183" y="86"/>
                  </a:lnTo>
                  <a:lnTo>
                    <a:pt x="172" y="95"/>
                  </a:lnTo>
                  <a:lnTo>
                    <a:pt x="160" y="104"/>
                  </a:lnTo>
                  <a:lnTo>
                    <a:pt x="149" y="113"/>
                  </a:lnTo>
                  <a:lnTo>
                    <a:pt x="137" y="120"/>
                  </a:lnTo>
                  <a:lnTo>
                    <a:pt x="124" y="128"/>
                  </a:lnTo>
                  <a:lnTo>
                    <a:pt x="112" y="134"/>
                  </a:lnTo>
                  <a:lnTo>
                    <a:pt x="99" y="141"/>
                  </a:lnTo>
                  <a:lnTo>
                    <a:pt x="87" y="146"/>
                  </a:lnTo>
                  <a:lnTo>
                    <a:pt x="75" y="153"/>
                  </a:lnTo>
                  <a:lnTo>
                    <a:pt x="62" y="159"/>
                  </a:lnTo>
                  <a:lnTo>
                    <a:pt x="49" y="165"/>
                  </a:lnTo>
                  <a:lnTo>
                    <a:pt x="37" y="171"/>
                  </a:lnTo>
                  <a:lnTo>
                    <a:pt x="24" y="179"/>
                  </a:lnTo>
                  <a:lnTo>
                    <a:pt x="12" y="186"/>
                  </a:lnTo>
                  <a:lnTo>
                    <a:pt x="0" y="194"/>
                  </a:lnTo>
                  <a:lnTo>
                    <a:pt x="15" y="180"/>
                  </a:lnTo>
                  <a:lnTo>
                    <a:pt x="29" y="167"/>
                  </a:lnTo>
                  <a:lnTo>
                    <a:pt x="43" y="152"/>
                  </a:lnTo>
                  <a:lnTo>
                    <a:pt x="57" y="138"/>
                  </a:lnTo>
                  <a:lnTo>
                    <a:pt x="71" y="122"/>
                  </a:lnTo>
                  <a:lnTo>
                    <a:pt x="84" y="108"/>
                  </a:lnTo>
                  <a:lnTo>
                    <a:pt x="98" y="93"/>
                  </a:lnTo>
                  <a:lnTo>
                    <a:pt x="112" y="78"/>
                  </a:lnTo>
                  <a:lnTo>
                    <a:pt x="120" y="69"/>
                  </a:lnTo>
                  <a:lnTo>
                    <a:pt x="127" y="62"/>
                  </a:lnTo>
                  <a:lnTo>
                    <a:pt x="134" y="52"/>
                  </a:lnTo>
                  <a:lnTo>
                    <a:pt x="137" y="42"/>
                  </a:lnTo>
                  <a:lnTo>
                    <a:pt x="137" y="32"/>
                  </a:lnTo>
                  <a:lnTo>
                    <a:pt x="136" y="21"/>
                  </a:lnTo>
                  <a:lnTo>
                    <a:pt x="136" y="10"/>
                  </a:lnTo>
                  <a:lnTo>
                    <a:pt x="137" y="0"/>
                  </a:lnTo>
                  <a:lnTo>
                    <a:pt x="213" y="6"/>
                  </a:lnTo>
                  <a:lnTo>
                    <a:pt x="216" y="8"/>
                  </a:lnTo>
                  <a:close/>
                </a:path>
              </a:pathLst>
            </a:custGeom>
            <a:solidFill>
              <a:srgbClr val="00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79" name="Freeform 1059"/>
            <p:cNvSpPr>
              <a:spLocks/>
            </p:cNvSpPr>
            <p:nvPr/>
          </p:nvSpPr>
          <p:spPr bwMode="auto">
            <a:xfrm>
              <a:off x="766" y="1926"/>
              <a:ext cx="41" cy="63"/>
            </a:xfrm>
            <a:custGeom>
              <a:avLst/>
              <a:gdLst>
                <a:gd name="T0" fmla="*/ 21 w 124"/>
                <a:gd name="T1" fmla="*/ 22 h 189"/>
                <a:gd name="T2" fmla="*/ 29 w 124"/>
                <a:gd name="T3" fmla="*/ 16 h 189"/>
                <a:gd name="T4" fmla="*/ 36 w 124"/>
                <a:gd name="T5" fmla="*/ 12 h 189"/>
                <a:gd name="T6" fmla="*/ 43 w 124"/>
                <a:gd name="T7" fmla="*/ 8 h 189"/>
                <a:gd name="T8" fmla="*/ 52 w 124"/>
                <a:gd name="T9" fmla="*/ 4 h 189"/>
                <a:gd name="T10" fmla="*/ 59 w 124"/>
                <a:gd name="T11" fmla="*/ 2 h 189"/>
                <a:gd name="T12" fmla="*/ 68 w 124"/>
                <a:gd name="T13" fmla="*/ 0 h 189"/>
                <a:gd name="T14" fmla="*/ 78 w 124"/>
                <a:gd name="T15" fmla="*/ 1 h 189"/>
                <a:gd name="T16" fmla="*/ 86 w 124"/>
                <a:gd name="T17" fmla="*/ 2 h 189"/>
                <a:gd name="T18" fmla="*/ 92 w 124"/>
                <a:gd name="T19" fmla="*/ 4 h 189"/>
                <a:gd name="T20" fmla="*/ 96 w 124"/>
                <a:gd name="T21" fmla="*/ 7 h 189"/>
                <a:gd name="T22" fmla="*/ 102 w 124"/>
                <a:gd name="T23" fmla="*/ 9 h 189"/>
                <a:gd name="T24" fmla="*/ 106 w 124"/>
                <a:gd name="T25" fmla="*/ 12 h 189"/>
                <a:gd name="T26" fmla="*/ 110 w 124"/>
                <a:gd name="T27" fmla="*/ 15 h 189"/>
                <a:gd name="T28" fmla="*/ 114 w 124"/>
                <a:gd name="T29" fmla="*/ 18 h 189"/>
                <a:gd name="T30" fmla="*/ 118 w 124"/>
                <a:gd name="T31" fmla="*/ 23 h 189"/>
                <a:gd name="T32" fmla="*/ 121 w 124"/>
                <a:gd name="T33" fmla="*/ 27 h 189"/>
                <a:gd name="T34" fmla="*/ 124 w 124"/>
                <a:gd name="T35" fmla="*/ 42 h 189"/>
                <a:gd name="T36" fmla="*/ 123 w 124"/>
                <a:gd name="T37" fmla="*/ 57 h 189"/>
                <a:gd name="T38" fmla="*/ 120 w 124"/>
                <a:gd name="T39" fmla="*/ 71 h 189"/>
                <a:gd name="T40" fmla="*/ 116 w 124"/>
                <a:gd name="T41" fmla="*/ 84 h 189"/>
                <a:gd name="T42" fmla="*/ 110 w 124"/>
                <a:gd name="T43" fmla="*/ 98 h 189"/>
                <a:gd name="T44" fmla="*/ 105 w 124"/>
                <a:gd name="T45" fmla="*/ 111 h 189"/>
                <a:gd name="T46" fmla="*/ 102 w 124"/>
                <a:gd name="T47" fmla="*/ 125 h 189"/>
                <a:gd name="T48" fmla="*/ 100 w 124"/>
                <a:gd name="T49" fmla="*/ 141 h 189"/>
                <a:gd name="T50" fmla="*/ 98 w 124"/>
                <a:gd name="T51" fmla="*/ 147 h 189"/>
                <a:gd name="T52" fmla="*/ 95 w 124"/>
                <a:gd name="T53" fmla="*/ 154 h 189"/>
                <a:gd name="T54" fmla="*/ 91 w 124"/>
                <a:gd name="T55" fmla="*/ 161 h 189"/>
                <a:gd name="T56" fmla="*/ 86 w 124"/>
                <a:gd name="T57" fmla="*/ 167 h 189"/>
                <a:gd name="T58" fmla="*/ 81 w 124"/>
                <a:gd name="T59" fmla="*/ 173 h 189"/>
                <a:gd name="T60" fmla="*/ 76 w 124"/>
                <a:gd name="T61" fmla="*/ 178 h 189"/>
                <a:gd name="T62" fmla="*/ 69 w 124"/>
                <a:gd name="T63" fmla="*/ 184 h 189"/>
                <a:gd name="T64" fmla="*/ 63 w 124"/>
                <a:gd name="T65" fmla="*/ 187 h 189"/>
                <a:gd name="T66" fmla="*/ 54 w 124"/>
                <a:gd name="T67" fmla="*/ 189 h 189"/>
                <a:gd name="T68" fmla="*/ 45 w 124"/>
                <a:gd name="T69" fmla="*/ 187 h 189"/>
                <a:gd name="T70" fmla="*/ 39 w 124"/>
                <a:gd name="T71" fmla="*/ 183 h 189"/>
                <a:gd name="T72" fmla="*/ 31 w 124"/>
                <a:gd name="T73" fmla="*/ 176 h 189"/>
                <a:gd name="T74" fmla="*/ 32 w 124"/>
                <a:gd name="T75" fmla="*/ 168 h 189"/>
                <a:gd name="T76" fmla="*/ 36 w 124"/>
                <a:gd name="T77" fmla="*/ 160 h 189"/>
                <a:gd name="T78" fmla="*/ 39 w 124"/>
                <a:gd name="T79" fmla="*/ 153 h 189"/>
                <a:gd name="T80" fmla="*/ 37 w 124"/>
                <a:gd name="T81" fmla="*/ 143 h 189"/>
                <a:gd name="T82" fmla="*/ 31 w 124"/>
                <a:gd name="T83" fmla="*/ 131 h 189"/>
                <a:gd name="T84" fmla="*/ 25 w 124"/>
                <a:gd name="T85" fmla="*/ 119 h 189"/>
                <a:gd name="T86" fmla="*/ 19 w 124"/>
                <a:gd name="T87" fmla="*/ 108 h 189"/>
                <a:gd name="T88" fmla="*/ 13 w 124"/>
                <a:gd name="T89" fmla="*/ 96 h 189"/>
                <a:gd name="T90" fmla="*/ 7 w 124"/>
                <a:gd name="T91" fmla="*/ 84 h 189"/>
                <a:gd name="T92" fmla="*/ 3 w 124"/>
                <a:gd name="T93" fmla="*/ 71 h 189"/>
                <a:gd name="T94" fmla="*/ 1 w 124"/>
                <a:gd name="T95" fmla="*/ 58 h 189"/>
                <a:gd name="T96" fmla="*/ 0 w 124"/>
                <a:gd name="T97" fmla="*/ 44 h 189"/>
                <a:gd name="T98" fmla="*/ 21 w 124"/>
                <a:gd name="T99" fmla="*/ 22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4" h="189">
                  <a:moveTo>
                    <a:pt x="21" y="22"/>
                  </a:moveTo>
                  <a:lnTo>
                    <a:pt x="29" y="16"/>
                  </a:lnTo>
                  <a:lnTo>
                    <a:pt x="36" y="12"/>
                  </a:lnTo>
                  <a:lnTo>
                    <a:pt x="43" y="8"/>
                  </a:lnTo>
                  <a:lnTo>
                    <a:pt x="52" y="4"/>
                  </a:lnTo>
                  <a:lnTo>
                    <a:pt x="59" y="2"/>
                  </a:lnTo>
                  <a:lnTo>
                    <a:pt x="68" y="0"/>
                  </a:lnTo>
                  <a:lnTo>
                    <a:pt x="78" y="1"/>
                  </a:lnTo>
                  <a:lnTo>
                    <a:pt x="86" y="2"/>
                  </a:lnTo>
                  <a:lnTo>
                    <a:pt x="92" y="4"/>
                  </a:lnTo>
                  <a:lnTo>
                    <a:pt x="96" y="7"/>
                  </a:lnTo>
                  <a:lnTo>
                    <a:pt x="102" y="9"/>
                  </a:lnTo>
                  <a:lnTo>
                    <a:pt x="106" y="12"/>
                  </a:lnTo>
                  <a:lnTo>
                    <a:pt x="110" y="15"/>
                  </a:lnTo>
                  <a:lnTo>
                    <a:pt x="114" y="18"/>
                  </a:lnTo>
                  <a:lnTo>
                    <a:pt x="118" y="23"/>
                  </a:lnTo>
                  <a:lnTo>
                    <a:pt x="121" y="27"/>
                  </a:lnTo>
                  <a:lnTo>
                    <a:pt x="124" y="42"/>
                  </a:lnTo>
                  <a:lnTo>
                    <a:pt x="123" y="57"/>
                  </a:lnTo>
                  <a:lnTo>
                    <a:pt x="120" y="71"/>
                  </a:lnTo>
                  <a:lnTo>
                    <a:pt x="116" y="84"/>
                  </a:lnTo>
                  <a:lnTo>
                    <a:pt x="110" y="98"/>
                  </a:lnTo>
                  <a:lnTo>
                    <a:pt x="105" y="111"/>
                  </a:lnTo>
                  <a:lnTo>
                    <a:pt x="102" y="125"/>
                  </a:lnTo>
                  <a:lnTo>
                    <a:pt x="100" y="141"/>
                  </a:lnTo>
                  <a:lnTo>
                    <a:pt x="98" y="147"/>
                  </a:lnTo>
                  <a:lnTo>
                    <a:pt x="95" y="154"/>
                  </a:lnTo>
                  <a:lnTo>
                    <a:pt x="91" y="161"/>
                  </a:lnTo>
                  <a:lnTo>
                    <a:pt x="86" y="167"/>
                  </a:lnTo>
                  <a:lnTo>
                    <a:pt x="81" y="173"/>
                  </a:lnTo>
                  <a:lnTo>
                    <a:pt x="76" y="178"/>
                  </a:lnTo>
                  <a:lnTo>
                    <a:pt x="69" y="184"/>
                  </a:lnTo>
                  <a:lnTo>
                    <a:pt x="63" y="187"/>
                  </a:lnTo>
                  <a:lnTo>
                    <a:pt x="54" y="189"/>
                  </a:lnTo>
                  <a:lnTo>
                    <a:pt x="45" y="187"/>
                  </a:lnTo>
                  <a:lnTo>
                    <a:pt x="39" y="183"/>
                  </a:lnTo>
                  <a:lnTo>
                    <a:pt x="31" y="176"/>
                  </a:lnTo>
                  <a:lnTo>
                    <a:pt x="32" y="168"/>
                  </a:lnTo>
                  <a:lnTo>
                    <a:pt x="36" y="160"/>
                  </a:lnTo>
                  <a:lnTo>
                    <a:pt x="39" y="153"/>
                  </a:lnTo>
                  <a:lnTo>
                    <a:pt x="37" y="143"/>
                  </a:lnTo>
                  <a:lnTo>
                    <a:pt x="31" y="131"/>
                  </a:lnTo>
                  <a:lnTo>
                    <a:pt x="25" y="119"/>
                  </a:lnTo>
                  <a:lnTo>
                    <a:pt x="19" y="108"/>
                  </a:lnTo>
                  <a:lnTo>
                    <a:pt x="13" y="96"/>
                  </a:lnTo>
                  <a:lnTo>
                    <a:pt x="7" y="84"/>
                  </a:lnTo>
                  <a:lnTo>
                    <a:pt x="3" y="71"/>
                  </a:lnTo>
                  <a:lnTo>
                    <a:pt x="1" y="58"/>
                  </a:lnTo>
                  <a:lnTo>
                    <a:pt x="0" y="44"/>
                  </a:lnTo>
                  <a:lnTo>
                    <a:pt x="21" y="2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0" name="Freeform 1060"/>
            <p:cNvSpPr>
              <a:spLocks/>
            </p:cNvSpPr>
            <p:nvPr/>
          </p:nvSpPr>
          <p:spPr bwMode="auto">
            <a:xfrm>
              <a:off x="991" y="1938"/>
              <a:ext cx="33" cy="35"/>
            </a:xfrm>
            <a:custGeom>
              <a:avLst/>
              <a:gdLst>
                <a:gd name="T0" fmla="*/ 99 w 99"/>
                <a:gd name="T1" fmla="*/ 72 h 107"/>
                <a:gd name="T2" fmla="*/ 97 w 99"/>
                <a:gd name="T3" fmla="*/ 82 h 107"/>
                <a:gd name="T4" fmla="*/ 94 w 99"/>
                <a:gd name="T5" fmla="*/ 91 h 107"/>
                <a:gd name="T6" fmla="*/ 90 w 99"/>
                <a:gd name="T7" fmla="*/ 98 h 107"/>
                <a:gd name="T8" fmla="*/ 86 w 99"/>
                <a:gd name="T9" fmla="*/ 107 h 107"/>
                <a:gd name="T10" fmla="*/ 77 w 99"/>
                <a:gd name="T11" fmla="*/ 99 h 107"/>
                <a:gd name="T12" fmla="*/ 67 w 99"/>
                <a:gd name="T13" fmla="*/ 92 h 107"/>
                <a:gd name="T14" fmla="*/ 57 w 99"/>
                <a:gd name="T15" fmla="*/ 84 h 107"/>
                <a:gd name="T16" fmla="*/ 46 w 99"/>
                <a:gd name="T17" fmla="*/ 78 h 107"/>
                <a:gd name="T18" fmla="*/ 37 w 99"/>
                <a:gd name="T19" fmla="*/ 70 h 107"/>
                <a:gd name="T20" fmla="*/ 26 w 99"/>
                <a:gd name="T21" fmla="*/ 62 h 107"/>
                <a:gd name="T22" fmla="*/ 17 w 99"/>
                <a:gd name="T23" fmla="*/ 54 h 107"/>
                <a:gd name="T24" fmla="*/ 7 w 99"/>
                <a:gd name="T25" fmla="*/ 45 h 107"/>
                <a:gd name="T26" fmla="*/ 2 w 99"/>
                <a:gd name="T27" fmla="*/ 35 h 107"/>
                <a:gd name="T28" fmla="*/ 0 w 99"/>
                <a:gd name="T29" fmla="*/ 25 h 107"/>
                <a:gd name="T30" fmla="*/ 0 w 99"/>
                <a:gd name="T31" fmla="*/ 12 h 107"/>
                <a:gd name="T32" fmla="*/ 0 w 99"/>
                <a:gd name="T33" fmla="*/ 0 h 107"/>
                <a:gd name="T34" fmla="*/ 12 w 99"/>
                <a:gd name="T35" fmla="*/ 9 h 107"/>
                <a:gd name="T36" fmla="*/ 25 w 99"/>
                <a:gd name="T37" fmla="*/ 18 h 107"/>
                <a:gd name="T38" fmla="*/ 39 w 99"/>
                <a:gd name="T39" fmla="*/ 26 h 107"/>
                <a:gd name="T40" fmla="*/ 52 w 99"/>
                <a:gd name="T41" fmla="*/ 32 h 107"/>
                <a:gd name="T42" fmla="*/ 65 w 99"/>
                <a:gd name="T43" fmla="*/ 40 h 107"/>
                <a:gd name="T44" fmla="*/ 78 w 99"/>
                <a:gd name="T45" fmla="*/ 48 h 107"/>
                <a:gd name="T46" fmla="*/ 88 w 99"/>
                <a:gd name="T47" fmla="*/ 59 h 107"/>
                <a:gd name="T48" fmla="*/ 99 w 99"/>
                <a:gd name="T49" fmla="*/ 7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07">
                  <a:moveTo>
                    <a:pt x="99" y="72"/>
                  </a:moveTo>
                  <a:lnTo>
                    <a:pt x="97" y="82"/>
                  </a:lnTo>
                  <a:lnTo>
                    <a:pt x="94" y="91"/>
                  </a:lnTo>
                  <a:lnTo>
                    <a:pt x="90" y="98"/>
                  </a:lnTo>
                  <a:lnTo>
                    <a:pt x="86" y="107"/>
                  </a:lnTo>
                  <a:lnTo>
                    <a:pt x="77" y="99"/>
                  </a:lnTo>
                  <a:lnTo>
                    <a:pt x="67" y="92"/>
                  </a:lnTo>
                  <a:lnTo>
                    <a:pt x="57" y="84"/>
                  </a:lnTo>
                  <a:lnTo>
                    <a:pt x="46" y="78"/>
                  </a:lnTo>
                  <a:lnTo>
                    <a:pt x="37" y="70"/>
                  </a:lnTo>
                  <a:lnTo>
                    <a:pt x="26" y="62"/>
                  </a:lnTo>
                  <a:lnTo>
                    <a:pt x="17" y="54"/>
                  </a:lnTo>
                  <a:lnTo>
                    <a:pt x="7" y="45"/>
                  </a:lnTo>
                  <a:lnTo>
                    <a:pt x="2" y="35"/>
                  </a:lnTo>
                  <a:lnTo>
                    <a:pt x="0" y="25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2" y="9"/>
                  </a:lnTo>
                  <a:lnTo>
                    <a:pt x="25" y="18"/>
                  </a:lnTo>
                  <a:lnTo>
                    <a:pt x="39" y="26"/>
                  </a:lnTo>
                  <a:lnTo>
                    <a:pt x="52" y="32"/>
                  </a:lnTo>
                  <a:lnTo>
                    <a:pt x="65" y="40"/>
                  </a:lnTo>
                  <a:lnTo>
                    <a:pt x="78" y="48"/>
                  </a:lnTo>
                  <a:lnTo>
                    <a:pt x="88" y="59"/>
                  </a:lnTo>
                  <a:lnTo>
                    <a:pt x="99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1" name="Freeform 1061"/>
            <p:cNvSpPr>
              <a:spLocks/>
            </p:cNvSpPr>
            <p:nvPr/>
          </p:nvSpPr>
          <p:spPr bwMode="auto">
            <a:xfrm>
              <a:off x="732" y="1977"/>
              <a:ext cx="9" cy="6"/>
            </a:xfrm>
            <a:custGeom>
              <a:avLst/>
              <a:gdLst>
                <a:gd name="T0" fmla="*/ 28 w 28"/>
                <a:gd name="T1" fmla="*/ 18 h 19"/>
                <a:gd name="T2" fmla="*/ 22 w 28"/>
                <a:gd name="T3" fmla="*/ 19 h 19"/>
                <a:gd name="T4" fmla="*/ 14 w 28"/>
                <a:gd name="T5" fmla="*/ 19 h 19"/>
                <a:gd name="T6" fmla="*/ 7 w 28"/>
                <a:gd name="T7" fmla="*/ 18 h 19"/>
                <a:gd name="T8" fmla="*/ 0 w 28"/>
                <a:gd name="T9" fmla="*/ 14 h 19"/>
                <a:gd name="T10" fmla="*/ 0 w 28"/>
                <a:gd name="T11" fmla="*/ 8 h 19"/>
                <a:gd name="T12" fmla="*/ 4 w 28"/>
                <a:gd name="T13" fmla="*/ 5 h 19"/>
                <a:gd name="T14" fmla="*/ 7 w 28"/>
                <a:gd name="T15" fmla="*/ 3 h 19"/>
                <a:gd name="T16" fmla="*/ 11 w 28"/>
                <a:gd name="T17" fmla="*/ 0 h 19"/>
                <a:gd name="T18" fmla="*/ 14 w 28"/>
                <a:gd name="T19" fmla="*/ 4 h 19"/>
                <a:gd name="T20" fmla="*/ 19 w 28"/>
                <a:gd name="T21" fmla="*/ 9 h 19"/>
                <a:gd name="T22" fmla="*/ 23 w 28"/>
                <a:gd name="T23" fmla="*/ 14 h 19"/>
                <a:gd name="T24" fmla="*/ 28 w 28"/>
                <a:gd name="T2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" h="19">
                  <a:moveTo>
                    <a:pt x="28" y="18"/>
                  </a:moveTo>
                  <a:lnTo>
                    <a:pt x="22" y="19"/>
                  </a:lnTo>
                  <a:lnTo>
                    <a:pt x="14" y="19"/>
                  </a:lnTo>
                  <a:lnTo>
                    <a:pt x="7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5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4" y="4"/>
                  </a:lnTo>
                  <a:lnTo>
                    <a:pt x="19" y="9"/>
                  </a:lnTo>
                  <a:lnTo>
                    <a:pt x="23" y="14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2" name="Freeform 1062"/>
            <p:cNvSpPr>
              <a:spLocks/>
            </p:cNvSpPr>
            <p:nvPr/>
          </p:nvSpPr>
          <p:spPr bwMode="auto">
            <a:xfrm>
              <a:off x="1048" y="1979"/>
              <a:ext cx="13" cy="67"/>
            </a:xfrm>
            <a:custGeom>
              <a:avLst/>
              <a:gdLst>
                <a:gd name="T0" fmla="*/ 33 w 39"/>
                <a:gd name="T1" fmla="*/ 63 h 201"/>
                <a:gd name="T2" fmla="*/ 34 w 39"/>
                <a:gd name="T3" fmla="*/ 70 h 201"/>
                <a:gd name="T4" fmla="*/ 35 w 39"/>
                <a:gd name="T5" fmla="*/ 77 h 201"/>
                <a:gd name="T6" fmla="*/ 36 w 39"/>
                <a:gd name="T7" fmla="*/ 83 h 201"/>
                <a:gd name="T8" fmla="*/ 39 w 39"/>
                <a:gd name="T9" fmla="*/ 89 h 201"/>
                <a:gd name="T10" fmla="*/ 10 w 39"/>
                <a:gd name="T11" fmla="*/ 197 h 201"/>
                <a:gd name="T12" fmla="*/ 12 w 39"/>
                <a:gd name="T13" fmla="*/ 201 h 201"/>
                <a:gd name="T14" fmla="*/ 8 w 39"/>
                <a:gd name="T15" fmla="*/ 187 h 201"/>
                <a:gd name="T16" fmla="*/ 8 w 39"/>
                <a:gd name="T17" fmla="*/ 173 h 201"/>
                <a:gd name="T18" fmla="*/ 8 w 39"/>
                <a:gd name="T19" fmla="*/ 158 h 201"/>
                <a:gd name="T20" fmla="*/ 7 w 39"/>
                <a:gd name="T21" fmla="*/ 144 h 201"/>
                <a:gd name="T22" fmla="*/ 5 w 39"/>
                <a:gd name="T23" fmla="*/ 119 h 201"/>
                <a:gd name="T24" fmla="*/ 5 w 39"/>
                <a:gd name="T25" fmla="*/ 94 h 201"/>
                <a:gd name="T26" fmla="*/ 5 w 39"/>
                <a:gd name="T27" fmla="*/ 69 h 201"/>
                <a:gd name="T28" fmla="*/ 7 w 39"/>
                <a:gd name="T29" fmla="*/ 46 h 201"/>
                <a:gd name="T30" fmla="*/ 5 w 39"/>
                <a:gd name="T31" fmla="*/ 34 h 201"/>
                <a:gd name="T32" fmla="*/ 3 w 39"/>
                <a:gd name="T33" fmla="*/ 23 h 201"/>
                <a:gd name="T34" fmla="*/ 1 w 39"/>
                <a:gd name="T35" fmla="*/ 12 h 201"/>
                <a:gd name="T36" fmla="*/ 0 w 39"/>
                <a:gd name="T37" fmla="*/ 0 h 201"/>
                <a:gd name="T38" fmla="*/ 5 w 39"/>
                <a:gd name="T39" fmla="*/ 8 h 201"/>
                <a:gd name="T40" fmla="*/ 9 w 39"/>
                <a:gd name="T41" fmla="*/ 15 h 201"/>
                <a:gd name="T42" fmla="*/ 14 w 39"/>
                <a:gd name="T43" fmla="*/ 23 h 201"/>
                <a:gd name="T44" fmla="*/ 18 w 39"/>
                <a:gd name="T45" fmla="*/ 30 h 201"/>
                <a:gd name="T46" fmla="*/ 21 w 39"/>
                <a:gd name="T47" fmla="*/ 39 h 201"/>
                <a:gd name="T48" fmla="*/ 26 w 39"/>
                <a:gd name="T49" fmla="*/ 47 h 201"/>
                <a:gd name="T50" fmla="*/ 29 w 39"/>
                <a:gd name="T51" fmla="*/ 55 h 201"/>
                <a:gd name="T52" fmla="*/ 33 w 39"/>
                <a:gd name="T53" fmla="*/ 6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9" h="201">
                  <a:moveTo>
                    <a:pt x="33" y="63"/>
                  </a:moveTo>
                  <a:lnTo>
                    <a:pt x="34" y="70"/>
                  </a:lnTo>
                  <a:lnTo>
                    <a:pt x="35" y="77"/>
                  </a:lnTo>
                  <a:lnTo>
                    <a:pt x="36" y="83"/>
                  </a:lnTo>
                  <a:lnTo>
                    <a:pt x="39" y="89"/>
                  </a:lnTo>
                  <a:lnTo>
                    <a:pt x="10" y="197"/>
                  </a:lnTo>
                  <a:lnTo>
                    <a:pt x="12" y="201"/>
                  </a:lnTo>
                  <a:lnTo>
                    <a:pt x="8" y="187"/>
                  </a:lnTo>
                  <a:lnTo>
                    <a:pt x="8" y="173"/>
                  </a:lnTo>
                  <a:lnTo>
                    <a:pt x="8" y="158"/>
                  </a:lnTo>
                  <a:lnTo>
                    <a:pt x="7" y="144"/>
                  </a:lnTo>
                  <a:lnTo>
                    <a:pt x="5" y="119"/>
                  </a:lnTo>
                  <a:lnTo>
                    <a:pt x="5" y="94"/>
                  </a:lnTo>
                  <a:lnTo>
                    <a:pt x="5" y="69"/>
                  </a:lnTo>
                  <a:lnTo>
                    <a:pt x="7" y="46"/>
                  </a:lnTo>
                  <a:lnTo>
                    <a:pt x="5" y="34"/>
                  </a:lnTo>
                  <a:lnTo>
                    <a:pt x="3" y="23"/>
                  </a:lnTo>
                  <a:lnTo>
                    <a:pt x="1" y="12"/>
                  </a:lnTo>
                  <a:lnTo>
                    <a:pt x="0" y="0"/>
                  </a:lnTo>
                  <a:lnTo>
                    <a:pt x="5" y="8"/>
                  </a:lnTo>
                  <a:lnTo>
                    <a:pt x="9" y="15"/>
                  </a:lnTo>
                  <a:lnTo>
                    <a:pt x="14" y="23"/>
                  </a:lnTo>
                  <a:lnTo>
                    <a:pt x="18" y="30"/>
                  </a:lnTo>
                  <a:lnTo>
                    <a:pt x="21" y="39"/>
                  </a:lnTo>
                  <a:lnTo>
                    <a:pt x="26" y="47"/>
                  </a:lnTo>
                  <a:lnTo>
                    <a:pt x="29" y="55"/>
                  </a:lnTo>
                  <a:lnTo>
                    <a:pt x="33" y="6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3" name="Freeform 1063"/>
            <p:cNvSpPr>
              <a:spLocks/>
            </p:cNvSpPr>
            <p:nvPr/>
          </p:nvSpPr>
          <p:spPr bwMode="auto">
            <a:xfrm>
              <a:off x="701" y="1984"/>
              <a:ext cx="24" cy="34"/>
            </a:xfrm>
            <a:custGeom>
              <a:avLst/>
              <a:gdLst>
                <a:gd name="T0" fmla="*/ 19 w 72"/>
                <a:gd name="T1" fmla="*/ 103 h 103"/>
                <a:gd name="T2" fmla="*/ 11 w 72"/>
                <a:gd name="T3" fmla="*/ 96 h 103"/>
                <a:gd name="T4" fmla="*/ 6 w 72"/>
                <a:gd name="T5" fmla="*/ 88 h 103"/>
                <a:gd name="T6" fmla="*/ 2 w 72"/>
                <a:gd name="T7" fmla="*/ 79 h 103"/>
                <a:gd name="T8" fmla="*/ 0 w 72"/>
                <a:gd name="T9" fmla="*/ 69 h 103"/>
                <a:gd name="T10" fmla="*/ 5 w 72"/>
                <a:gd name="T11" fmla="*/ 56 h 103"/>
                <a:gd name="T12" fmla="*/ 11 w 72"/>
                <a:gd name="T13" fmla="*/ 46 h 103"/>
                <a:gd name="T14" fmla="*/ 20 w 72"/>
                <a:gd name="T15" fmla="*/ 38 h 103"/>
                <a:gd name="T16" fmla="*/ 31 w 72"/>
                <a:gd name="T17" fmla="*/ 31 h 103"/>
                <a:gd name="T18" fmla="*/ 42 w 72"/>
                <a:gd name="T19" fmla="*/ 26 h 103"/>
                <a:gd name="T20" fmla="*/ 53 w 72"/>
                <a:gd name="T21" fmla="*/ 20 h 103"/>
                <a:gd name="T22" fmla="*/ 63 w 72"/>
                <a:gd name="T23" fmla="*/ 11 h 103"/>
                <a:gd name="T24" fmla="*/ 72 w 72"/>
                <a:gd name="T25" fmla="*/ 0 h 103"/>
                <a:gd name="T26" fmla="*/ 66 w 72"/>
                <a:gd name="T27" fmla="*/ 13 h 103"/>
                <a:gd name="T28" fmla="*/ 57 w 72"/>
                <a:gd name="T29" fmla="*/ 25 h 103"/>
                <a:gd name="T30" fmla="*/ 47 w 72"/>
                <a:gd name="T31" fmla="*/ 37 h 103"/>
                <a:gd name="T32" fmla="*/ 36 w 72"/>
                <a:gd name="T33" fmla="*/ 48 h 103"/>
                <a:gd name="T34" fmla="*/ 27 w 72"/>
                <a:gd name="T35" fmla="*/ 60 h 103"/>
                <a:gd name="T36" fmla="*/ 20 w 72"/>
                <a:gd name="T37" fmla="*/ 73 h 103"/>
                <a:gd name="T38" fmla="*/ 16 w 72"/>
                <a:gd name="T39" fmla="*/ 87 h 103"/>
                <a:gd name="T40" fmla="*/ 19 w 72"/>
                <a:gd name="T4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2" h="103">
                  <a:moveTo>
                    <a:pt x="19" y="103"/>
                  </a:moveTo>
                  <a:lnTo>
                    <a:pt x="11" y="96"/>
                  </a:lnTo>
                  <a:lnTo>
                    <a:pt x="6" y="88"/>
                  </a:lnTo>
                  <a:lnTo>
                    <a:pt x="2" y="79"/>
                  </a:lnTo>
                  <a:lnTo>
                    <a:pt x="0" y="69"/>
                  </a:lnTo>
                  <a:lnTo>
                    <a:pt x="5" y="56"/>
                  </a:lnTo>
                  <a:lnTo>
                    <a:pt x="11" y="46"/>
                  </a:lnTo>
                  <a:lnTo>
                    <a:pt x="20" y="38"/>
                  </a:lnTo>
                  <a:lnTo>
                    <a:pt x="31" y="31"/>
                  </a:lnTo>
                  <a:lnTo>
                    <a:pt x="42" y="26"/>
                  </a:lnTo>
                  <a:lnTo>
                    <a:pt x="53" y="20"/>
                  </a:lnTo>
                  <a:lnTo>
                    <a:pt x="63" y="11"/>
                  </a:lnTo>
                  <a:lnTo>
                    <a:pt x="72" y="0"/>
                  </a:lnTo>
                  <a:lnTo>
                    <a:pt x="66" y="13"/>
                  </a:lnTo>
                  <a:lnTo>
                    <a:pt x="57" y="25"/>
                  </a:lnTo>
                  <a:lnTo>
                    <a:pt x="47" y="37"/>
                  </a:lnTo>
                  <a:lnTo>
                    <a:pt x="36" y="48"/>
                  </a:lnTo>
                  <a:lnTo>
                    <a:pt x="27" y="60"/>
                  </a:lnTo>
                  <a:lnTo>
                    <a:pt x="20" y="73"/>
                  </a:lnTo>
                  <a:lnTo>
                    <a:pt x="16" y="87"/>
                  </a:lnTo>
                  <a:lnTo>
                    <a:pt x="19" y="1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4" name="Freeform 1064"/>
            <p:cNvSpPr>
              <a:spLocks/>
            </p:cNvSpPr>
            <p:nvPr/>
          </p:nvSpPr>
          <p:spPr bwMode="auto">
            <a:xfrm>
              <a:off x="1060" y="2036"/>
              <a:ext cx="8" cy="19"/>
            </a:xfrm>
            <a:custGeom>
              <a:avLst/>
              <a:gdLst>
                <a:gd name="T0" fmla="*/ 24 w 24"/>
                <a:gd name="T1" fmla="*/ 9 h 58"/>
                <a:gd name="T2" fmla="*/ 22 w 24"/>
                <a:gd name="T3" fmla="*/ 20 h 58"/>
                <a:gd name="T4" fmla="*/ 20 w 24"/>
                <a:gd name="T5" fmla="*/ 33 h 58"/>
                <a:gd name="T6" fmla="*/ 19 w 24"/>
                <a:gd name="T7" fmla="*/ 46 h 58"/>
                <a:gd name="T8" fmla="*/ 16 w 24"/>
                <a:gd name="T9" fmla="*/ 58 h 58"/>
                <a:gd name="T10" fmla="*/ 9 w 24"/>
                <a:gd name="T11" fmla="*/ 56 h 58"/>
                <a:gd name="T12" fmla="*/ 6 w 24"/>
                <a:gd name="T13" fmla="*/ 53 h 58"/>
                <a:gd name="T14" fmla="*/ 3 w 24"/>
                <a:gd name="T15" fmla="*/ 47 h 58"/>
                <a:gd name="T16" fmla="*/ 0 w 24"/>
                <a:gd name="T17" fmla="*/ 42 h 58"/>
                <a:gd name="T18" fmla="*/ 0 w 24"/>
                <a:gd name="T19" fmla="*/ 31 h 58"/>
                <a:gd name="T20" fmla="*/ 3 w 24"/>
                <a:gd name="T21" fmla="*/ 19 h 58"/>
                <a:gd name="T22" fmla="*/ 6 w 24"/>
                <a:gd name="T23" fmla="*/ 10 h 58"/>
                <a:gd name="T24" fmla="*/ 11 w 24"/>
                <a:gd name="T25" fmla="*/ 0 h 58"/>
                <a:gd name="T26" fmla="*/ 14 w 24"/>
                <a:gd name="T27" fmla="*/ 1 h 58"/>
                <a:gd name="T28" fmla="*/ 18 w 24"/>
                <a:gd name="T29" fmla="*/ 3 h 58"/>
                <a:gd name="T30" fmla="*/ 21 w 24"/>
                <a:gd name="T31" fmla="*/ 6 h 58"/>
                <a:gd name="T32" fmla="*/ 24 w 24"/>
                <a:gd name="T33" fmla="*/ 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58">
                  <a:moveTo>
                    <a:pt x="24" y="9"/>
                  </a:moveTo>
                  <a:lnTo>
                    <a:pt x="22" y="20"/>
                  </a:lnTo>
                  <a:lnTo>
                    <a:pt x="20" y="33"/>
                  </a:lnTo>
                  <a:lnTo>
                    <a:pt x="19" y="46"/>
                  </a:lnTo>
                  <a:lnTo>
                    <a:pt x="16" y="58"/>
                  </a:lnTo>
                  <a:lnTo>
                    <a:pt x="9" y="56"/>
                  </a:lnTo>
                  <a:lnTo>
                    <a:pt x="6" y="53"/>
                  </a:lnTo>
                  <a:lnTo>
                    <a:pt x="3" y="47"/>
                  </a:lnTo>
                  <a:lnTo>
                    <a:pt x="0" y="42"/>
                  </a:lnTo>
                  <a:lnTo>
                    <a:pt x="0" y="31"/>
                  </a:lnTo>
                  <a:lnTo>
                    <a:pt x="3" y="19"/>
                  </a:lnTo>
                  <a:lnTo>
                    <a:pt x="6" y="10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8" y="3"/>
                  </a:lnTo>
                  <a:lnTo>
                    <a:pt x="21" y="6"/>
                  </a:lnTo>
                  <a:lnTo>
                    <a:pt x="24" y="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5" name="Freeform 1065"/>
            <p:cNvSpPr>
              <a:spLocks/>
            </p:cNvSpPr>
            <p:nvPr/>
          </p:nvSpPr>
          <p:spPr bwMode="auto">
            <a:xfrm>
              <a:off x="1013" y="2087"/>
              <a:ext cx="105" cy="130"/>
            </a:xfrm>
            <a:custGeom>
              <a:avLst/>
              <a:gdLst>
                <a:gd name="T0" fmla="*/ 184 w 314"/>
                <a:gd name="T1" fmla="*/ 62 h 390"/>
                <a:gd name="T2" fmla="*/ 192 w 314"/>
                <a:gd name="T3" fmla="*/ 78 h 390"/>
                <a:gd name="T4" fmla="*/ 202 w 314"/>
                <a:gd name="T5" fmla="*/ 93 h 390"/>
                <a:gd name="T6" fmla="*/ 213 w 314"/>
                <a:gd name="T7" fmla="*/ 109 h 390"/>
                <a:gd name="T8" fmla="*/ 224 w 314"/>
                <a:gd name="T9" fmla="*/ 124 h 390"/>
                <a:gd name="T10" fmla="*/ 243 w 314"/>
                <a:gd name="T11" fmla="*/ 141 h 390"/>
                <a:gd name="T12" fmla="*/ 264 w 314"/>
                <a:gd name="T13" fmla="*/ 154 h 390"/>
                <a:gd name="T14" fmla="*/ 282 w 314"/>
                <a:gd name="T15" fmla="*/ 169 h 390"/>
                <a:gd name="T16" fmla="*/ 296 w 314"/>
                <a:gd name="T17" fmla="*/ 191 h 390"/>
                <a:gd name="T18" fmla="*/ 312 w 314"/>
                <a:gd name="T19" fmla="*/ 232 h 390"/>
                <a:gd name="T20" fmla="*/ 308 w 314"/>
                <a:gd name="T21" fmla="*/ 274 h 390"/>
                <a:gd name="T22" fmla="*/ 280 w 314"/>
                <a:gd name="T23" fmla="*/ 305 h 390"/>
                <a:gd name="T24" fmla="*/ 246 w 314"/>
                <a:gd name="T25" fmla="*/ 329 h 390"/>
                <a:gd name="T26" fmla="*/ 215 w 314"/>
                <a:gd name="T27" fmla="*/ 355 h 390"/>
                <a:gd name="T28" fmla="*/ 194 w 314"/>
                <a:gd name="T29" fmla="*/ 390 h 390"/>
                <a:gd name="T30" fmla="*/ 184 w 314"/>
                <a:gd name="T31" fmla="*/ 373 h 390"/>
                <a:gd name="T32" fmla="*/ 172 w 314"/>
                <a:gd name="T33" fmla="*/ 357 h 390"/>
                <a:gd name="T34" fmla="*/ 160 w 314"/>
                <a:gd name="T35" fmla="*/ 342 h 390"/>
                <a:gd name="T36" fmla="*/ 148 w 314"/>
                <a:gd name="T37" fmla="*/ 326 h 390"/>
                <a:gd name="T38" fmla="*/ 150 w 314"/>
                <a:gd name="T39" fmla="*/ 302 h 390"/>
                <a:gd name="T40" fmla="*/ 160 w 314"/>
                <a:gd name="T41" fmla="*/ 283 h 390"/>
                <a:gd name="T42" fmla="*/ 172 w 314"/>
                <a:gd name="T43" fmla="*/ 263 h 390"/>
                <a:gd name="T44" fmla="*/ 182 w 314"/>
                <a:gd name="T45" fmla="*/ 244 h 390"/>
                <a:gd name="T46" fmla="*/ 198 w 314"/>
                <a:gd name="T47" fmla="*/ 231 h 390"/>
                <a:gd name="T48" fmla="*/ 212 w 314"/>
                <a:gd name="T49" fmla="*/ 217 h 390"/>
                <a:gd name="T50" fmla="*/ 227 w 314"/>
                <a:gd name="T51" fmla="*/ 203 h 390"/>
                <a:gd name="T52" fmla="*/ 240 w 314"/>
                <a:gd name="T53" fmla="*/ 189 h 390"/>
                <a:gd name="T54" fmla="*/ 227 w 314"/>
                <a:gd name="T55" fmla="*/ 195 h 390"/>
                <a:gd name="T56" fmla="*/ 213 w 314"/>
                <a:gd name="T57" fmla="*/ 200 h 390"/>
                <a:gd name="T58" fmla="*/ 199 w 314"/>
                <a:gd name="T59" fmla="*/ 207 h 390"/>
                <a:gd name="T60" fmla="*/ 186 w 314"/>
                <a:gd name="T61" fmla="*/ 213 h 390"/>
                <a:gd name="T62" fmla="*/ 167 w 314"/>
                <a:gd name="T63" fmla="*/ 227 h 390"/>
                <a:gd name="T64" fmla="*/ 151 w 314"/>
                <a:gd name="T65" fmla="*/ 245 h 390"/>
                <a:gd name="T66" fmla="*/ 136 w 314"/>
                <a:gd name="T67" fmla="*/ 262 h 390"/>
                <a:gd name="T68" fmla="*/ 123 w 314"/>
                <a:gd name="T69" fmla="*/ 279 h 390"/>
                <a:gd name="T70" fmla="*/ 95 w 314"/>
                <a:gd name="T71" fmla="*/ 257 h 390"/>
                <a:gd name="T72" fmla="*/ 65 w 314"/>
                <a:gd name="T73" fmla="*/ 236 h 390"/>
                <a:gd name="T74" fmla="*/ 38 w 314"/>
                <a:gd name="T75" fmla="*/ 213 h 390"/>
                <a:gd name="T76" fmla="*/ 18 w 314"/>
                <a:gd name="T77" fmla="*/ 182 h 390"/>
                <a:gd name="T78" fmla="*/ 5 w 314"/>
                <a:gd name="T79" fmla="*/ 141 h 390"/>
                <a:gd name="T80" fmla="*/ 4 w 314"/>
                <a:gd name="T81" fmla="*/ 99 h 390"/>
                <a:gd name="T82" fmla="*/ 17 w 314"/>
                <a:gd name="T83" fmla="*/ 73 h 390"/>
                <a:gd name="T84" fmla="*/ 31 w 314"/>
                <a:gd name="T85" fmla="*/ 48 h 390"/>
                <a:gd name="T86" fmla="*/ 47 w 314"/>
                <a:gd name="T87" fmla="*/ 24 h 390"/>
                <a:gd name="T88" fmla="*/ 65 w 314"/>
                <a:gd name="T89" fmla="*/ 0 h 390"/>
                <a:gd name="T90" fmla="*/ 80 w 314"/>
                <a:gd name="T91" fmla="*/ 4 h 390"/>
                <a:gd name="T92" fmla="*/ 97 w 314"/>
                <a:gd name="T93" fmla="*/ 5 h 390"/>
                <a:gd name="T94" fmla="*/ 112 w 314"/>
                <a:gd name="T95" fmla="*/ 8 h 390"/>
                <a:gd name="T96" fmla="*/ 126 w 314"/>
                <a:gd name="T97" fmla="*/ 17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4" h="390">
                  <a:moveTo>
                    <a:pt x="126" y="17"/>
                  </a:moveTo>
                  <a:lnTo>
                    <a:pt x="184" y="62"/>
                  </a:lnTo>
                  <a:lnTo>
                    <a:pt x="188" y="71"/>
                  </a:lnTo>
                  <a:lnTo>
                    <a:pt x="192" y="78"/>
                  </a:lnTo>
                  <a:lnTo>
                    <a:pt x="197" y="86"/>
                  </a:lnTo>
                  <a:lnTo>
                    <a:pt x="202" y="93"/>
                  </a:lnTo>
                  <a:lnTo>
                    <a:pt x="207" y="101"/>
                  </a:lnTo>
                  <a:lnTo>
                    <a:pt x="213" y="109"/>
                  </a:lnTo>
                  <a:lnTo>
                    <a:pt x="218" y="116"/>
                  </a:lnTo>
                  <a:lnTo>
                    <a:pt x="224" y="124"/>
                  </a:lnTo>
                  <a:lnTo>
                    <a:pt x="232" y="133"/>
                  </a:lnTo>
                  <a:lnTo>
                    <a:pt x="243" y="141"/>
                  </a:lnTo>
                  <a:lnTo>
                    <a:pt x="253" y="147"/>
                  </a:lnTo>
                  <a:lnTo>
                    <a:pt x="264" y="154"/>
                  </a:lnTo>
                  <a:lnTo>
                    <a:pt x="273" y="161"/>
                  </a:lnTo>
                  <a:lnTo>
                    <a:pt x="282" y="169"/>
                  </a:lnTo>
                  <a:lnTo>
                    <a:pt x="291" y="179"/>
                  </a:lnTo>
                  <a:lnTo>
                    <a:pt x="296" y="191"/>
                  </a:lnTo>
                  <a:lnTo>
                    <a:pt x="305" y="210"/>
                  </a:lnTo>
                  <a:lnTo>
                    <a:pt x="312" y="232"/>
                  </a:lnTo>
                  <a:lnTo>
                    <a:pt x="314" y="253"/>
                  </a:lnTo>
                  <a:lnTo>
                    <a:pt x="308" y="274"/>
                  </a:lnTo>
                  <a:lnTo>
                    <a:pt x="295" y="290"/>
                  </a:lnTo>
                  <a:lnTo>
                    <a:pt x="280" y="305"/>
                  </a:lnTo>
                  <a:lnTo>
                    <a:pt x="264" y="317"/>
                  </a:lnTo>
                  <a:lnTo>
                    <a:pt x="246" y="329"/>
                  </a:lnTo>
                  <a:lnTo>
                    <a:pt x="230" y="342"/>
                  </a:lnTo>
                  <a:lnTo>
                    <a:pt x="215" y="355"/>
                  </a:lnTo>
                  <a:lnTo>
                    <a:pt x="203" y="371"/>
                  </a:lnTo>
                  <a:lnTo>
                    <a:pt x="194" y="390"/>
                  </a:lnTo>
                  <a:lnTo>
                    <a:pt x="190" y="381"/>
                  </a:lnTo>
                  <a:lnTo>
                    <a:pt x="184" y="373"/>
                  </a:lnTo>
                  <a:lnTo>
                    <a:pt x="178" y="365"/>
                  </a:lnTo>
                  <a:lnTo>
                    <a:pt x="172" y="357"/>
                  </a:lnTo>
                  <a:lnTo>
                    <a:pt x="165" y="350"/>
                  </a:lnTo>
                  <a:lnTo>
                    <a:pt x="160" y="342"/>
                  </a:lnTo>
                  <a:lnTo>
                    <a:pt x="153" y="333"/>
                  </a:lnTo>
                  <a:lnTo>
                    <a:pt x="148" y="326"/>
                  </a:lnTo>
                  <a:lnTo>
                    <a:pt x="148" y="314"/>
                  </a:lnTo>
                  <a:lnTo>
                    <a:pt x="150" y="302"/>
                  </a:lnTo>
                  <a:lnTo>
                    <a:pt x="154" y="292"/>
                  </a:lnTo>
                  <a:lnTo>
                    <a:pt x="160" y="283"/>
                  </a:lnTo>
                  <a:lnTo>
                    <a:pt x="165" y="273"/>
                  </a:lnTo>
                  <a:lnTo>
                    <a:pt x="172" y="263"/>
                  </a:lnTo>
                  <a:lnTo>
                    <a:pt x="177" y="253"/>
                  </a:lnTo>
                  <a:lnTo>
                    <a:pt x="182" y="244"/>
                  </a:lnTo>
                  <a:lnTo>
                    <a:pt x="190" y="237"/>
                  </a:lnTo>
                  <a:lnTo>
                    <a:pt x="198" y="231"/>
                  </a:lnTo>
                  <a:lnTo>
                    <a:pt x="204" y="224"/>
                  </a:lnTo>
                  <a:lnTo>
                    <a:pt x="212" y="217"/>
                  </a:lnTo>
                  <a:lnTo>
                    <a:pt x="219" y="210"/>
                  </a:lnTo>
                  <a:lnTo>
                    <a:pt x="227" y="203"/>
                  </a:lnTo>
                  <a:lnTo>
                    <a:pt x="233" y="196"/>
                  </a:lnTo>
                  <a:lnTo>
                    <a:pt x="240" y="189"/>
                  </a:lnTo>
                  <a:lnTo>
                    <a:pt x="233" y="192"/>
                  </a:lnTo>
                  <a:lnTo>
                    <a:pt x="227" y="195"/>
                  </a:lnTo>
                  <a:lnTo>
                    <a:pt x="219" y="198"/>
                  </a:lnTo>
                  <a:lnTo>
                    <a:pt x="213" y="200"/>
                  </a:lnTo>
                  <a:lnTo>
                    <a:pt x="206" y="204"/>
                  </a:lnTo>
                  <a:lnTo>
                    <a:pt x="199" y="207"/>
                  </a:lnTo>
                  <a:lnTo>
                    <a:pt x="192" y="210"/>
                  </a:lnTo>
                  <a:lnTo>
                    <a:pt x="186" y="213"/>
                  </a:lnTo>
                  <a:lnTo>
                    <a:pt x="177" y="220"/>
                  </a:lnTo>
                  <a:lnTo>
                    <a:pt x="167" y="227"/>
                  </a:lnTo>
                  <a:lnTo>
                    <a:pt x="159" y="236"/>
                  </a:lnTo>
                  <a:lnTo>
                    <a:pt x="151" y="245"/>
                  </a:lnTo>
                  <a:lnTo>
                    <a:pt x="144" y="253"/>
                  </a:lnTo>
                  <a:lnTo>
                    <a:pt x="136" y="262"/>
                  </a:lnTo>
                  <a:lnTo>
                    <a:pt x="130" y="271"/>
                  </a:lnTo>
                  <a:lnTo>
                    <a:pt x="123" y="279"/>
                  </a:lnTo>
                  <a:lnTo>
                    <a:pt x="109" y="267"/>
                  </a:lnTo>
                  <a:lnTo>
                    <a:pt x="95" y="257"/>
                  </a:lnTo>
                  <a:lnTo>
                    <a:pt x="80" y="247"/>
                  </a:lnTo>
                  <a:lnTo>
                    <a:pt x="65" y="236"/>
                  </a:lnTo>
                  <a:lnTo>
                    <a:pt x="51" y="225"/>
                  </a:lnTo>
                  <a:lnTo>
                    <a:pt x="38" y="213"/>
                  </a:lnTo>
                  <a:lnTo>
                    <a:pt x="27" y="199"/>
                  </a:lnTo>
                  <a:lnTo>
                    <a:pt x="18" y="182"/>
                  </a:lnTo>
                  <a:lnTo>
                    <a:pt x="13" y="161"/>
                  </a:lnTo>
                  <a:lnTo>
                    <a:pt x="5" y="141"/>
                  </a:lnTo>
                  <a:lnTo>
                    <a:pt x="0" y="120"/>
                  </a:lnTo>
                  <a:lnTo>
                    <a:pt x="4" y="99"/>
                  </a:lnTo>
                  <a:lnTo>
                    <a:pt x="11" y="86"/>
                  </a:lnTo>
                  <a:lnTo>
                    <a:pt x="17" y="73"/>
                  </a:lnTo>
                  <a:lnTo>
                    <a:pt x="24" y="61"/>
                  </a:lnTo>
                  <a:lnTo>
                    <a:pt x="31" y="48"/>
                  </a:lnTo>
                  <a:lnTo>
                    <a:pt x="39" y="36"/>
                  </a:lnTo>
                  <a:lnTo>
                    <a:pt x="47" y="24"/>
                  </a:lnTo>
                  <a:lnTo>
                    <a:pt x="56" y="12"/>
                  </a:lnTo>
                  <a:lnTo>
                    <a:pt x="65" y="0"/>
                  </a:lnTo>
                  <a:lnTo>
                    <a:pt x="72" y="3"/>
                  </a:lnTo>
                  <a:lnTo>
                    <a:pt x="80" y="4"/>
                  </a:lnTo>
                  <a:lnTo>
                    <a:pt x="88" y="5"/>
                  </a:lnTo>
                  <a:lnTo>
                    <a:pt x="97" y="5"/>
                  </a:lnTo>
                  <a:lnTo>
                    <a:pt x="105" y="7"/>
                  </a:lnTo>
                  <a:lnTo>
                    <a:pt x="112" y="8"/>
                  </a:lnTo>
                  <a:lnTo>
                    <a:pt x="120" y="11"/>
                  </a:lnTo>
                  <a:lnTo>
                    <a:pt x="126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6" name="Freeform 1066"/>
            <p:cNvSpPr>
              <a:spLocks/>
            </p:cNvSpPr>
            <p:nvPr/>
          </p:nvSpPr>
          <p:spPr bwMode="auto">
            <a:xfrm>
              <a:off x="1025" y="2096"/>
              <a:ext cx="45" cy="76"/>
            </a:xfrm>
            <a:custGeom>
              <a:avLst/>
              <a:gdLst>
                <a:gd name="T0" fmla="*/ 37 w 135"/>
                <a:gd name="T1" fmla="*/ 99 h 228"/>
                <a:gd name="T2" fmla="*/ 60 w 135"/>
                <a:gd name="T3" fmla="*/ 142 h 228"/>
                <a:gd name="T4" fmla="*/ 63 w 135"/>
                <a:gd name="T5" fmla="*/ 138 h 228"/>
                <a:gd name="T6" fmla="*/ 66 w 135"/>
                <a:gd name="T7" fmla="*/ 132 h 228"/>
                <a:gd name="T8" fmla="*/ 71 w 135"/>
                <a:gd name="T9" fmla="*/ 127 h 228"/>
                <a:gd name="T10" fmla="*/ 74 w 135"/>
                <a:gd name="T11" fmla="*/ 122 h 228"/>
                <a:gd name="T12" fmla="*/ 78 w 135"/>
                <a:gd name="T13" fmla="*/ 116 h 228"/>
                <a:gd name="T14" fmla="*/ 83 w 135"/>
                <a:gd name="T15" fmla="*/ 111 h 228"/>
                <a:gd name="T16" fmla="*/ 87 w 135"/>
                <a:gd name="T17" fmla="*/ 108 h 228"/>
                <a:gd name="T18" fmla="*/ 93 w 135"/>
                <a:gd name="T19" fmla="*/ 104 h 228"/>
                <a:gd name="T20" fmla="*/ 98 w 135"/>
                <a:gd name="T21" fmla="*/ 101 h 228"/>
                <a:gd name="T22" fmla="*/ 103 w 135"/>
                <a:gd name="T23" fmla="*/ 98 h 228"/>
                <a:gd name="T24" fmla="*/ 107 w 135"/>
                <a:gd name="T25" fmla="*/ 95 h 228"/>
                <a:gd name="T26" fmla="*/ 113 w 135"/>
                <a:gd name="T27" fmla="*/ 90 h 228"/>
                <a:gd name="T28" fmla="*/ 117 w 135"/>
                <a:gd name="T29" fmla="*/ 87 h 228"/>
                <a:gd name="T30" fmla="*/ 123 w 135"/>
                <a:gd name="T31" fmla="*/ 85 h 228"/>
                <a:gd name="T32" fmla="*/ 128 w 135"/>
                <a:gd name="T33" fmla="*/ 84 h 228"/>
                <a:gd name="T34" fmla="*/ 135 w 135"/>
                <a:gd name="T35" fmla="*/ 83 h 228"/>
                <a:gd name="T36" fmla="*/ 124 w 135"/>
                <a:gd name="T37" fmla="*/ 89 h 228"/>
                <a:gd name="T38" fmla="*/ 115 w 135"/>
                <a:gd name="T39" fmla="*/ 97 h 228"/>
                <a:gd name="T40" fmla="*/ 107 w 135"/>
                <a:gd name="T41" fmla="*/ 105 h 228"/>
                <a:gd name="T42" fmla="*/ 102 w 135"/>
                <a:gd name="T43" fmla="*/ 114 h 228"/>
                <a:gd name="T44" fmla="*/ 97 w 135"/>
                <a:gd name="T45" fmla="*/ 125 h 228"/>
                <a:gd name="T46" fmla="*/ 92 w 135"/>
                <a:gd name="T47" fmla="*/ 135 h 228"/>
                <a:gd name="T48" fmla="*/ 89 w 135"/>
                <a:gd name="T49" fmla="*/ 145 h 228"/>
                <a:gd name="T50" fmla="*/ 86 w 135"/>
                <a:gd name="T51" fmla="*/ 156 h 228"/>
                <a:gd name="T52" fmla="*/ 89 w 135"/>
                <a:gd name="T53" fmla="*/ 175 h 228"/>
                <a:gd name="T54" fmla="*/ 88 w 135"/>
                <a:gd name="T55" fmla="*/ 193 h 228"/>
                <a:gd name="T56" fmla="*/ 85 w 135"/>
                <a:gd name="T57" fmla="*/ 211 h 228"/>
                <a:gd name="T58" fmla="*/ 79 w 135"/>
                <a:gd name="T59" fmla="*/ 228 h 228"/>
                <a:gd name="T60" fmla="*/ 73 w 135"/>
                <a:gd name="T61" fmla="*/ 224 h 228"/>
                <a:gd name="T62" fmla="*/ 67 w 135"/>
                <a:gd name="T63" fmla="*/ 220 h 228"/>
                <a:gd name="T64" fmla="*/ 63 w 135"/>
                <a:gd name="T65" fmla="*/ 216 h 228"/>
                <a:gd name="T66" fmla="*/ 59 w 135"/>
                <a:gd name="T67" fmla="*/ 210 h 228"/>
                <a:gd name="T68" fmla="*/ 54 w 135"/>
                <a:gd name="T69" fmla="*/ 204 h 228"/>
                <a:gd name="T70" fmla="*/ 51 w 135"/>
                <a:gd name="T71" fmla="*/ 198 h 228"/>
                <a:gd name="T72" fmla="*/ 47 w 135"/>
                <a:gd name="T73" fmla="*/ 192 h 228"/>
                <a:gd name="T74" fmla="*/ 44 w 135"/>
                <a:gd name="T75" fmla="*/ 186 h 228"/>
                <a:gd name="T76" fmla="*/ 35 w 135"/>
                <a:gd name="T77" fmla="*/ 173 h 228"/>
                <a:gd name="T78" fmla="*/ 25 w 135"/>
                <a:gd name="T79" fmla="*/ 161 h 228"/>
                <a:gd name="T80" fmla="*/ 18 w 135"/>
                <a:gd name="T81" fmla="*/ 148 h 228"/>
                <a:gd name="T82" fmla="*/ 10 w 135"/>
                <a:gd name="T83" fmla="*/ 135 h 228"/>
                <a:gd name="T84" fmla="*/ 5 w 135"/>
                <a:gd name="T85" fmla="*/ 121 h 228"/>
                <a:gd name="T86" fmla="*/ 1 w 135"/>
                <a:gd name="T87" fmla="*/ 105 h 228"/>
                <a:gd name="T88" fmla="*/ 0 w 135"/>
                <a:gd name="T89" fmla="*/ 89 h 228"/>
                <a:gd name="T90" fmla="*/ 3 w 135"/>
                <a:gd name="T91" fmla="*/ 73 h 228"/>
                <a:gd name="T92" fmla="*/ 8 w 135"/>
                <a:gd name="T93" fmla="*/ 53 h 228"/>
                <a:gd name="T94" fmla="*/ 17 w 135"/>
                <a:gd name="T95" fmla="*/ 36 h 228"/>
                <a:gd name="T96" fmla="*/ 25 w 135"/>
                <a:gd name="T97" fmla="*/ 18 h 228"/>
                <a:gd name="T98" fmla="*/ 34 w 135"/>
                <a:gd name="T99" fmla="*/ 0 h 228"/>
                <a:gd name="T100" fmla="*/ 37 w 135"/>
                <a:gd name="T101" fmla="*/ 25 h 228"/>
                <a:gd name="T102" fmla="*/ 34 w 135"/>
                <a:gd name="T103" fmla="*/ 49 h 228"/>
                <a:gd name="T104" fmla="*/ 31 w 135"/>
                <a:gd name="T105" fmla="*/ 74 h 228"/>
                <a:gd name="T106" fmla="*/ 37 w 135"/>
                <a:gd name="T107" fmla="*/ 9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8">
                  <a:moveTo>
                    <a:pt x="37" y="99"/>
                  </a:moveTo>
                  <a:lnTo>
                    <a:pt x="60" y="142"/>
                  </a:lnTo>
                  <a:lnTo>
                    <a:pt x="63" y="138"/>
                  </a:lnTo>
                  <a:lnTo>
                    <a:pt x="66" y="132"/>
                  </a:lnTo>
                  <a:lnTo>
                    <a:pt x="71" y="127"/>
                  </a:lnTo>
                  <a:lnTo>
                    <a:pt x="74" y="122"/>
                  </a:lnTo>
                  <a:lnTo>
                    <a:pt x="78" y="116"/>
                  </a:lnTo>
                  <a:lnTo>
                    <a:pt x="83" y="111"/>
                  </a:lnTo>
                  <a:lnTo>
                    <a:pt x="87" y="108"/>
                  </a:lnTo>
                  <a:lnTo>
                    <a:pt x="93" y="104"/>
                  </a:lnTo>
                  <a:lnTo>
                    <a:pt x="98" y="101"/>
                  </a:lnTo>
                  <a:lnTo>
                    <a:pt x="103" y="98"/>
                  </a:lnTo>
                  <a:lnTo>
                    <a:pt x="107" y="95"/>
                  </a:lnTo>
                  <a:lnTo>
                    <a:pt x="113" y="90"/>
                  </a:lnTo>
                  <a:lnTo>
                    <a:pt x="117" y="87"/>
                  </a:lnTo>
                  <a:lnTo>
                    <a:pt x="123" y="85"/>
                  </a:lnTo>
                  <a:lnTo>
                    <a:pt x="128" y="84"/>
                  </a:lnTo>
                  <a:lnTo>
                    <a:pt x="135" y="83"/>
                  </a:lnTo>
                  <a:lnTo>
                    <a:pt x="124" y="89"/>
                  </a:lnTo>
                  <a:lnTo>
                    <a:pt x="115" y="97"/>
                  </a:lnTo>
                  <a:lnTo>
                    <a:pt x="107" y="105"/>
                  </a:lnTo>
                  <a:lnTo>
                    <a:pt x="102" y="114"/>
                  </a:lnTo>
                  <a:lnTo>
                    <a:pt x="97" y="125"/>
                  </a:lnTo>
                  <a:lnTo>
                    <a:pt x="92" y="135"/>
                  </a:lnTo>
                  <a:lnTo>
                    <a:pt x="89" y="145"/>
                  </a:lnTo>
                  <a:lnTo>
                    <a:pt x="86" y="156"/>
                  </a:lnTo>
                  <a:lnTo>
                    <a:pt x="89" y="175"/>
                  </a:lnTo>
                  <a:lnTo>
                    <a:pt x="88" y="193"/>
                  </a:lnTo>
                  <a:lnTo>
                    <a:pt x="85" y="211"/>
                  </a:lnTo>
                  <a:lnTo>
                    <a:pt x="79" y="228"/>
                  </a:lnTo>
                  <a:lnTo>
                    <a:pt x="73" y="224"/>
                  </a:lnTo>
                  <a:lnTo>
                    <a:pt x="67" y="220"/>
                  </a:lnTo>
                  <a:lnTo>
                    <a:pt x="63" y="216"/>
                  </a:lnTo>
                  <a:lnTo>
                    <a:pt x="59" y="210"/>
                  </a:lnTo>
                  <a:lnTo>
                    <a:pt x="54" y="204"/>
                  </a:lnTo>
                  <a:lnTo>
                    <a:pt x="51" y="198"/>
                  </a:lnTo>
                  <a:lnTo>
                    <a:pt x="47" y="192"/>
                  </a:lnTo>
                  <a:lnTo>
                    <a:pt x="44" y="186"/>
                  </a:lnTo>
                  <a:lnTo>
                    <a:pt x="35" y="173"/>
                  </a:lnTo>
                  <a:lnTo>
                    <a:pt x="25" y="161"/>
                  </a:lnTo>
                  <a:lnTo>
                    <a:pt x="18" y="148"/>
                  </a:lnTo>
                  <a:lnTo>
                    <a:pt x="10" y="135"/>
                  </a:lnTo>
                  <a:lnTo>
                    <a:pt x="5" y="121"/>
                  </a:lnTo>
                  <a:lnTo>
                    <a:pt x="1" y="105"/>
                  </a:lnTo>
                  <a:lnTo>
                    <a:pt x="0" y="89"/>
                  </a:lnTo>
                  <a:lnTo>
                    <a:pt x="3" y="73"/>
                  </a:lnTo>
                  <a:lnTo>
                    <a:pt x="8" y="53"/>
                  </a:lnTo>
                  <a:lnTo>
                    <a:pt x="17" y="36"/>
                  </a:lnTo>
                  <a:lnTo>
                    <a:pt x="25" y="18"/>
                  </a:lnTo>
                  <a:lnTo>
                    <a:pt x="34" y="0"/>
                  </a:lnTo>
                  <a:lnTo>
                    <a:pt x="37" y="25"/>
                  </a:lnTo>
                  <a:lnTo>
                    <a:pt x="34" y="49"/>
                  </a:lnTo>
                  <a:lnTo>
                    <a:pt x="31" y="74"/>
                  </a:lnTo>
                  <a:lnTo>
                    <a:pt x="37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7" name="Freeform 1067"/>
            <p:cNvSpPr>
              <a:spLocks/>
            </p:cNvSpPr>
            <p:nvPr/>
          </p:nvSpPr>
          <p:spPr bwMode="auto">
            <a:xfrm>
              <a:off x="887" y="2100"/>
              <a:ext cx="18" cy="16"/>
            </a:xfrm>
            <a:custGeom>
              <a:avLst/>
              <a:gdLst>
                <a:gd name="T0" fmla="*/ 56 w 56"/>
                <a:gd name="T1" fmla="*/ 38 h 47"/>
                <a:gd name="T2" fmla="*/ 51 w 56"/>
                <a:gd name="T3" fmla="*/ 41 h 47"/>
                <a:gd name="T4" fmla="*/ 45 w 56"/>
                <a:gd name="T5" fmla="*/ 43 h 47"/>
                <a:gd name="T6" fmla="*/ 38 w 56"/>
                <a:gd name="T7" fmla="*/ 44 h 47"/>
                <a:gd name="T8" fmla="*/ 32 w 56"/>
                <a:gd name="T9" fmla="*/ 45 h 47"/>
                <a:gd name="T10" fmla="*/ 24 w 56"/>
                <a:gd name="T11" fmla="*/ 45 h 47"/>
                <a:gd name="T12" fmla="*/ 16 w 56"/>
                <a:gd name="T13" fmla="*/ 45 h 47"/>
                <a:gd name="T14" fmla="*/ 9 w 56"/>
                <a:gd name="T15" fmla="*/ 46 h 47"/>
                <a:gd name="T16" fmla="*/ 2 w 56"/>
                <a:gd name="T17" fmla="*/ 47 h 47"/>
                <a:gd name="T18" fmla="*/ 0 w 56"/>
                <a:gd name="T19" fmla="*/ 36 h 47"/>
                <a:gd name="T20" fmla="*/ 0 w 56"/>
                <a:gd name="T21" fmla="*/ 23 h 47"/>
                <a:gd name="T22" fmla="*/ 1 w 56"/>
                <a:gd name="T23" fmla="*/ 11 h 47"/>
                <a:gd name="T24" fmla="*/ 3 w 56"/>
                <a:gd name="T25" fmla="*/ 0 h 47"/>
                <a:gd name="T26" fmla="*/ 56 w 56"/>
                <a:gd name="T27" fmla="*/ 3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47">
                  <a:moveTo>
                    <a:pt x="56" y="38"/>
                  </a:moveTo>
                  <a:lnTo>
                    <a:pt x="51" y="41"/>
                  </a:lnTo>
                  <a:lnTo>
                    <a:pt x="45" y="43"/>
                  </a:lnTo>
                  <a:lnTo>
                    <a:pt x="38" y="44"/>
                  </a:lnTo>
                  <a:lnTo>
                    <a:pt x="32" y="45"/>
                  </a:lnTo>
                  <a:lnTo>
                    <a:pt x="24" y="45"/>
                  </a:lnTo>
                  <a:lnTo>
                    <a:pt x="16" y="45"/>
                  </a:lnTo>
                  <a:lnTo>
                    <a:pt x="9" y="46"/>
                  </a:lnTo>
                  <a:lnTo>
                    <a:pt x="2" y="47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1" y="11"/>
                  </a:lnTo>
                  <a:lnTo>
                    <a:pt x="3" y="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8" name="Freeform 1068"/>
            <p:cNvSpPr>
              <a:spLocks/>
            </p:cNvSpPr>
            <p:nvPr/>
          </p:nvSpPr>
          <p:spPr bwMode="auto">
            <a:xfrm>
              <a:off x="848" y="2116"/>
              <a:ext cx="15" cy="99"/>
            </a:xfrm>
            <a:custGeom>
              <a:avLst/>
              <a:gdLst>
                <a:gd name="T0" fmla="*/ 28 w 45"/>
                <a:gd name="T1" fmla="*/ 150 h 297"/>
                <a:gd name="T2" fmla="*/ 29 w 45"/>
                <a:gd name="T3" fmla="*/ 172 h 297"/>
                <a:gd name="T4" fmla="*/ 30 w 45"/>
                <a:gd name="T5" fmla="*/ 194 h 297"/>
                <a:gd name="T6" fmla="*/ 32 w 45"/>
                <a:gd name="T7" fmla="*/ 215 h 297"/>
                <a:gd name="T8" fmla="*/ 35 w 45"/>
                <a:gd name="T9" fmla="*/ 236 h 297"/>
                <a:gd name="T10" fmla="*/ 34 w 45"/>
                <a:gd name="T11" fmla="*/ 238 h 297"/>
                <a:gd name="T12" fmla="*/ 35 w 45"/>
                <a:gd name="T13" fmla="*/ 241 h 297"/>
                <a:gd name="T14" fmla="*/ 36 w 45"/>
                <a:gd name="T15" fmla="*/ 244 h 297"/>
                <a:gd name="T16" fmla="*/ 37 w 45"/>
                <a:gd name="T17" fmla="*/ 248 h 297"/>
                <a:gd name="T18" fmla="*/ 40 w 45"/>
                <a:gd name="T19" fmla="*/ 259 h 297"/>
                <a:gd name="T20" fmla="*/ 42 w 45"/>
                <a:gd name="T21" fmla="*/ 272 h 297"/>
                <a:gd name="T22" fmla="*/ 44 w 45"/>
                <a:gd name="T23" fmla="*/ 284 h 297"/>
                <a:gd name="T24" fmla="*/ 45 w 45"/>
                <a:gd name="T25" fmla="*/ 297 h 297"/>
                <a:gd name="T26" fmla="*/ 28 w 45"/>
                <a:gd name="T27" fmla="*/ 267 h 297"/>
                <a:gd name="T28" fmla="*/ 14 w 45"/>
                <a:gd name="T29" fmla="*/ 232 h 297"/>
                <a:gd name="T30" fmla="*/ 4 w 45"/>
                <a:gd name="T31" fmla="*/ 197 h 297"/>
                <a:gd name="T32" fmla="*/ 0 w 45"/>
                <a:gd name="T33" fmla="*/ 159 h 297"/>
                <a:gd name="T34" fmla="*/ 0 w 45"/>
                <a:gd name="T35" fmla="*/ 122 h 297"/>
                <a:gd name="T36" fmla="*/ 5 w 45"/>
                <a:gd name="T37" fmla="*/ 85 h 297"/>
                <a:gd name="T38" fmla="*/ 15 w 45"/>
                <a:gd name="T39" fmla="*/ 50 h 297"/>
                <a:gd name="T40" fmla="*/ 30 w 45"/>
                <a:gd name="T41" fmla="*/ 17 h 297"/>
                <a:gd name="T42" fmla="*/ 37 w 45"/>
                <a:gd name="T43" fmla="*/ 0 h 297"/>
                <a:gd name="T44" fmla="*/ 34 w 45"/>
                <a:gd name="T45" fmla="*/ 37 h 297"/>
                <a:gd name="T46" fmla="*/ 30 w 45"/>
                <a:gd name="T47" fmla="*/ 75 h 297"/>
                <a:gd name="T48" fmla="*/ 25 w 45"/>
                <a:gd name="T49" fmla="*/ 113 h 297"/>
                <a:gd name="T50" fmla="*/ 28 w 45"/>
                <a:gd name="T51" fmla="*/ 15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" h="297">
                  <a:moveTo>
                    <a:pt x="28" y="150"/>
                  </a:moveTo>
                  <a:lnTo>
                    <a:pt x="29" y="172"/>
                  </a:lnTo>
                  <a:lnTo>
                    <a:pt x="30" y="194"/>
                  </a:lnTo>
                  <a:lnTo>
                    <a:pt x="32" y="215"/>
                  </a:lnTo>
                  <a:lnTo>
                    <a:pt x="35" y="236"/>
                  </a:lnTo>
                  <a:lnTo>
                    <a:pt x="34" y="238"/>
                  </a:lnTo>
                  <a:lnTo>
                    <a:pt x="35" y="241"/>
                  </a:lnTo>
                  <a:lnTo>
                    <a:pt x="36" y="244"/>
                  </a:lnTo>
                  <a:lnTo>
                    <a:pt x="37" y="248"/>
                  </a:lnTo>
                  <a:lnTo>
                    <a:pt x="40" y="259"/>
                  </a:lnTo>
                  <a:lnTo>
                    <a:pt x="42" y="272"/>
                  </a:lnTo>
                  <a:lnTo>
                    <a:pt x="44" y="284"/>
                  </a:lnTo>
                  <a:lnTo>
                    <a:pt x="45" y="297"/>
                  </a:lnTo>
                  <a:lnTo>
                    <a:pt x="28" y="267"/>
                  </a:lnTo>
                  <a:lnTo>
                    <a:pt x="14" y="232"/>
                  </a:lnTo>
                  <a:lnTo>
                    <a:pt x="4" y="197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5" y="85"/>
                  </a:lnTo>
                  <a:lnTo>
                    <a:pt x="15" y="50"/>
                  </a:lnTo>
                  <a:lnTo>
                    <a:pt x="30" y="17"/>
                  </a:lnTo>
                  <a:lnTo>
                    <a:pt x="37" y="0"/>
                  </a:lnTo>
                  <a:lnTo>
                    <a:pt x="34" y="37"/>
                  </a:lnTo>
                  <a:lnTo>
                    <a:pt x="30" y="75"/>
                  </a:lnTo>
                  <a:lnTo>
                    <a:pt x="25" y="113"/>
                  </a:lnTo>
                  <a:lnTo>
                    <a:pt x="28" y="150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89" name="Freeform 1069"/>
            <p:cNvSpPr>
              <a:spLocks/>
            </p:cNvSpPr>
            <p:nvPr/>
          </p:nvSpPr>
          <p:spPr bwMode="auto">
            <a:xfrm>
              <a:off x="793" y="2119"/>
              <a:ext cx="64" cy="171"/>
            </a:xfrm>
            <a:custGeom>
              <a:avLst/>
              <a:gdLst>
                <a:gd name="T0" fmla="*/ 116 w 192"/>
                <a:gd name="T1" fmla="*/ 53 h 515"/>
                <a:gd name="T2" fmla="*/ 104 w 192"/>
                <a:gd name="T3" fmla="*/ 72 h 515"/>
                <a:gd name="T4" fmla="*/ 94 w 192"/>
                <a:gd name="T5" fmla="*/ 91 h 515"/>
                <a:gd name="T6" fmla="*/ 93 w 192"/>
                <a:gd name="T7" fmla="*/ 113 h 515"/>
                <a:gd name="T8" fmla="*/ 106 w 192"/>
                <a:gd name="T9" fmla="*/ 139 h 515"/>
                <a:gd name="T10" fmla="*/ 119 w 192"/>
                <a:gd name="T11" fmla="*/ 170 h 515"/>
                <a:gd name="T12" fmla="*/ 130 w 192"/>
                <a:gd name="T13" fmla="*/ 203 h 515"/>
                <a:gd name="T14" fmla="*/ 142 w 192"/>
                <a:gd name="T15" fmla="*/ 235 h 515"/>
                <a:gd name="T16" fmla="*/ 155 w 192"/>
                <a:gd name="T17" fmla="*/ 262 h 515"/>
                <a:gd name="T18" fmla="*/ 171 w 192"/>
                <a:gd name="T19" fmla="*/ 299 h 515"/>
                <a:gd name="T20" fmla="*/ 186 w 192"/>
                <a:gd name="T21" fmla="*/ 340 h 515"/>
                <a:gd name="T22" fmla="*/ 192 w 192"/>
                <a:gd name="T23" fmla="*/ 375 h 515"/>
                <a:gd name="T24" fmla="*/ 187 w 192"/>
                <a:gd name="T25" fmla="*/ 395 h 515"/>
                <a:gd name="T26" fmla="*/ 174 w 192"/>
                <a:gd name="T27" fmla="*/ 428 h 515"/>
                <a:gd name="T28" fmla="*/ 159 w 192"/>
                <a:gd name="T29" fmla="*/ 469 h 515"/>
                <a:gd name="T30" fmla="*/ 144 w 192"/>
                <a:gd name="T31" fmla="*/ 503 h 515"/>
                <a:gd name="T32" fmla="*/ 138 w 192"/>
                <a:gd name="T33" fmla="*/ 501 h 515"/>
                <a:gd name="T34" fmla="*/ 146 w 192"/>
                <a:gd name="T35" fmla="*/ 454 h 515"/>
                <a:gd name="T36" fmla="*/ 154 w 192"/>
                <a:gd name="T37" fmla="*/ 394 h 515"/>
                <a:gd name="T38" fmla="*/ 151 w 192"/>
                <a:gd name="T39" fmla="*/ 338 h 515"/>
                <a:gd name="T40" fmla="*/ 133 w 192"/>
                <a:gd name="T41" fmla="*/ 297 h 515"/>
                <a:gd name="T42" fmla="*/ 117 w 192"/>
                <a:gd name="T43" fmla="*/ 260 h 515"/>
                <a:gd name="T44" fmla="*/ 101 w 192"/>
                <a:gd name="T45" fmla="*/ 222 h 515"/>
                <a:gd name="T46" fmla="*/ 82 w 192"/>
                <a:gd name="T47" fmla="*/ 184 h 515"/>
                <a:gd name="T48" fmla="*/ 62 w 192"/>
                <a:gd name="T49" fmla="*/ 140 h 515"/>
                <a:gd name="T50" fmla="*/ 48 w 192"/>
                <a:gd name="T51" fmla="*/ 162 h 515"/>
                <a:gd name="T52" fmla="*/ 33 w 192"/>
                <a:gd name="T53" fmla="*/ 181 h 515"/>
                <a:gd name="T54" fmla="*/ 38 w 192"/>
                <a:gd name="T55" fmla="*/ 149 h 515"/>
                <a:gd name="T56" fmla="*/ 46 w 192"/>
                <a:gd name="T57" fmla="*/ 117 h 515"/>
                <a:gd name="T58" fmla="*/ 58 w 192"/>
                <a:gd name="T59" fmla="*/ 88 h 515"/>
                <a:gd name="T60" fmla="*/ 72 w 192"/>
                <a:gd name="T61" fmla="*/ 60 h 515"/>
                <a:gd name="T62" fmla="*/ 62 w 192"/>
                <a:gd name="T63" fmla="*/ 50 h 515"/>
                <a:gd name="T64" fmla="*/ 50 w 192"/>
                <a:gd name="T65" fmla="*/ 43 h 515"/>
                <a:gd name="T66" fmla="*/ 38 w 192"/>
                <a:gd name="T67" fmla="*/ 35 h 515"/>
                <a:gd name="T68" fmla="*/ 26 w 192"/>
                <a:gd name="T69" fmla="*/ 28 h 515"/>
                <a:gd name="T70" fmla="*/ 13 w 192"/>
                <a:gd name="T71" fmla="*/ 14 h 515"/>
                <a:gd name="T72" fmla="*/ 0 w 192"/>
                <a:gd name="T73" fmla="*/ 0 h 515"/>
                <a:gd name="T74" fmla="*/ 30 w 192"/>
                <a:gd name="T75" fmla="*/ 9 h 515"/>
                <a:gd name="T76" fmla="*/ 61 w 192"/>
                <a:gd name="T77" fmla="*/ 20 h 515"/>
                <a:gd name="T78" fmla="*/ 91 w 192"/>
                <a:gd name="T79" fmla="*/ 31 h 515"/>
                <a:gd name="T80" fmla="*/ 120 w 192"/>
                <a:gd name="T81" fmla="*/ 43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2" h="515">
                  <a:moveTo>
                    <a:pt x="120" y="43"/>
                  </a:moveTo>
                  <a:lnTo>
                    <a:pt x="116" y="53"/>
                  </a:lnTo>
                  <a:lnTo>
                    <a:pt x="110" y="62"/>
                  </a:lnTo>
                  <a:lnTo>
                    <a:pt x="104" y="72"/>
                  </a:lnTo>
                  <a:lnTo>
                    <a:pt x="98" y="82"/>
                  </a:lnTo>
                  <a:lnTo>
                    <a:pt x="94" y="91"/>
                  </a:lnTo>
                  <a:lnTo>
                    <a:pt x="92" y="102"/>
                  </a:lnTo>
                  <a:lnTo>
                    <a:pt x="93" y="113"/>
                  </a:lnTo>
                  <a:lnTo>
                    <a:pt x="98" y="124"/>
                  </a:lnTo>
                  <a:lnTo>
                    <a:pt x="106" y="139"/>
                  </a:lnTo>
                  <a:lnTo>
                    <a:pt x="112" y="155"/>
                  </a:lnTo>
                  <a:lnTo>
                    <a:pt x="119" y="170"/>
                  </a:lnTo>
                  <a:lnTo>
                    <a:pt x="124" y="187"/>
                  </a:lnTo>
                  <a:lnTo>
                    <a:pt x="130" y="203"/>
                  </a:lnTo>
                  <a:lnTo>
                    <a:pt x="135" y="219"/>
                  </a:lnTo>
                  <a:lnTo>
                    <a:pt x="142" y="235"/>
                  </a:lnTo>
                  <a:lnTo>
                    <a:pt x="147" y="250"/>
                  </a:lnTo>
                  <a:lnTo>
                    <a:pt x="155" y="262"/>
                  </a:lnTo>
                  <a:lnTo>
                    <a:pt x="162" y="280"/>
                  </a:lnTo>
                  <a:lnTo>
                    <a:pt x="171" y="299"/>
                  </a:lnTo>
                  <a:lnTo>
                    <a:pt x="179" y="320"/>
                  </a:lnTo>
                  <a:lnTo>
                    <a:pt x="186" y="340"/>
                  </a:lnTo>
                  <a:lnTo>
                    <a:pt x="190" y="360"/>
                  </a:lnTo>
                  <a:lnTo>
                    <a:pt x="192" y="375"/>
                  </a:lnTo>
                  <a:lnTo>
                    <a:pt x="191" y="386"/>
                  </a:lnTo>
                  <a:lnTo>
                    <a:pt x="187" y="395"/>
                  </a:lnTo>
                  <a:lnTo>
                    <a:pt x="181" y="410"/>
                  </a:lnTo>
                  <a:lnTo>
                    <a:pt x="174" y="428"/>
                  </a:lnTo>
                  <a:lnTo>
                    <a:pt x="167" y="448"/>
                  </a:lnTo>
                  <a:lnTo>
                    <a:pt x="159" y="469"/>
                  </a:lnTo>
                  <a:lnTo>
                    <a:pt x="151" y="488"/>
                  </a:lnTo>
                  <a:lnTo>
                    <a:pt x="144" y="503"/>
                  </a:lnTo>
                  <a:lnTo>
                    <a:pt x="138" y="515"/>
                  </a:lnTo>
                  <a:lnTo>
                    <a:pt x="138" y="501"/>
                  </a:lnTo>
                  <a:lnTo>
                    <a:pt x="142" y="480"/>
                  </a:lnTo>
                  <a:lnTo>
                    <a:pt x="146" y="454"/>
                  </a:lnTo>
                  <a:lnTo>
                    <a:pt x="150" y="424"/>
                  </a:lnTo>
                  <a:lnTo>
                    <a:pt x="154" y="394"/>
                  </a:lnTo>
                  <a:lnTo>
                    <a:pt x="155" y="365"/>
                  </a:lnTo>
                  <a:lnTo>
                    <a:pt x="151" y="338"/>
                  </a:lnTo>
                  <a:lnTo>
                    <a:pt x="143" y="315"/>
                  </a:lnTo>
                  <a:lnTo>
                    <a:pt x="133" y="297"/>
                  </a:lnTo>
                  <a:lnTo>
                    <a:pt x="124" y="278"/>
                  </a:lnTo>
                  <a:lnTo>
                    <a:pt x="117" y="260"/>
                  </a:lnTo>
                  <a:lnTo>
                    <a:pt x="109" y="241"/>
                  </a:lnTo>
                  <a:lnTo>
                    <a:pt x="101" y="222"/>
                  </a:lnTo>
                  <a:lnTo>
                    <a:pt x="92" y="203"/>
                  </a:lnTo>
                  <a:lnTo>
                    <a:pt x="82" y="184"/>
                  </a:lnTo>
                  <a:lnTo>
                    <a:pt x="71" y="167"/>
                  </a:lnTo>
                  <a:lnTo>
                    <a:pt x="62" y="140"/>
                  </a:lnTo>
                  <a:lnTo>
                    <a:pt x="54" y="150"/>
                  </a:lnTo>
                  <a:lnTo>
                    <a:pt x="48" y="162"/>
                  </a:lnTo>
                  <a:lnTo>
                    <a:pt x="41" y="173"/>
                  </a:lnTo>
                  <a:lnTo>
                    <a:pt x="33" y="181"/>
                  </a:lnTo>
                  <a:lnTo>
                    <a:pt x="35" y="165"/>
                  </a:lnTo>
                  <a:lnTo>
                    <a:pt x="38" y="149"/>
                  </a:lnTo>
                  <a:lnTo>
                    <a:pt x="41" y="133"/>
                  </a:lnTo>
                  <a:lnTo>
                    <a:pt x="46" y="117"/>
                  </a:lnTo>
                  <a:lnTo>
                    <a:pt x="52" y="102"/>
                  </a:lnTo>
                  <a:lnTo>
                    <a:pt x="58" y="88"/>
                  </a:lnTo>
                  <a:lnTo>
                    <a:pt x="65" y="74"/>
                  </a:lnTo>
                  <a:lnTo>
                    <a:pt x="72" y="60"/>
                  </a:lnTo>
                  <a:lnTo>
                    <a:pt x="67" y="55"/>
                  </a:lnTo>
                  <a:lnTo>
                    <a:pt x="62" y="50"/>
                  </a:lnTo>
                  <a:lnTo>
                    <a:pt x="55" y="46"/>
                  </a:lnTo>
                  <a:lnTo>
                    <a:pt x="50" y="43"/>
                  </a:lnTo>
                  <a:lnTo>
                    <a:pt x="43" y="38"/>
                  </a:lnTo>
                  <a:lnTo>
                    <a:pt x="38" y="35"/>
                  </a:lnTo>
                  <a:lnTo>
                    <a:pt x="31" y="32"/>
                  </a:lnTo>
                  <a:lnTo>
                    <a:pt x="26" y="28"/>
                  </a:lnTo>
                  <a:lnTo>
                    <a:pt x="22" y="19"/>
                  </a:lnTo>
                  <a:lnTo>
                    <a:pt x="13" y="14"/>
                  </a:lnTo>
                  <a:lnTo>
                    <a:pt x="5" y="7"/>
                  </a:lnTo>
                  <a:lnTo>
                    <a:pt x="0" y="0"/>
                  </a:lnTo>
                  <a:lnTo>
                    <a:pt x="15" y="5"/>
                  </a:lnTo>
                  <a:lnTo>
                    <a:pt x="30" y="9"/>
                  </a:lnTo>
                  <a:lnTo>
                    <a:pt x="45" y="15"/>
                  </a:lnTo>
                  <a:lnTo>
                    <a:pt x="61" y="20"/>
                  </a:lnTo>
                  <a:lnTo>
                    <a:pt x="76" y="25"/>
                  </a:lnTo>
                  <a:lnTo>
                    <a:pt x="91" y="31"/>
                  </a:lnTo>
                  <a:lnTo>
                    <a:pt x="105" y="36"/>
                  </a:lnTo>
                  <a:lnTo>
                    <a:pt x="120" y="43"/>
                  </a:lnTo>
                  <a:close/>
                </a:path>
              </a:pathLst>
            </a:custGeom>
            <a:solidFill>
              <a:srgbClr val="7F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0" name="Freeform 1070"/>
            <p:cNvSpPr>
              <a:spLocks/>
            </p:cNvSpPr>
            <p:nvPr/>
          </p:nvSpPr>
          <p:spPr bwMode="auto">
            <a:xfrm>
              <a:off x="995" y="2154"/>
              <a:ext cx="51" cy="57"/>
            </a:xfrm>
            <a:custGeom>
              <a:avLst/>
              <a:gdLst>
                <a:gd name="T0" fmla="*/ 85 w 152"/>
                <a:gd name="T1" fmla="*/ 96 h 172"/>
                <a:gd name="T2" fmla="*/ 94 w 152"/>
                <a:gd name="T3" fmla="*/ 105 h 172"/>
                <a:gd name="T4" fmla="*/ 102 w 152"/>
                <a:gd name="T5" fmla="*/ 115 h 172"/>
                <a:gd name="T6" fmla="*/ 112 w 152"/>
                <a:gd name="T7" fmla="*/ 124 h 172"/>
                <a:gd name="T8" fmla="*/ 121 w 152"/>
                <a:gd name="T9" fmla="*/ 132 h 172"/>
                <a:gd name="T10" fmla="*/ 131 w 152"/>
                <a:gd name="T11" fmla="*/ 141 h 172"/>
                <a:gd name="T12" fmla="*/ 138 w 152"/>
                <a:gd name="T13" fmla="*/ 151 h 172"/>
                <a:gd name="T14" fmla="*/ 146 w 152"/>
                <a:gd name="T15" fmla="*/ 162 h 172"/>
                <a:gd name="T16" fmla="*/ 152 w 152"/>
                <a:gd name="T17" fmla="*/ 172 h 172"/>
                <a:gd name="T18" fmla="*/ 147 w 152"/>
                <a:gd name="T19" fmla="*/ 170 h 172"/>
                <a:gd name="T20" fmla="*/ 141 w 152"/>
                <a:gd name="T21" fmla="*/ 168 h 172"/>
                <a:gd name="T22" fmla="*/ 137 w 152"/>
                <a:gd name="T23" fmla="*/ 165 h 172"/>
                <a:gd name="T24" fmla="*/ 133 w 152"/>
                <a:gd name="T25" fmla="*/ 161 h 172"/>
                <a:gd name="T26" fmla="*/ 130 w 152"/>
                <a:gd name="T27" fmla="*/ 156 h 172"/>
                <a:gd name="T28" fmla="*/ 125 w 152"/>
                <a:gd name="T29" fmla="*/ 152 h 172"/>
                <a:gd name="T30" fmla="*/ 121 w 152"/>
                <a:gd name="T31" fmla="*/ 148 h 172"/>
                <a:gd name="T32" fmla="*/ 117 w 152"/>
                <a:gd name="T33" fmla="*/ 144 h 172"/>
                <a:gd name="T34" fmla="*/ 102 w 152"/>
                <a:gd name="T35" fmla="*/ 136 h 172"/>
                <a:gd name="T36" fmla="*/ 88 w 152"/>
                <a:gd name="T37" fmla="*/ 127 h 172"/>
                <a:gd name="T38" fmla="*/ 74 w 152"/>
                <a:gd name="T39" fmla="*/ 118 h 172"/>
                <a:gd name="T40" fmla="*/ 60 w 152"/>
                <a:gd name="T41" fmla="*/ 109 h 172"/>
                <a:gd name="T42" fmla="*/ 46 w 152"/>
                <a:gd name="T43" fmla="*/ 98 h 172"/>
                <a:gd name="T44" fmla="*/ 35 w 152"/>
                <a:gd name="T45" fmla="*/ 86 h 172"/>
                <a:gd name="T46" fmla="*/ 26 w 152"/>
                <a:gd name="T47" fmla="*/ 73 h 172"/>
                <a:gd name="T48" fmla="*/ 19 w 152"/>
                <a:gd name="T49" fmla="*/ 57 h 172"/>
                <a:gd name="T50" fmla="*/ 15 w 152"/>
                <a:gd name="T51" fmla="*/ 43 h 172"/>
                <a:gd name="T52" fmla="*/ 12 w 152"/>
                <a:gd name="T53" fmla="*/ 28 h 172"/>
                <a:gd name="T54" fmla="*/ 6 w 152"/>
                <a:gd name="T55" fmla="*/ 13 h 172"/>
                <a:gd name="T56" fmla="*/ 0 w 152"/>
                <a:gd name="T57" fmla="*/ 0 h 172"/>
                <a:gd name="T58" fmla="*/ 14 w 152"/>
                <a:gd name="T59" fmla="*/ 9 h 172"/>
                <a:gd name="T60" fmla="*/ 25 w 152"/>
                <a:gd name="T61" fmla="*/ 21 h 172"/>
                <a:gd name="T62" fmla="*/ 33 w 152"/>
                <a:gd name="T63" fmla="*/ 34 h 172"/>
                <a:gd name="T64" fmla="*/ 42 w 152"/>
                <a:gd name="T65" fmla="*/ 48 h 172"/>
                <a:gd name="T66" fmla="*/ 49 w 152"/>
                <a:gd name="T67" fmla="*/ 62 h 172"/>
                <a:gd name="T68" fmla="*/ 59 w 152"/>
                <a:gd name="T69" fmla="*/ 75 h 172"/>
                <a:gd name="T70" fmla="*/ 70 w 152"/>
                <a:gd name="T71" fmla="*/ 87 h 172"/>
                <a:gd name="T72" fmla="*/ 85 w 152"/>
                <a:gd name="T73" fmla="*/ 9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2" h="172">
                  <a:moveTo>
                    <a:pt x="85" y="96"/>
                  </a:moveTo>
                  <a:lnTo>
                    <a:pt x="94" y="105"/>
                  </a:lnTo>
                  <a:lnTo>
                    <a:pt x="102" y="115"/>
                  </a:lnTo>
                  <a:lnTo>
                    <a:pt x="112" y="124"/>
                  </a:lnTo>
                  <a:lnTo>
                    <a:pt x="121" y="132"/>
                  </a:lnTo>
                  <a:lnTo>
                    <a:pt x="131" y="141"/>
                  </a:lnTo>
                  <a:lnTo>
                    <a:pt x="138" y="151"/>
                  </a:lnTo>
                  <a:lnTo>
                    <a:pt x="146" y="162"/>
                  </a:lnTo>
                  <a:lnTo>
                    <a:pt x="152" y="172"/>
                  </a:lnTo>
                  <a:lnTo>
                    <a:pt x="147" y="170"/>
                  </a:lnTo>
                  <a:lnTo>
                    <a:pt x="141" y="168"/>
                  </a:lnTo>
                  <a:lnTo>
                    <a:pt x="137" y="165"/>
                  </a:lnTo>
                  <a:lnTo>
                    <a:pt x="133" y="161"/>
                  </a:lnTo>
                  <a:lnTo>
                    <a:pt x="130" y="156"/>
                  </a:lnTo>
                  <a:lnTo>
                    <a:pt x="125" y="152"/>
                  </a:lnTo>
                  <a:lnTo>
                    <a:pt x="121" y="148"/>
                  </a:lnTo>
                  <a:lnTo>
                    <a:pt x="117" y="144"/>
                  </a:lnTo>
                  <a:lnTo>
                    <a:pt x="102" y="136"/>
                  </a:lnTo>
                  <a:lnTo>
                    <a:pt x="88" y="127"/>
                  </a:lnTo>
                  <a:lnTo>
                    <a:pt x="74" y="118"/>
                  </a:lnTo>
                  <a:lnTo>
                    <a:pt x="60" y="109"/>
                  </a:lnTo>
                  <a:lnTo>
                    <a:pt x="46" y="98"/>
                  </a:lnTo>
                  <a:lnTo>
                    <a:pt x="35" y="86"/>
                  </a:lnTo>
                  <a:lnTo>
                    <a:pt x="26" y="73"/>
                  </a:lnTo>
                  <a:lnTo>
                    <a:pt x="19" y="57"/>
                  </a:lnTo>
                  <a:lnTo>
                    <a:pt x="15" y="43"/>
                  </a:lnTo>
                  <a:lnTo>
                    <a:pt x="12" y="28"/>
                  </a:lnTo>
                  <a:lnTo>
                    <a:pt x="6" y="13"/>
                  </a:lnTo>
                  <a:lnTo>
                    <a:pt x="0" y="0"/>
                  </a:lnTo>
                  <a:lnTo>
                    <a:pt x="14" y="9"/>
                  </a:lnTo>
                  <a:lnTo>
                    <a:pt x="25" y="21"/>
                  </a:lnTo>
                  <a:lnTo>
                    <a:pt x="33" y="34"/>
                  </a:lnTo>
                  <a:lnTo>
                    <a:pt x="42" y="48"/>
                  </a:lnTo>
                  <a:lnTo>
                    <a:pt x="49" y="62"/>
                  </a:lnTo>
                  <a:lnTo>
                    <a:pt x="59" y="75"/>
                  </a:lnTo>
                  <a:lnTo>
                    <a:pt x="70" y="87"/>
                  </a:lnTo>
                  <a:lnTo>
                    <a:pt x="85" y="9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1" name="Freeform 1071"/>
            <p:cNvSpPr>
              <a:spLocks/>
            </p:cNvSpPr>
            <p:nvPr/>
          </p:nvSpPr>
          <p:spPr bwMode="auto">
            <a:xfrm>
              <a:off x="1083" y="2194"/>
              <a:ext cx="46" cy="86"/>
            </a:xfrm>
            <a:custGeom>
              <a:avLst/>
              <a:gdLst>
                <a:gd name="T0" fmla="*/ 103 w 138"/>
                <a:gd name="T1" fmla="*/ 0 h 257"/>
                <a:gd name="T2" fmla="*/ 109 w 138"/>
                <a:gd name="T3" fmla="*/ 9 h 257"/>
                <a:gd name="T4" fmla="*/ 114 w 138"/>
                <a:gd name="T5" fmla="*/ 20 h 257"/>
                <a:gd name="T6" fmla="*/ 119 w 138"/>
                <a:gd name="T7" fmla="*/ 31 h 257"/>
                <a:gd name="T8" fmla="*/ 124 w 138"/>
                <a:gd name="T9" fmla="*/ 41 h 257"/>
                <a:gd name="T10" fmla="*/ 128 w 138"/>
                <a:gd name="T11" fmla="*/ 51 h 257"/>
                <a:gd name="T12" fmla="*/ 132 w 138"/>
                <a:gd name="T13" fmla="*/ 62 h 257"/>
                <a:gd name="T14" fmla="*/ 135 w 138"/>
                <a:gd name="T15" fmla="*/ 74 h 257"/>
                <a:gd name="T16" fmla="*/ 138 w 138"/>
                <a:gd name="T17" fmla="*/ 85 h 257"/>
                <a:gd name="T18" fmla="*/ 134 w 138"/>
                <a:gd name="T19" fmla="*/ 97 h 257"/>
                <a:gd name="T20" fmla="*/ 128 w 138"/>
                <a:gd name="T21" fmla="*/ 109 h 257"/>
                <a:gd name="T22" fmla="*/ 124 w 138"/>
                <a:gd name="T23" fmla="*/ 121 h 257"/>
                <a:gd name="T24" fmla="*/ 123 w 138"/>
                <a:gd name="T25" fmla="*/ 135 h 257"/>
                <a:gd name="T26" fmla="*/ 125 w 138"/>
                <a:gd name="T27" fmla="*/ 148 h 257"/>
                <a:gd name="T28" fmla="*/ 129 w 138"/>
                <a:gd name="T29" fmla="*/ 161 h 257"/>
                <a:gd name="T30" fmla="*/ 132 w 138"/>
                <a:gd name="T31" fmla="*/ 174 h 257"/>
                <a:gd name="T32" fmla="*/ 127 w 138"/>
                <a:gd name="T33" fmla="*/ 188 h 257"/>
                <a:gd name="T34" fmla="*/ 124 w 138"/>
                <a:gd name="T35" fmla="*/ 195 h 257"/>
                <a:gd name="T36" fmla="*/ 120 w 138"/>
                <a:gd name="T37" fmla="*/ 202 h 257"/>
                <a:gd name="T38" fmla="*/ 114 w 138"/>
                <a:gd name="T39" fmla="*/ 207 h 257"/>
                <a:gd name="T40" fmla="*/ 113 w 138"/>
                <a:gd name="T41" fmla="*/ 216 h 257"/>
                <a:gd name="T42" fmla="*/ 107 w 138"/>
                <a:gd name="T43" fmla="*/ 220 h 257"/>
                <a:gd name="T44" fmla="*/ 102 w 138"/>
                <a:gd name="T45" fmla="*/ 227 h 257"/>
                <a:gd name="T46" fmla="*/ 98 w 138"/>
                <a:gd name="T47" fmla="*/ 234 h 257"/>
                <a:gd name="T48" fmla="*/ 92 w 138"/>
                <a:gd name="T49" fmla="*/ 238 h 257"/>
                <a:gd name="T50" fmla="*/ 88 w 138"/>
                <a:gd name="T51" fmla="*/ 250 h 257"/>
                <a:gd name="T52" fmla="*/ 77 w 138"/>
                <a:gd name="T53" fmla="*/ 251 h 257"/>
                <a:gd name="T54" fmla="*/ 66 w 138"/>
                <a:gd name="T55" fmla="*/ 251 h 257"/>
                <a:gd name="T56" fmla="*/ 55 w 138"/>
                <a:gd name="T57" fmla="*/ 253 h 257"/>
                <a:gd name="T58" fmla="*/ 44 w 138"/>
                <a:gd name="T59" fmla="*/ 254 h 257"/>
                <a:gd name="T60" fmla="*/ 33 w 138"/>
                <a:gd name="T61" fmla="*/ 255 h 257"/>
                <a:gd name="T62" fmla="*/ 22 w 138"/>
                <a:gd name="T63" fmla="*/ 256 h 257"/>
                <a:gd name="T64" fmla="*/ 10 w 138"/>
                <a:gd name="T65" fmla="*/ 256 h 257"/>
                <a:gd name="T66" fmla="*/ 0 w 138"/>
                <a:gd name="T67" fmla="*/ 257 h 257"/>
                <a:gd name="T68" fmla="*/ 2 w 138"/>
                <a:gd name="T69" fmla="*/ 240 h 257"/>
                <a:gd name="T70" fmla="*/ 7 w 138"/>
                <a:gd name="T71" fmla="*/ 223 h 257"/>
                <a:gd name="T72" fmla="*/ 14 w 138"/>
                <a:gd name="T73" fmla="*/ 208 h 257"/>
                <a:gd name="T74" fmla="*/ 17 w 138"/>
                <a:gd name="T75" fmla="*/ 191 h 257"/>
                <a:gd name="T76" fmla="*/ 21 w 138"/>
                <a:gd name="T77" fmla="*/ 188 h 257"/>
                <a:gd name="T78" fmla="*/ 22 w 138"/>
                <a:gd name="T79" fmla="*/ 183 h 257"/>
                <a:gd name="T80" fmla="*/ 22 w 138"/>
                <a:gd name="T81" fmla="*/ 179 h 257"/>
                <a:gd name="T82" fmla="*/ 23 w 138"/>
                <a:gd name="T83" fmla="*/ 175 h 257"/>
                <a:gd name="T84" fmla="*/ 30 w 138"/>
                <a:gd name="T85" fmla="*/ 164 h 257"/>
                <a:gd name="T86" fmla="*/ 31 w 138"/>
                <a:gd name="T87" fmla="*/ 154 h 257"/>
                <a:gd name="T88" fmla="*/ 29 w 138"/>
                <a:gd name="T89" fmla="*/ 144 h 257"/>
                <a:gd name="T90" fmla="*/ 26 w 138"/>
                <a:gd name="T91" fmla="*/ 134 h 257"/>
                <a:gd name="T92" fmla="*/ 22 w 138"/>
                <a:gd name="T93" fmla="*/ 124 h 257"/>
                <a:gd name="T94" fmla="*/ 19 w 138"/>
                <a:gd name="T95" fmla="*/ 113 h 257"/>
                <a:gd name="T96" fmla="*/ 19 w 138"/>
                <a:gd name="T97" fmla="*/ 102 h 257"/>
                <a:gd name="T98" fmla="*/ 23 w 138"/>
                <a:gd name="T99" fmla="*/ 90 h 257"/>
                <a:gd name="T100" fmla="*/ 26 w 138"/>
                <a:gd name="T101" fmla="*/ 86 h 257"/>
                <a:gd name="T102" fmla="*/ 28 w 138"/>
                <a:gd name="T103" fmla="*/ 81 h 257"/>
                <a:gd name="T104" fmla="*/ 29 w 138"/>
                <a:gd name="T105" fmla="*/ 76 h 257"/>
                <a:gd name="T106" fmla="*/ 30 w 138"/>
                <a:gd name="T107" fmla="*/ 71 h 257"/>
                <a:gd name="T108" fmla="*/ 35 w 138"/>
                <a:gd name="T109" fmla="*/ 59 h 257"/>
                <a:gd name="T110" fmla="*/ 42 w 138"/>
                <a:gd name="T111" fmla="*/ 48 h 257"/>
                <a:gd name="T112" fmla="*/ 49 w 138"/>
                <a:gd name="T113" fmla="*/ 36 h 257"/>
                <a:gd name="T114" fmla="*/ 59 w 138"/>
                <a:gd name="T115" fmla="*/ 27 h 257"/>
                <a:gd name="T116" fmla="*/ 69 w 138"/>
                <a:gd name="T117" fmla="*/ 18 h 257"/>
                <a:gd name="T118" fmla="*/ 80 w 138"/>
                <a:gd name="T119" fmla="*/ 10 h 257"/>
                <a:gd name="T120" fmla="*/ 92 w 138"/>
                <a:gd name="T121" fmla="*/ 4 h 257"/>
                <a:gd name="T122" fmla="*/ 103 w 138"/>
                <a:gd name="T12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8" h="257">
                  <a:moveTo>
                    <a:pt x="103" y="0"/>
                  </a:moveTo>
                  <a:lnTo>
                    <a:pt x="109" y="9"/>
                  </a:lnTo>
                  <a:lnTo>
                    <a:pt x="114" y="20"/>
                  </a:lnTo>
                  <a:lnTo>
                    <a:pt x="119" y="31"/>
                  </a:lnTo>
                  <a:lnTo>
                    <a:pt x="124" y="41"/>
                  </a:lnTo>
                  <a:lnTo>
                    <a:pt x="128" y="51"/>
                  </a:lnTo>
                  <a:lnTo>
                    <a:pt x="132" y="62"/>
                  </a:lnTo>
                  <a:lnTo>
                    <a:pt x="135" y="74"/>
                  </a:lnTo>
                  <a:lnTo>
                    <a:pt x="138" y="85"/>
                  </a:lnTo>
                  <a:lnTo>
                    <a:pt x="134" y="97"/>
                  </a:lnTo>
                  <a:lnTo>
                    <a:pt x="128" y="109"/>
                  </a:lnTo>
                  <a:lnTo>
                    <a:pt x="124" y="121"/>
                  </a:lnTo>
                  <a:lnTo>
                    <a:pt x="123" y="135"/>
                  </a:lnTo>
                  <a:lnTo>
                    <a:pt x="125" y="148"/>
                  </a:lnTo>
                  <a:lnTo>
                    <a:pt x="129" y="161"/>
                  </a:lnTo>
                  <a:lnTo>
                    <a:pt x="132" y="174"/>
                  </a:lnTo>
                  <a:lnTo>
                    <a:pt x="127" y="188"/>
                  </a:lnTo>
                  <a:lnTo>
                    <a:pt x="124" y="195"/>
                  </a:lnTo>
                  <a:lnTo>
                    <a:pt x="120" y="202"/>
                  </a:lnTo>
                  <a:lnTo>
                    <a:pt x="114" y="207"/>
                  </a:lnTo>
                  <a:lnTo>
                    <a:pt x="113" y="216"/>
                  </a:lnTo>
                  <a:lnTo>
                    <a:pt x="107" y="220"/>
                  </a:lnTo>
                  <a:lnTo>
                    <a:pt x="102" y="227"/>
                  </a:lnTo>
                  <a:lnTo>
                    <a:pt x="98" y="234"/>
                  </a:lnTo>
                  <a:lnTo>
                    <a:pt x="92" y="238"/>
                  </a:lnTo>
                  <a:lnTo>
                    <a:pt x="88" y="250"/>
                  </a:lnTo>
                  <a:lnTo>
                    <a:pt x="77" y="251"/>
                  </a:lnTo>
                  <a:lnTo>
                    <a:pt x="66" y="251"/>
                  </a:lnTo>
                  <a:lnTo>
                    <a:pt x="55" y="253"/>
                  </a:lnTo>
                  <a:lnTo>
                    <a:pt x="44" y="254"/>
                  </a:lnTo>
                  <a:lnTo>
                    <a:pt x="33" y="255"/>
                  </a:lnTo>
                  <a:lnTo>
                    <a:pt x="22" y="256"/>
                  </a:lnTo>
                  <a:lnTo>
                    <a:pt x="10" y="256"/>
                  </a:lnTo>
                  <a:lnTo>
                    <a:pt x="0" y="257"/>
                  </a:lnTo>
                  <a:lnTo>
                    <a:pt x="2" y="240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17" y="191"/>
                  </a:lnTo>
                  <a:lnTo>
                    <a:pt x="21" y="188"/>
                  </a:lnTo>
                  <a:lnTo>
                    <a:pt x="22" y="183"/>
                  </a:lnTo>
                  <a:lnTo>
                    <a:pt x="22" y="179"/>
                  </a:lnTo>
                  <a:lnTo>
                    <a:pt x="23" y="175"/>
                  </a:lnTo>
                  <a:lnTo>
                    <a:pt x="30" y="164"/>
                  </a:lnTo>
                  <a:lnTo>
                    <a:pt x="31" y="154"/>
                  </a:lnTo>
                  <a:lnTo>
                    <a:pt x="29" y="144"/>
                  </a:lnTo>
                  <a:lnTo>
                    <a:pt x="26" y="134"/>
                  </a:lnTo>
                  <a:lnTo>
                    <a:pt x="22" y="124"/>
                  </a:lnTo>
                  <a:lnTo>
                    <a:pt x="19" y="113"/>
                  </a:lnTo>
                  <a:lnTo>
                    <a:pt x="19" y="102"/>
                  </a:lnTo>
                  <a:lnTo>
                    <a:pt x="23" y="90"/>
                  </a:lnTo>
                  <a:lnTo>
                    <a:pt x="26" y="86"/>
                  </a:lnTo>
                  <a:lnTo>
                    <a:pt x="28" y="81"/>
                  </a:lnTo>
                  <a:lnTo>
                    <a:pt x="29" y="76"/>
                  </a:lnTo>
                  <a:lnTo>
                    <a:pt x="30" y="71"/>
                  </a:lnTo>
                  <a:lnTo>
                    <a:pt x="35" y="59"/>
                  </a:lnTo>
                  <a:lnTo>
                    <a:pt x="42" y="48"/>
                  </a:lnTo>
                  <a:lnTo>
                    <a:pt x="49" y="36"/>
                  </a:lnTo>
                  <a:lnTo>
                    <a:pt x="59" y="27"/>
                  </a:lnTo>
                  <a:lnTo>
                    <a:pt x="69" y="18"/>
                  </a:lnTo>
                  <a:lnTo>
                    <a:pt x="80" y="10"/>
                  </a:lnTo>
                  <a:lnTo>
                    <a:pt x="92" y="4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2" name="Freeform 1072"/>
            <p:cNvSpPr>
              <a:spLocks/>
            </p:cNvSpPr>
            <p:nvPr/>
          </p:nvSpPr>
          <p:spPr bwMode="auto">
            <a:xfrm>
              <a:off x="927" y="1814"/>
              <a:ext cx="31" cy="16"/>
            </a:xfrm>
            <a:custGeom>
              <a:avLst/>
              <a:gdLst>
                <a:gd name="T0" fmla="*/ 0 w 92"/>
                <a:gd name="T1" fmla="*/ 48 h 48"/>
                <a:gd name="T2" fmla="*/ 3 w 92"/>
                <a:gd name="T3" fmla="*/ 43 h 48"/>
                <a:gd name="T4" fmla="*/ 8 w 92"/>
                <a:gd name="T5" fmla="*/ 30 h 48"/>
                <a:gd name="T6" fmla="*/ 13 w 92"/>
                <a:gd name="T7" fmla="*/ 17 h 48"/>
                <a:gd name="T8" fmla="*/ 17 w 92"/>
                <a:gd name="T9" fmla="*/ 12 h 48"/>
                <a:gd name="T10" fmla="*/ 21 w 92"/>
                <a:gd name="T11" fmla="*/ 10 h 48"/>
                <a:gd name="T12" fmla="*/ 30 w 92"/>
                <a:gd name="T13" fmla="*/ 5 h 48"/>
                <a:gd name="T14" fmla="*/ 39 w 92"/>
                <a:gd name="T15" fmla="*/ 2 h 48"/>
                <a:gd name="T16" fmla="*/ 45 w 92"/>
                <a:gd name="T17" fmla="*/ 0 h 48"/>
                <a:gd name="T18" fmla="*/ 47 w 92"/>
                <a:gd name="T19" fmla="*/ 0 h 48"/>
                <a:gd name="T20" fmla="*/ 51 w 92"/>
                <a:gd name="T21" fmla="*/ 0 h 48"/>
                <a:gd name="T22" fmla="*/ 57 w 92"/>
                <a:gd name="T23" fmla="*/ 0 h 48"/>
                <a:gd name="T24" fmla="*/ 63 w 92"/>
                <a:gd name="T25" fmla="*/ 0 h 48"/>
                <a:gd name="T26" fmla="*/ 70 w 92"/>
                <a:gd name="T27" fmla="*/ 0 h 48"/>
                <a:gd name="T28" fmla="*/ 75 w 92"/>
                <a:gd name="T29" fmla="*/ 0 h 48"/>
                <a:gd name="T30" fmla="*/ 79 w 92"/>
                <a:gd name="T31" fmla="*/ 0 h 48"/>
                <a:gd name="T32" fmla="*/ 80 w 92"/>
                <a:gd name="T33" fmla="*/ 0 h 48"/>
                <a:gd name="T34" fmla="*/ 92 w 92"/>
                <a:gd name="T35" fmla="*/ 4 h 48"/>
                <a:gd name="T36" fmla="*/ 91 w 92"/>
                <a:gd name="T37" fmla="*/ 6 h 48"/>
                <a:gd name="T38" fmla="*/ 89 w 92"/>
                <a:gd name="T39" fmla="*/ 11 h 48"/>
                <a:gd name="T40" fmla="*/ 84 w 92"/>
                <a:gd name="T41" fmla="*/ 17 h 48"/>
                <a:gd name="T42" fmla="*/ 75 w 92"/>
                <a:gd name="T43" fmla="*/ 25 h 48"/>
                <a:gd name="T44" fmla="*/ 63 w 92"/>
                <a:gd name="T45" fmla="*/ 33 h 48"/>
                <a:gd name="T46" fmla="*/ 47 w 92"/>
                <a:gd name="T47" fmla="*/ 40 h 48"/>
                <a:gd name="T48" fmla="*/ 26 w 92"/>
                <a:gd name="T49" fmla="*/ 45 h 48"/>
                <a:gd name="T50" fmla="*/ 0 w 92"/>
                <a:gd name="T5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2" h="48">
                  <a:moveTo>
                    <a:pt x="0" y="48"/>
                  </a:moveTo>
                  <a:lnTo>
                    <a:pt x="3" y="43"/>
                  </a:lnTo>
                  <a:lnTo>
                    <a:pt x="8" y="30"/>
                  </a:lnTo>
                  <a:lnTo>
                    <a:pt x="13" y="17"/>
                  </a:lnTo>
                  <a:lnTo>
                    <a:pt x="17" y="12"/>
                  </a:lnTo>
                  <a:lnTo>
                    <a:pt x="21" y="10"/>
                  </a:lnTo>
                  <a:lnTo>
                    <a:pt x="30" y="5"/>
                  </a:lnTo>
                  <a:lnTo>
                    <a:pt x="39" y="2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3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92" y="4"/>
                  </a:lnTo>
                  <a:lnTo>
                    <a:pt x="91" y="6"/>
                  </a:lnTo>
                  <a:lnTo>
                    <a:pt x="89" y="11"/>
                  </a:lnTo>
                  <a:lnTo>
                    <a:pt x="84" y="17"/>
                  </a:lnTo>
                  <a:lnTo>
                    <a:pt x="75" y="25"/>
                  </a:lnTo>
                  <a:lnTo>
                    <a:pt x="63" y="33"/>
                  </a:lnTo>
                  <a:lnTo>
                    <a:pt x="47" y="40"/>
                  </a:lnTo>
                  <a:lnTo>
                    <a:pt x="26" y="45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3" name="Freeform 1073"/>
            <p:cNvSpPr>
              <a:spLocks/>
            </p:cNvSpPr>
            <p:nvPr/>
          </p:nvSpPr>
          <p:spPr bwMode="auto">
            <a:xfrm>
              <a:off x="993" y="1783"/>
              <a:ext cx="31" cy="17"/>
            </a:xfrm>
            <a:custGeom>
              <a:avLst/>
              <a:gdLst>
                <a:gd name="T0" fmla="*/ 0 w 93"/>
                <a:gd name="T1" fmla="*/ 49 h 49"/>
                <a:gd name="T2" fmla="*/ 2 w 93"/>
                <a:gd name="T3" fmla="*/ 43 h 49"/>
                <a:gd name="T4" fmla="*/ 8 w 93"/>
                <a:gd name="T5" fmla="*/ 30 h 49"/>
                <a:gd name="T6" fmla="*/ 14 w 93"/>
                <a:gd name="T7" fmla="*/ 17 h 49"/>
                <a:gd name="T8" fmla="*/ 16 w 93"/>
                <a:gd name="T9" fmla="*/ 12 h 49"/>
                <a:gd name="T10" fmla="*/ 21 w 93"/>
                <a:gd name="T11" fmla="*/ 10 h 49"/>
                <a:gd name="T12" fmla="*/ 29 w 93"/>
                <a:gd name="T13" fmla="*/ 6 h 49"/>
                <a:gd name="T14" fmla="*/ 39 w 93"/>
                <a:gd name="T15" fmla="*/ 2 h 49"/>
                <a:gd name="T16" fmla="*/ 45 w 93"/>
                <a:gd name="T17" fmla="*/ 0 h 49"/>
                <a:gd name="T18" fmla="*/ 47 w 93"/>
                <a:gd name="T19" fmla="*/ 0 h 49"/>
                <a:gd name="T20" fmla="*/ 51 w 93"/>
                <a:gd name="T21" fmla="*/ 0 h 49"/>
                <a:gd name="T22" fmla="*/ 58 w 93"/>
                <a:gd name="T23" fmla="*/ 0 h 49"/>
                <a:gd name="T24" fmla="*/ 64 w 93"/>
                <a:gd name="T25" fmla="*/ 0 h 49"/>
                <a:gd name="T26" fmla="*/ 69 w 93"/>
                <a:gd name="T27" fmla="*/ 0 h 49"/>
                <a:gd name="T28" fmla="*/ 75 w 93"/>
                <a:gd name="T29" fmla="*/ 0 h 49"/>
                <a:gd name="T30" fmla="*/ 79 w 93"/>
                <a:gd name="T31" fmla="*/ 0 h 49"/>
                <a:gd name="T32" fmla="*/ 80 w 93"/>
                <a:gd name="T33" fmla="*/ 0 h 49"/>
                <a:gd name="T34" fmla="*/ 93 w 93"/>
                <a:gd name="T35" fmla="*/ 4 h 49"/>
                <a:gd name="T36" fmla="*/ 92 w 93"/>
                <a:gd name="T37" fmla="*/ 6 h 49"/>
                <a:gd name="T38" fmla="*/ 89 w 93"/>
                <a:gd name="T39" fmla="*/ 12 h 49"/>
                <a:gd name="T40" fmla="*/ 82 w 93"/>
                <a:gd name="T41" fmla="*/ 19 h 49"/>
                <a:gd name="T42" fmla="*/ 74 w 93"/>
                <a:gd name="T43" fmla="*/ 28 h 49"/>
                <a:gd name="T44" fmla="*/ 61 w 93"/>
                <a:gd name="T45" fmla="*/ 37 h 49"/>
                <a:gd name="T46" fmla="*/ 45 w 93"/>
                <a:gd name="T47" fmla="*/ 43 h 49"/>
                <a:gd name="T48" fmla="*/ 25 w 93"/>
                <a:gd name="T49" fmla="*/ 48 h 49"/>
                <a:gd name="T50" fmla="*/ 0 w 93"/>
                <a:gd name="T5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3" h="49">
                  <a:moveTo>
                    <a:pt x="0" y="49"/>
                  </a:moveTo>
                  <a:lnTo>
                    <a:pt x="2" y="43"/>
                  </a:lnTo>
                  <a:lnTo>
                    <a:pt x="8" y="30"/>
                  </a:lnTo>
                  <a:lnTo>
                    <a:pt x="14" y="17"/>
                  </a:lnTo>
                  <a:lnTo>
                    <a:pt x="16" y="12"/>
                  </a:lnTo>
                  <a:lnTo>
                    <a:pt x="21" y="10"/>
                  </a:lnTo>
                  <a:lnTo>
                    <a:pt x="29" y="6"/>
                  </a:lnTo>
                  <a:lnTo>
                    <a:pt x="39" y="2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93" y="4"/>
                  </a:lnTo>
                  <a:lnTo>
                    <a:pt x="92" y="6"/>
                  </a:lnTo>
                  <a:lnTo>
                    <a:pt x="89" y="12"/>
                  </a:lnTo>
                  <a:lnTo>
                    <a:pt x="82" y="19"/>
                  </a:lnTo>
                  <a:lnTo>
                    <a:pt x="74" y="28"/>
                  </a:lnTo>
                  <a:lnTo>
                    <a:pt x="61" y="37"/>
                  </a:lnTo>
                  <a:lnTo>
                    <a:pt x="45" y="43"/>
                  </a:lnTo>
                  <a:lnTo>
                    <a:pt x="25" y="48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4" name="Freeform 1074"/>
            <p:cNvSpPr>
              <a:spLocks/>
            </p:cNvSpPr>
            <p:nvPr/>
          </p:nvSpPr>
          <p:spPr bwMode="auto">
            <a:xfrm>
              <a:off x="923" y="1808"/>
              <a:ext cx="39" cy="25"/>
            </a:xfrm>
            <a:custGeom>
              <a:avLst/>
              <a:gdLst>
                <a:gd name="T0" fmla="*/ 118 w 118"/>
                <a:gd name="T1" fmla="*/ 14 h 74"/>
                <a:gd name="T2" fmla="*/ 118 w 118"/>
                <a:gd name="T3" fmla="*/ 20 h 74"/>
                <a:gd name="T4" fmla="*/ 114 w 118"/>
                <a:gd name="T5" fmla="*/ 24 h 74"/>
                <a:gd name="T6" fmla="*/ 110 w 118"/>
                <a:gd name="T7" fmla="*/ 28 h 74"/>
                <a:gd name="T8" fmla="*/ 106 w 118"/>
                <a:gd name="T9" fmla="*/ 33 h 74"/>
                <a:gd name="T10" fmla="*/ 104 w 118"/>
                <a:gd name="T11" fmla="*/ 29 h 74"/>
                <a:gd name="T12" fmla="*/ 101 w 118"/>
                <a:gd name="T13" fmla="*/ 26 h 74"/>
                <a:gd name="T14" fmla="*/ 98 w 118"/>
                <a:gd name="T15" fmla="*/ 22 h 74"/>
                <a:gd name="T16" fmla="*/ 93 w 118"/>
                <a:gd name="T17" fmla="*/ 21 h 74"/>
                <a:gd name="T18" fmla="*/ 76 w 118"/>
                <a:gd name="T19" fmla="*/ 21 h 74"/>
                <a:gd name="T20" fmla="*/ 76 w 118"/>
                <a:gd name="T21" fmla="*/ 30 h 74"/>
                <a:gd name="T22" fmla="*/ 76 w 118"/>
                <a:gd name="T23" fmla="*/ 37 h 74"/>
                <a:gd name="T24" fmla="*/ 72 w 118"/>
                <a:gd name="T25" fmla="*/ 45 h 74"/>
                <a:gd name="T26" fmla="*/ 65 w 118"/>
                <a:gd name="T27" fmla="*/ 49 h 74"/>
                <a:gd name="T28" fmla="*/ 60 w 118"/>
                <a:gd name="T29" fmla="*/ 51 h 74"/>
                <a:gd name="T30" fmla="*/ 53 w 118"/>
                <a:gd name="T31" fmla="*/ 51 h 74"/>
                <a:gd name="T32" fmla="*/ 47 w 118"/>
                <a:gd name="T33" fmla="*/ 50 h 74"/>
                <a:gd name="T34" fmla="*/ 41 w 118"/>
                <a:gd name="T35" fmla="*/ 48 h 74"/>
                <a:gd name="T36" fmla="*/ 31 w 118"/>
                <a:gd name="T37" fmla="*/ 37 h 74"/>
                <a:gd name="T38" fmla="*/ 25 w 118"/>
                <a:gd name="T39" fmla="*/ 43 h 74"/>
                <a:gd name="T40" fmla="*/ 21 w 118"/>
                <a:gd name="T41" fmla="*/ 48 h 74"/>
                <a:gd name="T42" fmla="*/ 18 w 118"/>
                <a:gd name="T43" fmla="*/ 55 h 74"/>
                <a:gd name="T44" fmla="*/ 18 w 118"/>
                <a:gd name="T45" fmla="*/ 61 h 74"/>
                <a:gd name="T46" fmla="*/ 23 w 118"/>
                <a:gd name="T47" fmla="*/ 69 h 74"/>
                <a:gd name="T48" fmla="*/ 18 w 118"/>
                <a:gd name="T49" fmla="*/ 69 h 74"/>
                <a:gd name="T50" fmla="*/ 12 w 118"/>
                <a:gd name="T51" fmla="*/ 70 h 74"/>
                <a:gd name="T52" fmla="*/ 6 w 118"/>
                <a:gd name="T53" fmla="*/ 72 h 74"/>
                <a:gd name="T54" fmla="*/ 0 w 118"/>
                <a:gd name="T55" fmla="*/ 74 h 74"/>
                <a:gd name="T56" fmla="*/ 3 w 118"/>
                <a:gd name="T57" fmla="*/ 63 h 74"/>
                <a:gd name="T58" fmla="*/ 7 w 118"/>
                <a:gd name="T59" fmla="*/ 51 h 74"/>
                <a:gd name="T60" fmla="*/ 12 w 118"/>
                <a:gd name="T61" fmla="*/ 41 h 74"/>
                <a:gd name="T62" fmla="*/ 19 w 118"/>
                <a:gd name="T63" fmla="*/ 30 h 74"/>
                <a:gd name="T64" fmla="*/ 27 w 118"/>
                <a:gd name="T65" fmla="*/ 20 h 74"/>
                <a:gd name="T66" fmla="*/ 36 w 118"/>
                <a:gd name="T67" fmla="*/ 13 h 74"/>
                <a:gd name="T68" fmla="*/ 47 w 118"/>
                <a:gd name="T69" fmla="*/ 6 h 74"/>
                <a:gd name="T70" fmla="*/ 59 w 118"/>
                <a:gd name="T71" fmla="*/ 2 h 74"/>
                <a:gd name="T72" fmla="*/ 66 w 118"/>
                <a:gd name="T73" fmla="*/ 1 h 74"/>
                <a:gd name="T74" fmla="*/ 75 w 118"/>
                <a:gd name="T75" fmla="*/ 0 h 74"/>
                <a:gd name="T76" fmla="*/ 83 w 118"/>
                <a:gd name="T77" fmla="*/ 0 h 74"/>
                <a:gd name="T78" fmla="*/ 90 w 118"/>
                <a:gd name="T79" fmla="*/ 1 h 74"/>
                <a:gd name="T80" fmla="*/ 98 w 118"/>
                <a:gd name="T81" fmla="*/ 2 h 74"/>
                <a:gd name="T82" fmla="*/ 105 w 118"/>
                <a:gd name="T83" fmla="*/ 5 h 74"/>
                <a:gd name="T84" fmla="*/ 112 w 118"/>
                <a:gd name="T85" fmla="*/ 9 h 74"/>
                <a:gd name="T86" fmla="*/ 118 w 118"/>
                <a:gd name="T87" fmla="*/ 1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" h="74">
                  <a:moveTo>
                    <a:pt x="118" y="14"/>
                  </a:moveTo>
                  <a:lnTo>
                    <a:pt x="118" y="20"/>
                  </a:lnTo>
                  <a:lnTo>
                    <a:pt x="114" y="24"/>
                  </a:lnTo>
                  <a:lnTo>
                    <a:pt x="110" y="28"/>
                  </a:lnTo>
                  <a:lnTo>
                    <a:pt x="106" y="33"/>
                  </a:lnTo>
                  <a:lnTo>
                    <a:pt x="104" y="29"/>
                  </a:lnTo>
                  <a:lnTo>
                    <a:pt x="101" y="26"/>
                  </a:lnTo>
                  <a:lnTo>
                    <a:pt x="98" y="22"/>
                  </a:lnTo>
                  <a:lnTo>
                    <a:pt x="93" y="21"/>
                  </a:lnTo>
                  <a:lnTo>
                    <a:pt x="76" y="21"/>
                  </a:lnTo>
                  <a:lnTo>
                    <a:pt x="76" y="30"/>
                  </a:lnTo>
                  <a:lnTo>
                    <a:pt x="76" y="37"/>
                  </a:lnTo>
                  <a:lnTo>
                    <a:pt x="72" y="45"/>
                  </a:lnTo>
                  <a:lnTo>
                    <a:pt x="65" y="49"/>
                  </a:lnTo>
                  <a:lnTo>
                    <a:pt x="60" y="51"/>
                  </a:lnTo>
                  <a:lnTo>
                    <a:pt x="53" y="51"/>
                  </a:lnTo>
                  <a:lnTo>
                    <a:pt x="47" y="50"/>
                  </a:lnTo>
                  <a:lnTo>
                    <a:pt x="41" y="48"/>
                  </a:lnTo>
                  <a:lnTo>
                    <a:pt x="31" y="37"/>
                  </a:lnTo>
                  <a:lnTo>
                    <a:pt x="25" y="43"/>
                  </a:lnTo>
                  <a:lnTo>
                    <a:pt x="21" y="48"/>
                  </a:lnTo>
                  <a:lnTo>
                    <a:pt x="18" y="55"/>
                  </a:lnTo>
                  <a:lnTo>
                    <a:pt x="18" y="61"/>
                  </a:lnTo>
                  <a:lnTo>
                    <a:pt x="23" y="69"/>
                  </a:lnTo>
                  <a:lnTo>
                    <a:pt x="18" y="69"/>
                  </a:lnTo>
                  <a:lnTo>
                    <a:pt x="12" y="70"/>
                  </a:lnTo>
                  <a:lnTo>
                    <a:pt x="6" y="72"/>
                  </a:lnTo>
                  <a:lnTo>
                    <a:pt x="0" y="74"/>
                  </a:lnTo>
                  <a:lnTo>
                    <a:pt x="3" y="63"/>
                  </a:lnTo>
                  <a:lnTo>
                    <a:pt x="7" y="51"/>
                  </a:lnTo>
                  <a:lnTo>
                    <a:pt x="12" y="41"/>
                  </a:lnTo>
                  <a:lnTo>
                    <a:pt x="19" y="30"/>
                  </a:lnTo>
                  <a:lnTo>
                    <a:pt x="27" y="20"/>
                  </a:lnTo>
                  <a:lnTo>
                    <a:pt x="36" y="13"/>
                  </a:lnTo>
                  <a:lnTo>
                    <a:pt x="47" y="6"/>
                  </a:lnTo>
                  <a:lnTo>
                    <a:pt x="59" y="2"/>
                  </a:lnTo>
                  <a:lnTo>
                    <a:pt x="66" y="1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1"/>
                  </a:lnTo>
                  <a:lnTo>
                    <a:pt x="98" y="2"/>
                  </a:lnTo>
                  <a:lnTo>
                    <a:pt x="105" y="5"/>
                  </a:lnTo>
                  <a:lnTo>
                    <a:pt x="112" y="9"/>
                  </a:lnTo>
                  <a:lnTo>
                    <a:pt x="118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5" name="Freeform 1075"/>
            <p:cNvSpPr>
              <a:spLocks/>
            </p:cNvSpPr>
            <p:nvPr/>
          </p:nvSpPr>
          <p:spPr bwMode="auto">
            <a:xfrm>
              <a:off x="972" y="1870"/>
              <a:ext cx="52" cy="19"/>
            </a:xfrm>
            <a:custGeom>
              <a:avLst/>
              <a:gdLst>
                <a:gd name="T0" fmla="*/ 0 w 158"/>
                <a:gd name="T1" fmla="*/ 45 h 58"/>
                <a:gd name="T2" fmla="*/ 33 w 158"/>
                <a:gd name="T3" fmla="*/ 58 h 58"/>
                <a:gd name="T4" fmla="*/ 135 w 158"/>
                <a:gd name="T5" fmla="*/ 36 h 58"/>
                <a:gd name="T6" fmla="*/ 158 w 158"/>
                <a:gd name="T7" fmla="*/ 0 h 58"/>
                <a:gd name="T8" fmla="*/ 149 w 158"/>
                <a:gd name="T9" fmla="*/ 2 h 58"/>
                <a:gd name="T10" fmla="*/ 146 w 158"/>
                <a:gd name="T11" fmla="*/ 4 h 58"/>
                <a:gd name="T12" fmla="*/ 141 w 158"/>
                <a:gd name="T13" fmla="*/ 8 h 58"/>
                <a:gd name="T14" fmla="*/ 130 w 158"/>
                <a:gd name="T15" fmla="*/ 15 h 58"/>
                <a:gd name="T16" fmla="*/ 115 w 158"/>
                <a:gd name="T17" fmla="*/ 22 h 58"/>
                <a:gd name="T18" fmla="*/ 95 w 158"/>
                <a:gd name="T19" fmla="*/ 30 h 58"/>
                <a:gd name="T20" fmla="*/ 69 w 158"/>
                <a:gd name="T21" fmla="*/ 37 h 58"/>
                <a:gd name="T22" fmla="*/ 37 w 158"/>
                <a:gd name="T23" fmla="*/ 43 h 58"/>
                <a:gd name="T24" fmla="*/ 0 w 158"/>
                <a:gd name="T25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58">
                  <a:moveTo>
                    <a:pt x="0" y="45"/>
                  </a:moveTo>
                  <a:lnTo>
                    <a:pt x="33" y="58"/>
                  </a:lnTo>
                  <a:lnTo>
                    <a:pt x="135" y="36"/>
                  </a:lnTo>
                  <a:lnTo>
                    <a:pt x="158" y="0"/>
                  </a:lnTo>
                  <a:lnTo>
                    <a:pt x="149" y="2"/>
                  </a:lnTo>
                  <a:lnTo>
                    <a:pt x="146" y="4"/>
                  </a:lnTo>
                  <a:lnTo>
                    <a:pt x="141" y="8"/>
                  </a:lnTo>
                  <a:lnTo>
                    <a:pt x="130" y="15"/>
                  </a:lnTo>
                  <a:lnTo>
                    <a:pt x="115" y="22"/>
                  </a:lnTo>
                  <a:lnTo>
                    <a:pt x="95" y="30"/>
                  </a:lnTo>
                  <a:lnTo>
                    <a:pt x="69" y="37"/>
                  </a:lnTo>
                  <a:lnTo>
                    <a:pt x="37" y="43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6" name="Freeform 1076"/>
            <p:cNvSpPr>
              <a:spLocks/>
            </p:cNvSpPr>
            <p:nvPr/>
          </p:nvSpPr>
          <p:spPr bwMode="auto">
            <a:xfrm>
              <a:off x="941" y="1816"/>
              <a:ext cx="4" cy="3"/>
            </a:xfrm>
            <a:custGeom>
              <a:avLst/>
              <a:gdLst>
                <a:gd name="T0" fmla="*/ 5 w 10"/>
                <a:gd name="T1" fmla="*/ 9 h 9"/>
                <a:gd name="T2" fmla="*/ 7 w 10"/>
                <a:gd name="T3" fmla="*/ 9 h 9"/>
                <a:gd name="T4" fmla="*/ 9 w 10"/>
                <a:gd name="T5" fmla="*/ 8 h 9"/>
                <a:gd name="T6" fmla="*/ 10 w 10"/>
                <a:gd name="T7" fmla="*/ 7 h 9"/>
                <a:gd name="T8" fmla="*/ 10 w 10"/>
                <a:gd name="T9" fmla="*/ 5 h 9"/>
                <a:gd name="T10" fmla="*/ 10 w 10"/>
                <a:gd name="T11" fmla="*/ 4 h 9"/>
                <a:gd name="T12" fmla="*/ 9 w 10"/>
                <a:gd name="T13" fmla="*/ 1 h 9"/>
                <a:gd name="T14" fmla="*/ 7 w 10"/>
                <a:gd name="T15" fmla="*/ 0 h 9"/>
                <a:gd name="T16" fmla="*/ 5 w 10"/>
                <a:gd name="T17" fmla="*/ 0 h 9"/>
                <a:gd name="T18" fmla="*/ 3 w 10"/>
                <a:gd name="T19" fmla="*/ 0 h 9"/>
                <a:gd name="T20" fmla="*/ 1 w 10"/>
                <a:gd name="T21" fmla="*/ 1 h 9"/>
                <a:gd name="T22" fmla="*/ 0 w 10"/>
                <a:gd name="T23" fmla="*/ 4 h 9"/>
                <a:gd name="T24" fmla="*/ 0 w 10"/>
                <a:gd name="T25" fmla="*/ 5 h 9"/>
                <a:gd name="T26" fmla="*/ 0 w 10"/>
                <a:gd name="T27" fmla="*/ 7 h 9"/>
                <a:gd name="T28" fmla="*/ 1 w 10"/>
                <a:gd name="T29" fmla="*/ 8 h 9"/>
                <a:gd name="T30" fmla="*/ 3 w 10"/>
                <a:gd name="T31" fmla="*/ 9 h 9"/>
                <a:gd name="T32" fmla="*/ 5 w 10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9">
                  <a:moveTo>
                    <a:pt x="5" y="9"/>
                  </a:moveTo>
                  <a:lnTo>
                    <a:pt x="7" y="9"/>
                  </a:lnTo>
                  <a:lnTo>
                    <a:pt x="9" y="8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7" name="Freeform 1077"/>
            <p:cNvSpPr>
              <a:spLocks/>
            </p:cNvSpPr>
            <p:nvPr/>
          </p:nvSpPr>
          <p:spPr bwMode="auto">
            <a:xfrm>
              <a:off x="974" y="1762"/>
              <a:ext cx="60" cy="52"/>
            </a:xfrm>
            <a:custGeom>
              <a:avLst/>
              <a:gdLst>
                <a:gd name="T0" fmla="*/ 66 w 181"/>
                <a:gd name="T1" fmla="*/ 141 h 156"/>
                <a:gd name="T2" fmla="*/ 68 w 181"/>
                <a:gd name="T3" fmla="*/ 133 h 156"/>
                <a:gd name="T4" fmla="*/ 81 w 181"/>
                <a:gd name="T5" fmla="*/ 131 h 156"/>
                <a:gd name="T6" fmla="*/ 98 w 181"/>
                <a:gd name="T7" fmla="*/ 129 h 156"/>
                <a:gd name="T8" fmla="*/ 115 w 181"/>
                <a:gd name="T9" fmla="*/ 126 h 156"/>
                <a:gd name="T10" fmla="*/ 129 w 181"/>
                <a:gd name="T11" fmla="*/ 116 h 156"/>
                <a:gd name="T12" fmla="*/ 136 w 181"/>
                <a:gd name="T13" fmla="*/ 104 h 156"/>
                <a:gd name="T14" fmla="*/ 139 w 181"/>
                <a:gd name="T15" fmla="*/ 94 h 156"/>
                <a:gd name="T16" fmla="*/ 136 w 181"/>
                <a:gd name="T17" fmla="*/ 92 h 156"/>
                <a:gd name="T18" fmla="*/ 129 w 181"/>
                <a:gd name="T19" fmla="*/ 96 h 156"/>
                <a:gd name="T20" fmla="*/ 120 w 181"/>
                <a:gd name="T21" fmla="*/ 102 h 156"/>
                <a:gd name="T22" fmla="*/ 111 w 181"/>
                <a:gd name="T23" fmla="*/ 107 h 156"/>
                <a:gd name="T24" fmla="*/ 103 w 181"/>
                <a:gd name="T25" fmla="*/ 110 h 156"/>
                <a:gd name="T26" fmla="*/ 94 w 181"/>
                <a:gd name="T27" fmla="*/ 112 h 156"/>
                <a:gd name="T28" fmla="*/ 85 w 181"/>
                <a:gd name="T29" fmla="*/ 112 h 156"/>
                <a:gd name="T30" fmla="*/ 77 w 181"/>
                <a:gd name="T31" fmla="*/ 109 h 156"/>
                <a:gd name="T32" fmla="*/ 68 w 181"/>
                <a:gd name="T33" fmla="*/ 105 h 156"/>
                <a:gd name="T34" fmla="*/ 67 w 181"/>
                <a:gd name="T35" fmla="*/ 95 h 156"/>
                <a:gd name="T36" fmla="*/ 75 w 181"/>
                <a:gd name="T37" fmla="*/ 87 h 156"/>
                <a:gd name="T38" fmla="*/ 84 w 181"/>
                <a:gd name="T39" fmla="*/ 94 h 156"/>
                <a:gd name="T40" fmla="*/ 95 w 181"/>
                <a:gd name="T41" fmla="*/ 100 h 156"/>
                <a:gd name="T42" fmla="*/ 108 w 181"/>
                <a:gd name="T43" fmla="*/ 100 h 156"/>
                <a:gd name="T44" fmla="*/ 119 w 181"/>
                <a:gd name="T45" fmla="*/ 92 h 156"/>
                <a:gd name="T46" fmla="*/ 123 w 181"/>
                <a:gd name="T47" fmla="*/ 79 h 156"/>
                <a:gd name="T48" fmla="*/ 120 w 181"/>
                <a:gd name="T49" fmla="*/ 72 h 156"/>
                <a:gd name="T50" fmla="*/ 135 w 181"/>
                <a:gd name="T51" fmla="*/ 72 h 156"/>
                <a:gd name="T52" fmla="*/ 143 w 181"/>
                <a:gd name="T53" fmla="*/ 82 h 156"/>
                <a:gd name="T54" fmla="*/ 157 w 181"/>
                <a:gd name="T55" fmla="*/ 75 h 156"/>
                <a:gd name="T56" fmla="*/ 169 w 181"/>
                <a:gd name="T57" fmla="*/ 64 h 156"/>
                <a:gd name="T58" fmla="*/ 150 w 181"/>
                <a:gd name="T59" fmla="*/ 53 h 156"/>
                <a:gd name="T60" fmla="*/ 129 w 181"/>
                <a:gd name="T61" fmla="*/ 50 h 156"/>
                <a:gd name="T62" fmla="*/ 106 w 181"/>
                <a:gd name="T63" fmla="*/ 52 h 156"/>
                <a:gd name="T64" fmla="*/ 84 w 181"/>
                <a:gd name="T65" fmla="*/ 56 h 156"/>
                <a:gd name="T66" fmla="*/ 70 w 181"/>
                <a:gd name="T67" fmla="*/ 61 h 156"/>
                <a:gd name="T68" fmla="*/ 81 w 181"/>
                <a:gd name="T69" fmla="*/ 46 h 156"/>
                <a:gd name="T70" fmla="*/ 96 w 181"/>
                <a:gd name="T71" fmla="*/ 34 h 156"/>
                <a:gd name="T72" fmla="*/ 113 w 181"/>
                <a:gd name="T73" fmla="*/ 26 h 156"/>
                <a:gd name="T74" fmla="*/ 130 w 181"/>
                <a:gd name="T75" fmla="*/ 23 h 156"/>
                <a:gd name="T76" fmla="*/ 145 w 181"/>
                <a:gd name="T77" fmla="*/ 22 h 156"/>
                <a:gd name="T78" fmla="*/ 159 w 181"/>
                <a:gd name="T79" fmla="*/ 24 h 156"/>
                <a:gd name="T80" fmla="*/ 174 w 181"/>
                <a:gd name="T81" fmla="*/ 26 h 156"/>
                <a:gd name="T82" fmla="*/ 172 w 181"/>
                <a:gd name="T83" fmla="*/ 20 h 156"/>
                <a:gd name="T84" fmla="*/ 152 w 181"/>
                <a:gd name="T85" fmla="*/ 9 h 156"/>
                <a:gd name="T86" fmla="*/ 130 w 181"/>
                <a:gd name="T87" fmla="*/ 2 h 156"/>
                <a:gd name="T88" fmla="*/ 106 w 181"/>
                <a:gd name="T89" fmla="*/ 0 h 156"/>
                <a:gd name="T90" fmla="*/ 88 w 181"/>
                <a:gd name="T91" fmla="*/ 0 h 156"/>
                <a:gd name="T92" fmla="*/ 77 w 181"/>
                <a:gd name="T93" fmla="*/ 2 h 156"/>
                <a:gd name="T94" fmla="*/ 66 w 181"/>
                <a:gd name="T95" fmla="*/ 6 h 156"/>
                <a:gd name="T96" fmla="*/ 56 w 181"/>
                <a:gd name="T97" fmla="*/ 10 h 156"/>
                <a:gd name="T98" fmla="*/ 43 w 181"/>
                <a:gd name="T99" fmla="*/ 22 h 156"/>
                <a:gd name="T100" fmla="*/ 30 w 181"/>
                <a:gd name="T101" fmla="*/ 40 h 156"/>
                <a:gd name="T102" fmla="*/ 20 w 181"/>
                <a:gd name="T103" fmla="*/ 61 h 156"/>
                <a:gd name="T104" fmla="*/ 14 w 181"/>
                <a:gd name="T105" fmla="*/ 82 h 156"/>
                <a:gd name="T106" fmla="*/ 9 w 181"/>
                <a:gd name="T107" fmla="*/ 101 h 156"/>
                <a:gd name="T108" fmla="*/ 0 w 181"/>
                <a:gd name="T109" fmla="*/ 114 h 156"/>
                <a:gd name="T110" fmla="*/ 6 w 181"/>
                <a:gd name="T111" fmla="*/ 131 h 156"/>
                <a:gd name="T112" fmla="*/ 24 w 181"/>
                <a:gd name="T113" fmla="*/ 146 h 156"/>
                <a:gd name="T114" fmla="*/ 65 w 181"/>
                <a:gd name="T115" fmla="*/ 1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1" h="156">
                  <a:moveTo>
                    <a:pt x="65" y="145"/>
                  </a:moveTo>
                  <a:lnTo>
                    <a:pt x="66" y="141"/>
                  </a:lnTo>
                  <a:lnTo>
                    <a:pt x="66" y="136"/>
                  </a:lnTo>
                  <a:lnTo>
                    <a:pt x="68" y="133"/>
                  </a:lnTo>
                  <a:lnTo>
                    <a:pt x="72" y="132"/>
                  </a:lnTo>
                  <a:lnTo>
                    <a:pt x="81" y="131"/>
                  </a:lnTo>
                  <a:lnTo>
                    <a:pt x="90" y="130"/>
                  </a:lnTo>
                  <a:lnTo>
                    <a:pt x="98" y="129"/>
                  </a:lnTo>
                  <a:lnTo>
                    <a:pt x="107" y="128"/>
                  </a:lnTo>
                  <a:lnTo>
                    <a:pt x="115" y="126"/>
                  </a:lnTo>
                  <a:lnTo>
                    <a:pt x="122" y="121"/>
                  </a:lnTo>
                  <a:lnTo>
                    <a:pt x="129" y="116"/>
                  </a:lnTo>
                  <a:lnTo>
                    <a:pt x="134" y="108"/>
                  </a:lnTo>
                  <a:lnTo>
                    <a:pt x="136" y="104"/>
                  </a:lnTo>
                  <a:lnTo>
                    <a:pt x="137" y="100"/>
                  </a:lnTo>
                  <a:lnTo>
                    <a:pt x="139" y="94"/>
                  </a:lnTo>
                  <a:lnTo>
                    <a:pt x="141" y="91"/>
                  </a:lnTo>
                  <a:lnTo>
                    <a:pt x="136" y="92"/>
                  </a:lnTo>
                  <a:lnTo>
                    <a:pt x="132" y="94"/>
                  </a:lnTo>
                  <a:lnTo>
                    <a:pt x="129" y="96"/>
                  </a:lnTo>
                  <a:lnTo>
                    <a:pt x="124" y="99"/>
                  </a:lnTo>
                  <a:lnTo>
                    <a:pt x="120" y="102"/>
                  </a:lnTo>
                  <a:lnTo>
                    <a:pt x="116" y="105"/>
                  </a:lnTo>
                  <a:lnTo>
                    <a:pt x="111" y="107"/>
                  </a:lnTo>
                  <a:lnTo>
                    <a:pt x="107" y="109"/>
                  </a:lnTo>
                  <a:lnTo>
                    <a:pt x="103" y="110"/>
                  </a:lnTo>
                  <a:lnTo>
                    <a:pt x="98" y="110"/>
                  </a:lnTo>
                  <a:lnTo>
                    <a:pt x="94" y="112"/>
                  </a:lnTo>
                  <a:lnTo>
                    <a:pt x="90" y="112"/>
                  </a:lnTo>
                  <a:lnTo>
                    <a:pt x="85" y="112"/>
                  </a:lnTo>
                  <a:lnTo>
                    <a:pt x="81" y="110"/>
                  </a:lnTo>
                  <a:lnTo>
                    <a:pt x="77" y="109"/>
                  </a:lnTo>
                  <a:lnTo>
                    <a:pt x="72" y="108"/>
                  </a:lnTo>
                  <a:lnTo>
                    <a:pt x="68" y="105"/>
                  </a:lnTo>
                  <a:lnTo>
                    <a:pt x="66" y="101"/>
                  </a:lnTo>
                  <a:lnTo>
                    <a:pt x="67" y="95"/>
                  </a:lnTo>
                  <a:lnTo>
                    <a:pt x="69" y="91"/>
                  </a:lnTo>
                  <a:lnTo>
                    <a:pt x="75" y="87"/>
                  </a:lnTo>
                  <a:lnTo>
                    <a:pt x="80" y="89"/>
                  </a:lnTo>
                  <a:lnTo>
                    <a:pt x="84" y="94"/>
                  </a:lnTo>
                  <a:lnTo>
                    <a:pt x="90" y="97"/>
                  </a:lnTo>
                  <a:lnTo>
                    <a:pt x="95" y="100"/>
                  </a:lnTo>
                  <a:lnTo>
                    <a:pt x="102" y="101"/>
                  </a:lnTo>
                  <a:lnTo>
                    <a:pt x="108" y="100"/>
                  </a:lnTo>
                  <a:lnTo>
                    <a:pt x="113" y="97"/>
                  </a:lnTo>
                  <a:lnTo>
                    <a:pt x="119" y="92"/>
                  </a:lnTo>
                  <a:lnTo>
                    <a:pt x="122" y="87"/>
                  </a:lnTo>
                  <a:lnTo>
                    <a:pt x="123" y="79"/>
                  </a:lnTo>
                  <a:lnTo>
                    <a:pt x="121" y="73"/>
                  </a:lnTo>
                  <a:lnTo>
                    <a:pt x="120" y="72"/>
                  </a:lnTo>
                  <a:lnTo>
                    <a:pt x="128" y="72"/>
                  </a:lnTo>
                  <a:lnTo>
                    <a:pt x="135" y="72"/>
                  </a:lnTo>
                  <a:lnTo>
                    <a:pt x="142" y="75"/>
                  </a:lnTo>
                  <a:lnTo>
                    <a:pt x="143" y="82"/>
                  </a:lnTo>
                  <a:lnTo>
                    <a:pt x="150" y="79"/>
                  </a:lnTo>
                  <a:lnTo>
                    <a:pt x="157" y="75"/>
                  </a:lnTo>
                  <a:lnTo>
                    <a:pt x="162" y="69"/>
                  </a:lnTo>
                  <a:lnTo>
                    <a:pt x="169" y="64"/>
                  </a:lnTo>
                  <a:lnTo>
                    <a:pt x="160" y="57"/>
                  </a:lnTo>
                  <a:lnTo>
                    <a:pt x="150" y="53"/>
                  </a:lnTo>
                  <a:lnTo>
                    <a:pt x="141" y="51"/>
                  </a:lnTo>
                  <a:lnTo>
                    <a:pt x="129" y="50"/>
                  </a:lnTo>
                  <a:lnTo>
                    <a:pt x="118" y="50"/>
                  </a:lnTo>
                  <a:lnTo>
                    <a:pt x="106" y="52"/>
                  </a:lnTo>
                  <a:lnTo>
                    <a:pt x="95" y="54"/>
                  </a:lnTo>
                  <a:lnTo>
                    <a:pt x="84" y="56"/>
                  </a:lnTo>
                  <a:lnTo>
                    <a:pt x="67" y="70"/>
                  </a:lnTo>
                  <a:lnTo>
                    <a:pt x="70" y="61"/>
                  </a:lnTo>
                  <a:lnTo>
                    <a:pt x="75" y="53"/>
                  </a:lnTo>
                  <a:lnTo>
                    <a:pt x="81" y="46"/>
                  </a:lnTo>
                  <a:lnTo>
                    <a:pt x="88" y="39"/>
                  </a:lnTo>
                  <a:lnTo>
                    <a:pt x="96" y="34"/>
                  </a:lnTo>
                  <a:lnTo>
                    <a:pt x="104" y="29"/>
                  </a:lnTo>
                  <a:lnTo>
                    <a:pt x="113" y="26"/>
                  </a:lnTo>
                  <a:lnTo>
                    <a:pt x="122" y="24"/>
                  </a:lnTo>
                  <a:lnTo>
                    <a:pt x="130" y="23"/>
                  </a:lnTo>
                  <a:lnTo>
                    <a:pt x="137" y="22"/>
                  </a:lnTo>
                  <a:lnTo>
                    <a:pt x="145" y="22"/>
                  </a:lnTo>
                  <a:lnTo>
                    <a:pt x="151" y="23"/>
                  </a:lnTo>
                  <a:lnTo>
                    <a:pt x="159" y="24"/>
                  </a:lnTo>
                  <a:lnTo>
                    <a:pt x="166" y="25"/>
                  </a:lnTo>
                  <a:lnTo>
                    <a:pt x="174" y="26"/>
                  </a:lnTo>
                  <a:lnTo>
                    <a:pt x="181" y="27"/>
                  </a:lnTo>
                  <a:lnTo>
                    <a:pt x="172" y="20"/>
                  </a:lnTo>
                  <a:lnTo>
                    <a:pt x="163" y="14"/>
                  </a:lnTo>
                  <a:lnTo>
                    <a:pt x="152" y="9"/>
                  </a:lnTo>
                  <a:lnTo>
                    <a:pt x="142" y="6"/>
                  </a:lnTo>
                  <a:lnTo>
                    <a:pt x="130" y="2"/>
                  </a:lnTo>
                  <a:lnTo>
                    <a:pt x="118" y="1"/>
                  </a:lnTo>
                  <a:lnTo>
                    <a:pt x="106" y="0"/>
                  </a:lnTo>
                  <a:lnTo>
                    <a:pt x="94" y="0"/>
                  </a:lnTo>
                  <a:lnTo>
                    <a:pt x="88" y="0"/>
                  </a:lnTo>
                  <a:lnTo>
                    <a:pt x="82" y="1"/>
                  </a:lnTo>
                  <a:lnTo>
                    <a:pt x="77" y="2"/>
                  </a:lnTo>
                  <a:lnTo>
                    <a:pt x="71" y="3"/>
                  </a:lnTo>
                  <a:lnTo>
                    <a:pt x="66" y="6"/>
                  </a:lnTo>
                  <a:lnTo>
                    <a:pt x="60" y="8"/>
                  </a:lnTo>
                  <a:lnTo>
                    <a:pt x="56" y="10"/>
                  </a:lnTo>
                  <a:lnTo>
                    <a:pt x="51" y="13"/>
                  </a:lnTo>
                  <a:lnTo>
                    <a:pt x="43" y="22"/>
                  </a:lnTo>
                  <a:lnTo>
                    <a:pt x="36" y="30"/>
                  </a:lnTo>
                  <a:lnTo>
                    <a:pt x="30" y="40"/>
                  </a:lnTo>
                  <a:lnTo>
                    <a:pt x="25" y="50"/>
                  </a:lnTo>
                  <a:lnTo>
                    <a:pt x="20" y="61"/>
                  </a:lnTo>
                  <a:lnTo>
                    <a:pt x="17" y="72"/>
                  </a:lnTo>
                  <a:lnTo>
                    <a:pt x="14" y="82"/>
                  </a:lnTo>
                  <a:lnTo>
                    <a:pt x="13" y="94"/>
                  </a:lnTo>
                  <a:lnTo>
                    <a:pt x="9" y="101"/>
                  </a:lnTo>
                  <a:lnTo>
                    <a:pt x="3" y="107"/>
                  </a:lnTo>
                  <a:lnTo>
                    <a:pt x="0" y="114"/>
                  </a:lnTo>
                  <a:lnTo>
                    <a:pt x="0" y="122"/>
                  </a:lnTo>
                  <a:lnTo>
                    <a:pt x="6" y="131"/>
                  </a:lnTo>
                  <a:lnTo>
                    <a:pt x="15" y="139"/>
                  </a:lnTo>
                  <a:lnTo>
                    <a:pt x="24" y="146"/>
                  </a:lnTo>
                  <a:lnTo>
                    <a:pt x="30" y="156"/>
                  </a:lnTo>
                  <a:lnTo>
                    <a:pt x="65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8" name="Freeform 1078"/>
            <p:cNvSpPr>
              <a:spLocks/>
            </p:cNvSpPr>
            <p:nvPr/>
          </p:nvSpPr>
          <p:spPr bwMode="auto">
            <a:xfrm>
              <a:off x="1008" y="1786"/>
              <a:ext cx="3" cy="3"/>
            </a:xfrm>
            <a:custGeom>
              <a:avLst/>
              <a:gdLst>
                <a:gd name="T0" fmla="*/ 5 w 10"/>
                <a:gd name="T1" fmla="*/ 8 h 8"/>
                <a:gd name="T2" fmla="*/ 7 w 10"/>
                <a:gd name="T3" fmla="*/ 8 h 8"/>
                <a:gd name="T4" fmla="*/ 9 w 10"/>
                <a:gd name="T5" fmla="*/ 7 h 8"/>
                <a:gd name="T6" fmla="*/ 10 w 10"/>
                <a:gd name="T7" fmla="*/ 6 h 8"/>
                <a:gd name="T8" fmla="*/ 10 w 10"/>
                <a:gd name="T9" fmla="*/ 4 h 8"/>
                <a:gd name="T10" fmla="*/ 10 w 10"/>
                <a:gd name="T11" fmla="*/ 3 h 8"/>
                <a:gd name="T12" fmla="*/ 9 w 10"/>
                <a:gd name="T13" fmla="*/ 1 h 8"/>
                <a:gd name="T14" fmla="*/ 7 w 10"/>
                <a:gd name="T15" fmla="*/ 0 h 8"/>
                <a:gd name="T16" fmla="*/ 5 w 10"/>
                <a:gd name="T17" fmla="*/ 0 h 8"/>
                <a:gd name="T18" fmla="*/ 3 w 10"/>
                <a:gd name="T19" fmla="*/ 0 h 8"/>
                <a:gd name="T20" fmla="*/ 1 w 10"/>
                <a:gd name="T21" fmla="*/ 1 h 8"/>
                <a:gd name="T22" fmla="*/ 0 w 10"/>
                <a:gd name="T23" fmla="*/ 3 h 8"/>
                <a:gd name="T24" fmla="*/ 0 w 10"/>
                <a:gd name="T25" fmla="*/ 4 h 8"/>
                <a:gd name="T26" fmla="*/ 0 w 10"/>
                <a:gd name="T27" fmla="*/ 6 h 8"/>
                <a:gd name="T28" fmla="*/ 1 w 10"/>
                <a:gd name="T29" fmla="*/ 7 h 8"/>
                <a:gd name="T30" fmla="*/ 3 w 10"/>
                <a:gd name="T31" fmla="*/ 8 h 8"/>
                <a:gd name="T32" fmla="*/ 5 w 10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8">
                  <a:moveTo>
                    <a:pt x="5" y="8"/>
                  </a:moveTo>
                  <a:lnTo>
                    <a:pt x="7" y="8"/>
                  </a:lnTo>
                  <a:lnTo>
                    <a:pt x="9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8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99" name="Freeform 1079"/>
            <p:cNvSpPr>
              <a:spLocks/>
            </p:cNvSpPr>
            <p:nvPr/>
          </p:nvSpPr>
          <p:spPr bwMode="auto">
            <a:xfrm>
              <a:off x="1062" y="1771"/>
              <a:ext cx="9" cy="23"/>
            </a:xfrm>
            <a:custGeom>
              <a:avLst/>
              <a:gdLst>
                <a:gd name="T0" fmla="*/ 24 w 27"/>
                <a:gd name="T1" fmla="*/ 0 h 69"/>
                <a:gd name="T2" fmla="*/ 0 w 27"/>
                <a:gd name="T3" fmla="*/ 34 h 69"/>
                <a:gd name="T4" fmla="*/ 7 w 27"/>
                <a:gd name="T5" fmla="*/ 69 h 69"/>
                <a:gd name="T6" fmla="*/ 27 w 27"/>
                <a:gd name="T7" fmla="*/ 20 h 69"/>
                <a:gd name="T8" fmla="*/ 24 w 2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69">
                  <a:moveTo>
                    <a:pt x="24" y="0"/>
                  </a:moveTo>
                  <a:lnTo>
                    <a:pt x="0" y="34"/>
                  </a:lnTo>
                  <a:lnTo>
                    <a:pt x="7" y="69"/>
                  </a:lnTo>
                  <a:lnTo>
                    <a:pt x="27" y="2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0" name="Freeform 1080"/>
            <p:cNvSpPr>
              <a:spLocks/>
            </p:cNvSpPr>
            <p:nvPr/>
          </p:nvSpPr>
          <p:spPr bwMode="auto">
            <a:xfrm>
              <a:off x="1068" y="1809"/>
              <a:ext cx="4" cy="9"/>
            </a:xfrm>
            <a:custGeom>
              <a:avLst/>
              <a:gdLst>
                <a:gd name="T0" fmla="*/ 6 w 12"/>
                <a:gd name="T1" fmla="*/ 0 h 28"/>
                <a:gd name="T2" fmla="*/ 0 w 12"/>
                <a:gd name="T3" fmla="*/ 28 h 28"/>
                <a:gd name="T4" fmla="*/ 12 w 12"/>
                <a:gd name="T5" fmla="*/ 26 h 28"/>
                <a:gd name="T6" fmla="*/ 6 w 12"/>
                <a:gd name="T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8">
                  <a:moveTo>
                    <a:pt x="6" y="0"/>
                  </a:moveTo>
                  <a:lnTo>
                    <a:pt x="0" y="28"/>
                  </a:lnTo>
                  <a:lnTo>
                    <a:pt x="12" y="2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1" name="Freeform 1081"/>
            <p:cNvSpPr>
              <a:spLocks/>
            </p:cNvSpPr>
            <p:nvPr/>
          </p:nvSpPr>
          <p:spPr bwMode="auto">
            <a:xfrm>
              <a:off x="643" y="2087"/>
              <a:ext cx="66" cy="131"/>
            </a:xfrm>
            <a:custGeom>
              <a:avLst/>
              <a:gdLst>
                <a:gd name="T0" fmla="*/ 0 w 199"/>
                <a:gd name="T1" fmla="*/ 11 h 394"/>
                <a:gd name="T2" fmla="*/ 28 w 199"/>
                <a:gd name="T3" fmla="*/ 394 h 394"/>
                <a:gd name="T4" fmla="*/ 199 w 199"/>
                <a:gd name="T5" fmla="*/ 238 h 394"/>
                <a:gd name="T6" fmla="*/ 194 w 199"/>
                <a:gd name="T7" fmla="*/ 231 h 394"/>
                <a:gd name="T8" fmla="*/ 179 w 199"/>
                <a:gd name="T9" fmla="*/ 212 h 394"/>
                <a:gd name="T10" fmla="*/ 157 w 199"/>
                <a:gd name="T11" fmla="*/ 183 h 394"/>
                <a:gd name="T12" fmla="*/ 131 w 199"/>
                <a:gd name="T13" fmla="*/ 149 h 394"/>
                <a:gd name="T14" fmla="*/ 104 w 199"/>
                <a:gd name="T15" fmla="*/ 110 h 394"/>
                <a:gd name="T16" fmla="*/ 78 w 199"/>
                <a:gd name="T17" fmla="*/ 71 h 394"/>
                <a:gd name="T18" fmla="*/ 55 w 199"/>
                <a:gd name="T19" fmla="*/ 33 h 394"/>
                <a:gd name="T20" fmla="*/ 39 w 199"/>
                <a:gd name="T21" fmla="*/ 0 h 394"/>
                <a:gd name="T22" fmla="*/ 0 w 199"/>
                <a:gd name="T23" fmla="*/ 1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9" h="394">
                  <a:moveTo>
                    <a:pt x="0" y="11"/>
                  </a:moveTo>
                  <a:lnTo>
                    <a:pt x="28" y="394"/>
                  </a:lnTo>
                  <a:lnTo>
                    <a:pt x="199" y="238"/>
                  </a:lnTo>
                  <a:lnTo>
                    <a:pt x="194" y="231"/>
                  </a:lnTo>
                  <a:lnTo>
                    <a:pt x="179" y="212"/>
                  </a:lnTo>
                  <a:lnTo>
                    <a:pt x="157" y="183"/>
                  </a:lnTo>
                  <a:lnTo>
                    <a:pt x="131" y="149"/>
                  </a:lnTo>
                  <a:lnTo>
                    <a:pt x="104" y="110"/>
                  </a:lnTo>
                  <a:lnTo>
                    <a:pt x="78" y="71"/>
                  </a:lnTo>
                  <a:lnTo>
                    <a:pt x="55" y="33"/>
                  </a:lnTo>
                  <a:lnTo>
                    <a:pt x="3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2" name="Freeform 1082"/>
            <p:cNvSpPr>
              <a:spLocks/>
            </p:cNvSpPr>
            <p:nvPr/>
          </p:nvSpPr>
          <p:spPr bwMode="auto">
            <a:xfrm>
              <a:off x="726" y="2181"/>
              <a:ext cx="14" cy="20"/>
            </a:xfrm>
            <a:custGeom>
              <a:avLst/>
              <a:gdLst>
                <a:gd name="T0" fmla="*/ 19 w 40"/>
                <a:gd name="T1" fmla="*/ 59 h 59"/>
                <a:gd name="T2" fmla="*/ 28 w 40"/>
                <a:gd name="T3" fmla="*/ 57 h 59"/>
                <a:gd name="T4" fmla="*/ 35 w 40"/>
                <a:gd name="T5" fmla="*/ 50 h 59"/>
                <a:gd name="T6" fmla="*/ 39 w 40"/>
                <a:gd name="T7" fmla="*/ 41 h 59"/>
                <a:gd name="T8" fmla="*/ 40 w 40"/>
                <a:gd name="T9" fmla="*/ 29 h 59"/>
                <a:gd name="T10" fmla="*/ 39 w 40"/>
                <a:gd name="T11" fmla="*/ 17 h 59"/>
                <a:gd name="T12" fmla="*/ 35 w 40"/>
                <a:gd name="T13" fmla="*/ 8 h 59"/>
                <a:gd name="T14" fmla="*/ 28 w 40"/>
                <a:gd name="T15" fmla="*/ 2 h 59"/>
                <a:gd name="T16" fmla="*/ 19 w 40"/>
                <a:gd name="T17" fmla="*/ 0 h 59"/>
                <a:gd name="T18" fmla="*/ 12 w 40"/>
                <a:gd name="T19" fmla="*/ 2 h 59"/>
                <a:gd name="T20" fmla="*/ 5 w 40"/>
                <a:gd name="T21" fmla="*/ 8 h 59"/>
                <a:gd name="T22" fmla="*/ 1 w 40"/>
                <a:gd name="T23" fmla="*/ 17 h 59"/>
                <a:gd name="T24" fmla="*/ 0 w 40"/>
                <a:gd name="T25" fmla="*/ 29 h 59"/>
                <a:gd name="T26" fmla="*/ 1 w 40"/>
                <a:gd name="T27" fmla="*/ 41 h 59"/>
                <a:gd name="T28" fmla="*/ 5 w 40"/>
                <a:gd name="T29" fmla="*/ 50 h 59"/>
                <a:gd name="T30" fmla="*/ 12 w 40"/>
                <a:gd name="T31" fmla="*/ 57 h 59"/>
                <a:gd name="T32" fmla="*/ 19 w 40"/>
                <a:gd name="T3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59">
                  <a:moveTo>
                    <a:pt x="19" y="59"/>
                  </a:moveTo>
                  <a:lnTo>
                    <a:pt x="28" y="57"/>
                  </a:lnTo>
                  <a:lnTo>
                    <a:pt x="35" y="50"/>
                  </a:lnTo>
                  <a:lnTo>
                    <a:pt x="39" y="41"/>
                  </a:lnTo>
                  <a:lnTo>
                    <a:pt x="40" y="29"/>
                  </a:lnTo>
                  <a:lnTo>
                    <a:pt x="39" y="17"/>
                  </a:lnTo>
                  <a:lnTo>
                    <a:pt x="35" y="8"/>
                  </a:lnTo>
                  <a:lnTo>
                    <a:pt x="28" y="2"/>
                  </a:lnTo>
                  <a:lnTo>
                    <a:pt x="19" y="0"/>
                  </a:lnTo>
                  <a:lnTo>
                    <a:pt x="12" y="2"/>
                  </a:lnTo>
                  <a:lnTo>
                    <a:pt x="5" y="8"/>
                  </a:lnTo>
                  <a:lnTo>
                    <a:pt x="1" y="17"/>
                  </a:lnTo>
                  <a:lnTo>
                    <a:pt x="0" y="29"/>
                  </a:lnTo>
                  <a:lnTo>
                    <a:pt x="1" y="41"/>
                  </a:lnTo>
                  <a:lnTo>
                    <a:pt x="5" y="50"/>
                  </a:lnTo>
                  <a:lnTo>
                    <a:pt x="12" y="57"/>
                  </a:lnTo>
                  <a:lnTo>
                    <a:pt x="19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3" name="Freeform 1083"/>
            <p:cNvSpPr>
              <a:spLocks/>
            </p:cNvSpPr>
            <p:nvPr/>
          </p:nvSpPr>
          <p:spPr bwMode="auto">
            <a:xfrm>
              <a:off x="704" y="1942"/>
              <a:ext cx="23" cy="6"/>
            </a:xfrm>
            <a:custGeom>
              <a:avLst/>
              <a:gdLst>
                <a:gd name="T0" fmla="*/ 19 w 69"/>
                <a:gd name="T1" fmla="*/ 17 h 19"/>
                <a:gd name="T2" fmla="*/ 0 w 69"/>
                <a:gd name="T3" fmla="*/ 5 h 19"/>
                <a:gd name="T4" fmla="*/ 9 w 69"/>
                <a:gd name="T5" fmla="*/ 6 h 19"/>
                <a:gd name="T6" fmla="*/ 17 w 69"/>
                <a:gd name="T7" fmla="*/ 6 h 19"/>
                <a:gd name="T8" fmla="*/ 26 w 69"/>
                <a:gd name="T9" fmla="*/ 7 h 19"/>
                <a:gd name="T10" fmla="*/ 36 w 69"/>
                <a:gd name="T11" fmla="*/ 6 h 19"/>
                <a:gd name="T12" fmla="*/ 44 w 69"/>
                <a:gd name="T13" fmla="*/ 5 h 19"/>
                <a:gd name="T14" fmla="*/ 53 w 69"/>
                <a:gd name="T15" fmla="*/ 4 h 19"/>
                <a:gd name="T16" fmla="*/ 62 w 69"/>
                <a:gd name="T17" fmla="*/ 2 h 19"/>
                <a:gd name="T18" fmla="*/ 69 w 69"/>
                <a:gd name="T19" fmla="*/ 0 h 19"/>
                <a:gd name="T20" fmla="*/ 65 w 69"/>
                <a:gd name="T21" fmla="*/ 4 h 19"/>
                <a:gd name="T22" fmla="*/ 59 w 69"/>
                <a:gd name="T23" fmla="*/ 7 h 19"/>
                <a:gd name="T24" fmla="*/ 53 w 69"/>
                <a:gd name="T25" fmla="*/ 12 h 19"/>
                <a:gd name="T26" fmla="*/ 48 w 69"/>
                <a:gd name="T27" fmla="*/ 15 h 19"/>
                <a:gd name="T28" fmla="*/ 41 w 69"/>
                <a:gd name="T29" fmla="*/ 17 h 19"/>
                <a:gd name="T30" fmla="*/ 33 w 69"/>
                <a:gd name="T31" fmla="*/ 19 h 19"/>
                <a:gd name="T32" fmla="*/ 27 w 69"/>
                <a:gd name="T33" fmla="*/ 19 h 19"/>
                <a:gd name="T34" fmla="*/ 19 w 69"/>
                <a:gd name="T35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" h="19">
                  <a:moveTo>
                    <a:pt x="19" y="17"/>
                  </a:moveTo>
                  <a:lnTo>
                    <a:pt x="0" y="5"/>
                  </a:lnTo>
                  <a:lnTo>
                    <a:pt x="9" y="6"/>
                  </a:lnTo>
                  <a:lnTo>
                    <a:pt x="17" y="6"/>
                  </a:lnTo>
                  <a:lnTo>
                    <a:pt x="26" y="7"/>
                  </a:lnTo>
                  <a:lnTo>
                    <a:pt x="36" y="6"/>
                  </a:lnTo>
                  <a:lnTo>
                    <a:pt x="44" y="5"/>
                  </a:lnTo>
                  <a:lnTo>
                    <a:pt x="53" y="4"/>
                  </a:lnTo>
                  <a:lnTo>
                    <a:pt x="62" y="2"/>
                  </a:lnTo>
                  <a:lnTo>
                    <a:pt x="69" y="0"/>
                  </a:lnTo>
                  <a:lnTo>
                    <a:pt x="65" y="4"/>
                  </a:lnTo>
                  <a:lnTo>
                    <a:pt x="59" y="7"/>
                  </a:lnTo>
                  <a:lnTo>
                    <a:pt x="53" y="12"/>
                  </a:lnTo>
                  <a:lnTo>
                    <a:pt x="48" y="15"/>
                  </a:lnTo>
                  <a:lnTo>
                    <a:pt x="41" y="17"/>
                  </a:lnTo>
                  <a:lnTo>
                    <a:pt x="33" y="19"/>
                  </a:lnTo>
                  <a:lnTo>
                    <a:pt x="27" y="19"/>
                  </a:lnTo>
                  <a:lnTo>
                    <a:pt x="19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4" name="Freeform 1084"/>
            <p:cNvSpPr>
              <a:spLocks/>
            </p:cNvSpPr>
            <p:nvPr/>
          </p:nvSpPr>
          <p:spPr bwMode="auto">
            <a:xfrm>
              <a:off x="696" y="1928"/>
              <a:ext cx="40" cy="14"/>
            </a:xfrm>
            <a:custGeom>
              <a:avLst/>
              <a:gdLst>
                <a:gd name="T0" fmla="*/ 0 w 120"/>
                <a:gd name="T1" fmla="*/ 26 h 41"/>
                <a:gd name="T2" fmla="*/ 1 w 120"/>
                <a:gd name="T3" fmla="*/ 23 h 41"/>
                <a:gd name="T4" fmla="*/ 7 w 120"/>
                <a:gd name="T5" fmla="*/ 20 h 41"/>
                <a:gd name="T6" fmla="*/ 14 w 120"/>
                <a:gd name="T7" fmla="*/ 17 h 41"/>
                <a:gd name="T8" fmla="*/ 23 w 120"/>
                <a:gd name="T9" fmla="*/ 12 h 41"/>
                <a:gd name="T10" fmla="*/ 32 w 120"/>
                <a:gd name="T11" fmla="*/ 7 h 41"/>
                <a:gd name="T12" fmla="*/ 40 w 120"/>
                <a:gd name="T13" fmla="*/ 3 h 41"/>
                <a:gd name="T14" fmla="*/ 45 w 120"/>
                <a:gd name="T15" fmla="*/ 1 h 41"/>
                <a:gd name="T16" fmla="*/ 48 w 120"/>
                <a:gd name="T17" fmla="*/ 0 h 41"/>
                <a:gd name="T18" fmla="*/ 51 w 120"/>
                <a:gd name="T19" fmla="*/ 0 h 41"/>
                <a:gd name="T20" fmla="*/ 56 w 120"/>
                <a:gd name="T21" fmla="*/ 0 h 41"/>
                <a:gd name="T22" fmla="*/ 63 w 120"/>
                <a:gd name="T23" fmla="*/ 0 h 41"/>
                <a:gd name="T24" fmla="*/ 67 w 120"/>
                <a:gd name="T25" fmla="*/ 0 h 41"/>
                <a:gd name="T26" fmla="*/ 71 w 120"/>
                <a:gd name="T27" fmla="*/ 2 h 41"/>
                <a:gd name="T28" fmla="*/ 80 w 120"/>
                <a:gd name="T29" fmla="*/ 5 h 41"/>
                <a:gd name="T30" fmla="*/ 89 w 120"/>
                <a:gd name="T31" fmla="*/ 9 h 41"/>
                <a:gd name="T32" fmla="*/ 93 w 120"/>
                <a:gd name="T33" fmla="*/ 12 h 41"/>
                <a:gd name="T34" fmla="*/ 120 w 120"/>
                <a:gd name="T35" fmla="*/ 28 h 41"/>
                <a:gd name="T36" fmla="*/ 117 w 120"/>
                <a:gd name="T37" fmla="*/ 29 h 41"/>
                <a:gd name="T38" fmla="*/ 106 w 120"/>
                <a:gd name="T39" fmla="*/ 32 h 41"/>
                <a:gd name="T40" fmla="*/ 91 w 120"/>
                <a:gd name="T41" fmla="*/ 35 h 41"/>
                <a:gd name="T42" fmla="*/ 74 w 120"/>
                <a:gd name="T43" fmla="*/ 39 h 41"/>
                <a:gd name="T44" fmla="*/ 53 w 120"/>
                <a:gd name="T45" fmla="*/ 41 h 41"/>
                <a:gd name="T46" fmla="*/ 34 w 120"/>
                <a:gd name="T47" fmla="*/ 40 h 41"/>
                <a:gd name="T48" fmla="*/ 15 w 120"/>
                <a:gd name="T49" fmla="*/ 35 h 41"/>
                <a:gd name="T50" fmla="*/ 0 w 120"/>
                <a:gd name="T5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41">
                  <a:moveTo>
                    <a:pt x="0" y="26"/>
                  </a:moveTo>
                  <a:lnTo>
                    <a:pt x="1" y="23"/>
                  </a:lnTo>
                  <a:lnTo>
                    <a:pt x="7" y="20"/>
                  </a:lnTo>
                  <a:lnTo>
                    <a:pt x="14" y="17"/>
                  </a:lnTo>
                  <a:lnTo>
                    <a:pt x="23" y="12"/>
                  </a:lnTo>
                  <a:lnTo>
                    <a:pt x="32" y="7"/>
                  </a:lnTo>
                  <a:lnTo>
                    <a:pt x="40" y="3"/>
                  </a:lnTo>
                  <a:lnTo>
                    <a:pt x="45" y="1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1" y="2"/>
                  </a:lnTo>
                  <a:lnTo>
                    <a:pt x="80" y="5"/>
                  </a:lnTo>
                  <a:lnTo>
                    <a:pt x="89" y="9"/>
                  </a:lnTo>
                  <a:lnTo>
                    <a:pt x="93" y="12"/>
                  </a:lnTo>
                  <a:lnTo>
                    <a:pt x="120" y="28"/>
                  </a:lnTo>
                  <a:lnTo>
                    <a:pt x="117" y="29"/>
                  </a:lnTo>
                  <a:lnTo>
                    <a:pt x="106" y="32"/>
                  </a:lnTo>
                  <a:lnTo>
                    <a:pt x="91" y="35"/>
                  </a:lnTo>
                  <a:lnTo>
                    <a:pt x="74" y="39"/>
                  </a:lnTo>
                  <a:lnTo>
                    <a:pt x="53" y="41"/>
                  </a:lnTo>
                  <a:lnTo>
                    <a:pt x="34" y="40"/>
                  </a:lnTo>
                  <a:lnTo>
                    <a:pt x="15" y="35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5" name="Freeform 1085"/>
            <p:cNvSpPr>
              <a:spLocks/>
            </p:cNvSpPr>
            <p:nvPr/>
          </p:nvSpPr>
          <p:spPr bwMode="auto">
            <a:xfrm>
              <a:off x="687" y="1925"/>
              <a:ext cx="51" cy="15"/>
            </a:xfrm>
            <a:custGeom>
              <a:avLst/>
              <a:gdLst>
                <a:gd name="T0" fmla="*/ 154 w 154"/>
                <a:gd name="T1" fmla="*/ 44 h 47"/>
                <a:gd name="T2" fmla="*/ 114 w 154"/>
                <a:gd name="T3" fmla="*/ 25 h 47"/>
                <a:gd name="T4" fmla="*/ 111 w 154"/>
                <a:gd name="T5" fmla="*/ 30 h 47"/>
                <a:gd name="T6" fmla="*/ 108 w 154"/>
                <a:gd name="T7" fmla="*/ 37 h 47"/>
                <a:gd name="T8" fmla="*/ 104 w 154"/>
                <a:gd name="T9" fmla="*/ 42 h 47"/>
                <a:gd name="T10" fmla="*/ 97 w 154"/>
                <a:gd name="T11" fmla="*/ 46 h 47"/>
                <a:gd name="T12" fmla="*/ 93 w 154"/>
                <a:gd name="T13" fmla="*/ 47 h 47"/>
                <a:gd name="T14" fmla="*/ 89 w 154"/>
                <a:gd name="T15" fmla="*/ 47 h 47"/>
                <a:gd name="T16" fmla="*/ 84 w 154"/>
                <a:gd name="T17" fmla="*/ 46 h 47"/>
                <a:gd name="T18" fmla="*/ 80 w 154"/>
                <a:gd name="T19" fmla="*/ 46 h 47"/>
                <a:gd name="T20" fmla="*/ 76 w 154"/>
                <a:gd name="T21" fmla="*/ 45 h 47"/>
                <a:gd name="T22" fmla="*/ 73 w 154"/>
                <a:gd name="T23" fmla="*/ 43 h 47"/>
                <a:gd name="T24" fmla="*/ 68 w 154"/>
                <a:gd name="T25" fmla="*/ 41 h 47"/>
                <a:gd name="T26" fmla="*/ 65 w 154"/>
                <a:gd name="T27" fmla="*/ 38 h 47"/>
                <a:gd name="T28" fmla="*/ 61 w 154"/>
                <a:gd name="T29" fmla="*/ 31 h 47"/>
                <a:gd name="T30" fmla="*/ 55 w 154"/>
                <a:gd name="T31" fmla="*/ 33 h 47"/>
                <a:gd name="T32" fmla="*/ 51 w 154"/>
                <a:gd name="T33" fmla="*/ 37 h 47"/>
                <a:gd name="T34" fmla="*/ 46 w 154"/>
                <a:gd name="T35" fmla="*/ 40 h 47"/>
                <a:gd name="T36" fmla="*/ 41 w 154"/>
                <a:gd name="T37" fmla="*/ 43 h 47"/>
                <a:gd name="T38" fmla="*/ 36 w 154"/>
                <a:gd name="T39" fmla="*/ 45 h 47"/>
                <a:gd name="T40" fmla="*/ 30 w 154"/>
                <a:gd name="T41" fmla="*/ 47 h 47"/>
                <a:gd name="T42" fmla="*/ 25 w 154"/>
                <a:gd name="T43" fmla="*/ 47 h 47"/>
                <a:gd name="T44" fmla="*/ 18 w 154"/>
                <a:gd name="T45" fmla="*/ 46 h 47"/>
                <a:gd name="T46" fmla="*/ 0 w 154"/>
                <a:gd name="T47" fmla="*/ 38 h 47"/>
                <a:gd name="T48" fmla="*/ 7 w 154"/>
                <a:gd name="T49" fmla="*/ 33 h 47"/>
                <a:gd name="T50" fmla="*/ 14 w 154"/>
                <a:gd name="T51" fmla="*/ 28 h 47"/>
                <a:gd name="T52" fmla="*/ 21 w 154"/>
                <a:gd name="T53" fmla="*/ 24 h 47"/>
                <a:gd name="T54" fmla="*/ 28 w 154"/>
                <a:gd name="T55" fmla="*/ 18 h 47"/>
                <a:gd name="T56" fmla="*/ 36 w 154"/>
                <a:gd name="T57" fmla="*/ 14 h 47"/>
                <a:gd name="T58" fmla="*/ 42 w 154"/>
                <a:gd name="T59" fmla="*/ 11 h 47"/>
                <a:gd name="T60" fmla="*/ 50 w 154"/>
                <a:gd name="T61" fmla="*/ 6 h 47"/>
                <a:gd name="T62" fmla="*/ 57 w 154"/>
                <a:gd name="T63" fmla="*/ 3 h 47"/>
                <a:gd name="T64" fmla="*/ 71 w 154"/>
                <a:gd name="T65" fmla="*/ 0 h 47"/>
                <a:gd name="T66" fmla="*/ 84 w 154"/>
                <a:gd name="T67" fmla="*/ 1 h 47"/>
                <a:gd name="T68" fmla="*/ 97 w 154"/>
                <a:gd name="T69" fmla="*/ 4 h 47"/>
                <a:gd name="T70" fmla="*/ 109 w 154"/>
                <a:gd name="T71" fmla="*/ 10 h 47"/>
                <a:gd name="T72" fmla="*/ 121 w 154"/>
                <a:gd name="T73" fmla="*/ 17 h 47"/>
                <a:gd name="T74" fmla="*/ 132 w 154"/>
                <a:gd name="T75" fmla="*/ 26 h 47"/>
                <a:gd name="T76" fmla="*/ 143 w 154"/>
                <a:gd name="T77" fmla="*/ 34 h 47"/>
                <a:gd name="T78" fmla="*/ 154 w 154"/>
                <a:gd name="T79" fmla="*/ 4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4" h="47">
                  <a:moveTo>
                    <a:pt x="154" y="44"/>
                  </a:moveTo>
                  <a:lnTo>
                    <a:pt x="114" y="25"/>
                  </a:lnTo>
                  <a:lnTo>
                    <a:pt x="111" y="30"/>
                  </a:lnTo>
                  <a:lnTo>
                    <a:pt x="108" y="37"/>
                  </a:lnTo>
                  <a:lnTo>
                    <a:pt x="104" y="42"/>
                  </a:lnTo>
                  <a:lnTo>
                    <a:pt x="97" y="46"/>
                  </a:lnTo>
                  <a:lnTo>
                    <a:pt x="93" y="47"/>
                  </a:lnTo>
                  <a:lnTo>
                    <a:pt x="89" y="47"/>
                  </a:lnTo>
                  <a:lnTo>
                    <a:pt x="84" y="46"/>
                  </a:lnTo>
                  <a:lnTo>
                    <a:pt x="80" y="46"/>
                  </a:lnTo>
                  <a:lnTo>
                    <a:pt x="76" y="45"/>
                  </a:lnTo>
                  <a:lnTo>
                    <a:pt x="73" y="43"/>
                  </a:lnTo>
                  <a:lnTo>
                    <a:pt x="68" y="41"/>
                  </a:lnTo>
                  <a:lnTo>
                    <a:pt x="65" y="38"/>
                  </a:lnTo>
                  <a:lnTo>
                    <a:pt x="61" y="31"/>
                  </a:lnTo>
                  <a:lnTo>
                    <a:pt x="55" y="33"/>
                  </a:lnTo>
                  <a:lnTo>
                    <a:pt x="51" y="37"/>
                  </a:lnTo>
                  <a:lnTo>
                    <a:pt x="46" y="40"/>
                  </a:lnTo>
                  <a:lnTo>
                    <a:pt x="41" y="43"/>
                  </a:lnTo>
                  <a:lnTo>
                    <a:pt x="36" y="45"/>
                  </a:lnTo>
                  <a:lnTo>
                    <a:pt x="30" y="47"/>
                  </a:lnTo>
                  <a:lnTo>
                    <a:pt x="25" y="47"/>
                  </a:lnTo>
                  <a:lnTo>
                    <a:pt x="18" y="46"/>
                  </a:lnTo>
                  <a:lnTo>
                    <a:pt x="0" y="38"/>
                  </a:lnTo>
                  <a:lnTo>
                    <a:pt x="7" y="33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8" y="18"/>
                  </a:lnTo>
                  <a:lnTo>
                    <a:pt x="36" y="14"/>
                  </a:lnTo>
                  <a:lnTo>
                    <a:pt x="42" y="11"/>
                  </a:lnTo>
                  <a:lnTo>
                    <a:pt x="50" y="6"/>
                  </a:lnTo>
                  <a:lnTo>
                    <a:pt x="57" y="3"/>
                  </a:lnTo>
                  <a:lnTo>
                    <a:pt x="71" y="0"/>
                  </a:lnTo>
                  <a:lnTo>
                    <a:pt x="84" y="1"/>
                  </a:lnTo>
                  <a:lnTo>
                    <a:pt x="97" y="4"/>
                  </a:lnTo>
                  <a:lnTo>
                    <a:pt x="109" y="10"/>
                  </a:lnTo>
                  <a:lnTo>
                    <a:pt x="121" y="17"/>
                  </a:lnTo>
                  <a:lnTo>
                    <a:pt x="132" y="26"/>
                  </a:lnTo>
                  <a:lnTo>
                    <a:pt x="143" y="34"/>
                  </a:lnTo>
                  <a:lnTo>
                    <a:pt x="154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6" name="Freeform 1086"/>
            <p:cNvSpPr>
              <a:spLocks/>
            </p:cNvSpPr>
            <p:nvPr/>
          </p:nvSpPr>
          <p:spPr bwMode="auto">
            <a:xfrm>
              <a:off x="715" y="1930"/>
              <a:ext cx="4" cy="4"/>
            </a:xfrm>
            <a:custGeom>
              <a:avLst/>
              <a:gdLst>
                <a:gd name="T0" fmla="*/ 8 w 14"/>
                <a:gd name="T1" fmla="*/ 10 h 10"/>
                <a:gd name="T2" fmla="*/ 10 w 14"/>
                <a:gd name="T3" fmla="*/ 10 h 10"/>
                <a:gd name="T4" fmla="*/ 12 w 14"/>
                <a:gd name="T5" fmla="*/ 9 h 10"/>
                <a:gd name="T6" fmla="*/ 13 w 14"/>
                <a:gd name="T7" fmla="*/ 7 h 10"/>
                <a:gd name="T8" fmla="*/ 14 w 14"/>
                <a:gd name="T9" fmla="*/ 4 h 10"/>
                <a:gd name="T10" fmla="*/ 13 w 14"/>
                <a:gd name="T11" fmla="*/ 3 h 10"/>
                <a:gd name="T12" fmla="*/ 12 w 14"/>
                <a:gd name="T13" fmla="*/ 1 h 10"/>
                <a:gd name="T14" fmla="*/ 10 w 14"/>
                <a:gd name="T15" fmla="*/ 0 h 10"/>
                <a:gd name="T16" fmla="*/ 8 w 14"/>
                <a:gd name="T17" fmla="*/ 0 h 10"/>
                <a:gd name="T18" fmla="*/ 5 w 14"/>
                <a:gd name="T19" fmla="*/ 0 h 10"/>
                <a:gd name="T20" fmla="*/ 3 w 14"/>
                <a:gd name="T21" fmla="*/ 1 h 10"/>
                <a:gd name="T22" fmla="*/ 1 w 14"/>
                <a:gd name="T23" fmla="*/ 3 h 10"/>
                <a:gd name="T24" fmla="*/ 0 w 14"/>
                <a:gd name="T25" fmla="*/ 4 h 10"/>
                <a:gd name="T26" fmla="*/ 1 w 14"/>
                <a:gd name="T27" fmla="*/ 7 h 10"/>
                <a:gd name="T28" fmla="*/ 3 w 14"/>
                <a:gd name="T29" fmla="*/ 9 h 10"/>
                <a:gd name="T30" fmla="*/ 5 w 14"/>
                <a:gd name="T31" fmla="*/ 10 h 10"/>
                <a:gd name="T32" fmla="*/ 8 w 14"/>
                <a:gd name="T3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10">
                  <a:moveTo>
                    <a:pt x="8" y="10"/>
                  </a:moveTo>
                  <a:lnTo>
                    <a:pt x="10" y="10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7"/>
                  </a:lnTo>
                  <a:lnTo>
                    <a:pt x="3" y="9"/>
                  </a:lnTo>
                  <a:lnTo>
                    <a:pt x="5" y="10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7" name="Freeform 1087"/>
            <p:cNvSpPr>
              <a:spLocks/>
            </p:cNvSpPr>
            <p:nvPr/>
          </p:nvSpPr>
          <p:spPr bwMode="auto">
            <a:xfrm>
              <a:off x="772" y="1946"/>
              <a:ext cx="21" cy="6"/>
            </a:xfrm>
            <a:custGeom>
              <a:avLst/>
              <a:gdLst>
                <a:gd name="T0" fmla="*/ 46 w 63"/>
                <a:gd name="T1" fmla="*/ 15 h 16"/>
                <a:gd name="T2" fmla="*/ 63 w 63"/>
                <a:gd name="T3" fmla="*/ 4 h 16"/>
                <a:gd name="T4" fmla="*/ 55 w 63"/>
                <a:gd name="T5" fmla="*/ 5 h 16"/>
                <a:gd name="T6" fmla="*/ 47 w 63"/>
                <a:gd name="T7" fmla="*/ 5 h 16"/>
                <a:gd name="T8" fmla="*/ 39 w 63"/>
                <a:gd name="T9" fmla="*/ 6 h 16"/>
                <a:gd name="T10" fmla="*/ 32 w 63"/>
                <a:gd name="T11" fmla="*/ 5 h 16"/>
                <a:gd name="T12" fmla="*/ 23 w 63"/>
                <a:gd name="T13" fmla="*/ 5 h 16"/>
                <a:gd name="T14" fmla="*/ 15 w 63"/>
                <a:gd name="T15" fmla="*/ 4 h 16"/>
                <a:gd name="T16" fmla="*/ 8 w 63"/>
                <a:gd name="T17" fmla="*/ 2 h 16"/>
                <a:gd name="T18" fmla="*/ 0 w 63"/>
                <a:gd name="T19" fmla="*/ 0 h 16"/>
                <a:gd name="T20" fmla="*/ 5 w 63"/>
                <a:gd name="T21" fmla="*/ 3 h 16"/>
                <a:gd name="T22" fmla="*/ 10 w 63"/>
                <a:gd name="T23" fmla="*/ 6 h 16"/>
                <a:gd name="T24" fmla="*/ 15 w 63"/>
                <a:gd name="T25" fmla="*/ 10 h 16"/>
                <a:gd name="T26" fmla="*/ 21 w 63"/>
                <a:gd name="T27" fmla="*/ 13 h 16"/>
                <a:gd name="T28" fmla="*/ 26 w 63"/>
                <a:gd name="T29" fmla="*/ 15 h 16"/>
                <a:gd name="T30" fmla="*/ 33 w 63"/>
                <a:gd name="T31" fmla="*/ 16 h 16"/>
                <a:gd name="T32" fmla="*/ 39 w 63"/>
                <a:gd name="T33" fmla="*/ 16 h 16"/>
                <a:gd name="T34" fmla="*/ 46 w 63"/>
                <a:gd name="T35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16">
                  <a:moveTo>
                    <a:pt x="46" y="15"/>
                  </a:moveTo>
                  <a:lnTo>
                    <a:pt x="63" y="4"/>
                  </a:lnTo>
                  <a:lnTo>
                    <a:pt x="55" y="5"/>
                  </a:lnTo>
                  <a:lnTo>
                    <a:pt x="47" y="5"/>
                  </a:lnTo>
                  <a:lnTo>
                    <a:pt x="39" y="6"/>
                  </a:lnTo>
                  <a:lnTo>
                    <a:pt x="32" y="5"/>
                  </a:lnTo>
                  <a:lnTo>
                    <a:pt x="23" y="5"/>
                  </a:lnTo>
                  <a:lnTo>
                    <a:pt x="15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5" y="3"/>
                  </a:lnTo>
                  <a:lnTo>
                    <a:pt x="10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6" y="15"/>
                  </a:lnTo>
                  <a:lnTo>
                    <a:pt x="33" y="16"/>
                  </a:lnTo>
                  <a:lnTo>
                    <a:pt x="39" y="16"/>
                  </a:lnTo>
                  <a:lnTo>
                    <a:pt x="4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8" name="Freeform 1088"/>
            <p:cNvSpPr>
              <a:spLocks/>
            </p:cNvSpPr>
            <p:nvPr/>
          </p:nvSpPr>
          <p:spPr bwMode="auto">
            <a:xfrm>
              <a:off x="765" y="1934"/>
              <a:ext cx="35" cy="12"/>
            </a:xfrm>
            <a:custGeom>
              <a:avLst/>
              <a:gdLst>
                <a:gd name="T0" fmla="*/ 107 w 107"/>
                <a:gd name="T1" fmla="*/ 24 h 37"/>
                <a:gd name="T2" fmla="*/ 106 w 107"/>
                <a:gd name="T3" fmla="*/ 21 h 37"/>
                <a:gd name="T4" fmla="*/ 101 w 107"/>
                <a:gd name="T5" fmla="*/ 19 h 37"/>
                <a:gd name="T6" fmla="*/ 95 w 107"/>
                <a:gd name="T7" fmla="*/ 15 h 37"/>
                <a:gd name="T8" fmla="*/ 86 w 107"/>
                <a:gd name="T9" fmla="*/ 11 h 37"/>
                <a:gd name="T10" fmla="*/ 79 w 107"/>
                <a:gd name="T11" fmla="*/ 6 h 37"/>
                <a:gd name="T12" fmla="*/ 71 w 107"/>
                <a:gd name="T13" fmla="*/ 3 h 37"/>
                <a:gd name="T14" fmla="*/ 67 w 107"/>
                <a:gd name="T15" fmla="*/ 1 h 37"/>
                <a:gd name="T16" fmla="*/ 64 w 107"/>
                <a:gd name="T17" fmla="*/ 0 h 37"/>
                <a:gd name="T18" fmla="*/ 62 w 107"/>
                <a:gd name="T19" fmla="*/ 0 h 37"/>
                <a:gd name="T20" fmla="*/ 56 w 107"/>
                <a:gd name="T21" fmla="*/ 0 h 37"/>
                <a:gd name="T22" fmla="*/ 50 w 107"/>
                <a:gd name="T23" fmla="*/ 0 h 37"/>
                <a:gd name="T24" fmla="*/ 47 w 107"/>
                <a:gd name="T25" fmla="*/ 0 h 37"/>
                <a:gd name="T26" fmla="*/ 43 w 107"/>
                <a:gd name="T27" fmla="*/ 2 h 37"/>
                <a:gd name="T28" fmla="*/ 35 w 107"/>
                <a:gd name="T29" fmla="*/ 5 h 37"/>
                <a:gd name="T30" fmla="*/ 27 w 107"/>
                <a:gd name="T31" fmla="*/ 8 h 37"/>
                <a:gd name="T32" fmla="*/ 23 w 107"/>
                <a:gd name="T33" fmla="*/ 11 h 37"/>
                <a:gd name="T34" fmla="*/ 0 w 107"/>
                <a:gd name="T35" fmla="*/ 26 h 37"/>
                <a:gd name="T36" fmla="*/ 3 w 107"/>
                <a:gd name="T37" fmla="*/ 27 h 37"/>
                <a:gd name="T38" fmla="*/ 11 w 107"/>
                <a:gd name="T39" fmla="*/ 29 h 37"/>
                <a:gd name="T40" fmla="*/ 26 w 107"/>
                <a:gd name="T41" fmla="*/ 32 h 37"/>
                <a:gd name="T42" fmla="*/ 42 w 107"/>
                <a:gd name="T43" fmla="*/ 36 h 37"/>
                <a:gd name="T44" fmla="*/ 59 w 107"/>
                <a:gd name="T45" fmla="*/ 37 h 37"/>
                <a:gd name="T46" fmla="*/ 76 w 107"/>
                <a:gd name="T47" fmla="*/ 37 h 37"/>
                <a:gd name="T48" fmla="*/ 93 w 107"/>
                <a:gd name="T49" fmla="*/ 32 h 37"/>
                <a:gd name="T50" fmla="*/ 107 w 107"/>
                <a:gd name="T51" fmla="*/ 2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" h="37">
                  <a:moveTo>
                    <a:pt x="107" y="24"/>
                  </a:moveTo>
                  <a:lnTo>
                    <a:pt x="106" y="21"/>
                  </a:lnTo>
                  <a:lnTo>
                    <a:pt x="101" y="19"/>
                  </a:lnTo>
                  <a:lnTo>
                    <a:pt x="95" y="15"/>
                  </a:lnTo>
                  <a:lnTo>
                    <a:pt x="86" y="11"/>
                  </a:lnTo>
                  <a:lnTo>
                    <a:pt x="79" y="6"/>
                  </a:lnTo>
                  <a:lnTo>
                    <a:pt x="71" y="3"/>
                  </a:lnTo>
                  <a:lnTo>
                    <a:pt x="67" y="1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3" y="2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23" y="11"/>
                  </a:lnTo>
                  <a:lnTo>
                    <a:pt x="0" y="26"/>
                  </a:lnTo>
                  <a:lnTo>
                    <a:pt x="3" y="27"/>
                  </a:lnTo>
                  <a:lnTo>
                    <a:pt x="11" y="29"/>
                  </a:lnTo>
                  <a:lnTo>
                    <a:pt x="26" y="32"/>
                  </a:lnTo>
                  <a:lnTo>
                    <a:pt x="42" y="36"/>
                  </a:lnTo>
                  <a:lnTo>
                    <a:pt x="59" y="37"/>
                  </a:lnTo>
                  <a:lnTo>
                    <a:pt x="76" y="37"/>
                  </a:lnTo>
                  <a:lnTo>
                    <a:pt x="93" y="32"/>
                  </a:lnTo>
                  <a:lnTo>
                    <a:pt x="107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09" name="Freeform 1089"/>
            <p:cNvSpPr>
              <a:spLocks/>
            </p:cNvSpPr>
            <p:nvPr/>
          </p:nvSpPr>
          <p:spPr bwMode="auto">
            <a:xfrm>
              <a:off x="762" y="1930"/>
              <a:ext cx="46" cy="15"/>
            </a:xfrm>
            <a:custGeom>
              <a:avLst/>
              <a:gdLst>
                <a:gd name="T0" fmla="*/ 0 w 137"/>
                <a:gd name="T1" fmla="*/ 40 h 43"/>
                <a:gd name="T2" fmla="*/ 36 w 137"/>
                <a:gd name="T3" fmla="*/ 23 h 43"/>
                <a:gd name="T4" fmla="*/ 38 w 137"/>
                <a:gd name="T5" fmla="*/ 28 h 43"/>
                <a:gd name="T6" fmla="*/ 41 w 137"/>
                <a:gd name="T7" fmla="*/ 34 h 43"/>
                <a:gd name="T8" fmla="*/ 44 w 137"/>
                <a:gd name="T9" fmla="*/ 39 h 43"/>
                <a:gd name="T10" fmla="*/ 50 w 137"/>
                <a:gd name="T11" fmla="*/ 42 h 43"/>
                <a:gd name="T12" fmla="*/ 57 w 137"/>
                <a:gd name="T13" fmla="*/ 43 h 43"/>
                <a:gd name="T14" fmla="*/ 66 w 137"/>
                <a:gd name="T15" fmla="*/ 42 h 43"/>
                <a:gd name="T16" fmla="*/ 74 w 137"/>
                <a:gd name="T17" fmla="*/ 39 h 43"/>
                <a:gd name="T18" fmla="*/ 80 w 137"/>
                <a:gd name="T19" fmla="*/ 35 h 43"/>
                <a:gd name="T20" fmla="*/ 83 w 137"/>
                <a:gd name="T21" fmla="*/ 29 h 43"/>
                <a:gd name="T22" fmla="*/ 88 w 137"/>
                <a:gd name="T23" fmla="*/ 31 h 43"/>
                <a:gd name="T24" fmla="*/ 93 w 137"/>
                <a:gd name="T25" fmla="*/ 34 h 43"/>
                <a:gd name="T26" fmla="*/ 97 w 137"/>
                <a:gd name="T27" fmla="*/ 37 h 43"/>
                <a:gd name="T28" fmla="*/ 102 w 137"/>
                <a:gd name="T29" fmla="*/ 39 h 43"/>
                <a:gd name="T30" fmla="*/ 106 w 137"/>
                <a:gd name="T31" fmla="*/ 41 h 43"/>
                <a:gd name="T32" fmla="*/ 110 w 137"/>
                <a:gd name="T33" fmla="*/ 43 h 43"/>
                <a:gd name="T34" fmla="*/ 116 w 137"/>
                <a:gd name="T35" fmla="*/ 43 h 43"/>
                <a:gd name="T36" fmla="*/ 121 w 137"/>
                <a:gd name="T37" fmla="*/ 42 h 43"/>
                <a:gd name="T38" fmla="*/ 137 w 137"/>
                <a:gd name="T39" fmla="*/ 35 h 43"/>
                <a:gd name="T40" fmla="*/ 132 w 137"/>
                <a:gd name="T41" fmla="*/ 30 h 43"/>
                <a:gd name="T42" fmla="*/ 126 w 137"/>
                <a:gd name="T43" fmla="*/ 26 h 43"/>
                <a:gd name="T44" fmla="*/ 119 w 137"/>
                <a:gd name="T45" fmla="*/ 22 h 43"/>
                <a:gd name="T46" fmla="*/ 113 w 137"/>
                <a:gd name="T47" fmla="*/ 17 h 43"/>
                <a:gd name="T48" fmla="*/ 106 w 137"/>
                <a:gd name="T49" fmla="*/ 14 h 43"/>
                <a:gd name="T50" fmla="*/ 100 w 137"/>
                <a:gd name="T51" fmla="*/ 10 h 43"/>
                <a:gd name="T52" fmla="*/ 92 w 137"/>
                <a:gd name="T53" fmla="*/ 7 h 43"/>
                <a:gd name="T54" fmla="*/ 86 w 137"/>
                <a:gd name="T55" fmla="*/ 3 h 43"/>
                <a:gd name="T56" fmla="*/ 73 w 137"/>
                <a:gd name="T57" fmla="*/ 0 h 43"/>
                <a:gd name="T58" fmla="*/ 61 w 137"/>
                <a:gd name="T59" fmla="*/ 1 h 43"/>
                <a:gd name="T60" fmla="*/ 50 w 137"/>
                <a:gd name="T61" fmla="*/ 4 h 43"/>
                <a:gd name="T62" fmla="*/ 39 w 137"/>
                <a:gd name="T63" fmla="*/ 9 h 43"/>
                <a:gd name="T64" fmla="*/ 29 w 137"/>
                <a:gd name="T65" fmla="*/ 16 h 43"/>
                <a:gd name="T66" fmla="*/ 20 w 137"/>
                <a:gd name="T67" fmla="*/ 24 h 43"/>
                <a:gd name="T68" fmla="*/ 10 w 137"/>
                <a:gd name="T69" fmla="*/ 31 h 43"/>
                <a:gd name="T70" fmla="*/ 0 w 137"/>
                <a:gd name="T71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7" h="43">
                  <a:moveTo>
                    <a:pt x="0" y="40"/>
                  </a:moveTo>
                  <a:lnTo>
                    <a:pt x="36" y="23"/>
                  </a:lnTo>
                  <a:lnTo>
                    <a:pt x="38" y="28"/>
                  </a:lnTo>
                  <a:lnTo>
                    <a:pt x="41" y="34"/>
                  </a:lnTo>
                  <a:lnTo>
                    <a:pt x="44" y="39"/>
                  </a:lnTo>
                  <a:lnTo>
                    <a:pt x="50" y="42"/>
                  </a:lnTo>
                  <a:lnTo>
                    <a:pt x="57" y="43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5"/>
                  </a:lnTo>
                  <a:lnTo>
                    <a:pt x="83" y="29"/>
                  </a:lnTo>
                  <a:lnTo>
                    <a:pt x="88" y="31"/>
                  </a:lnTo>
                  <a:lnTo>
                    <a:pt x="93" y="34"/>
                  </a:lnTo>
                  <a:lnTo>
                    <a:pt x="97" y="37"/>
                  </a:lnTo>
                  <a:lnTo>
                    <a:pt x="102" y="39"/>
                  </a:lnTo>
                  <a:lnTo>
                    <a:pt x="106" y="41"/>
                  </a:lnTo>
                  <a:lnTo>
                    <a:pt x="110" y="43"/>
                  </a:lnTo>
                  <a:lnTo>
                    <a:pt x="116" y="43"/>
                  </a:lnTo>
                  <a:lnTo>
                    <a:pt x="121" y="42"/>
                  </a:lnTo>
                  <a:lnTo>
                    <a:pt x="137" y="35"/>
                  </a:lnTo>
                  <a:lnTo>
                    <a:pt x="132" y="30"/>
                  </a:lnTo>
                  <a:lnTo>
                    <a:pt x="126" y="26"/>
                  </a:lnTo>
                  <a:lnTo>
                    <a:pt x="119" y="22"/>
                  </a:lnTo>
                  <a:lnTo>
                    <a:pt x="113" y="17"/>
                  </a:lnTo>
                  <a:lnTo>
                    <a:pt x="106" y="14"/>
                  </a:lnTo>
                  <a:lnTo>
                    <a:pt x="100" y="10"/>
                  </a:lnTo>
                  <a:lnTo>
                    <a:pt x="92" y="7"/>
                  </a:lnTo>
                  <a:lnTo>
                    <a:pt x="86" y="3"/>
                  </a:lnTo>
                  <a:lnTo>
                    <a:pt x="73" y="0"/>
                  </a:lnTo>
                  <a:lnTo>
                    <a:pt x="61" y="1"/>
                  </a:lnTo>
                  <a:lnTo>
                    <a:pt x="50" y="4"/>
                  </a:lnTo>
                  <a:lnTo>
                    <a:pt x="39" y="9"/>
                  </a:lnTo>
                  <a:lnTo>
                    <a:pt x="29" y="16"/>
                  </a:lnTo>
                  <a:lnTo>
                    <a:pt x="20" y="24"/>
                  </a:lnTo>
                  <a:lnTo>
                    <a:pt x="10" y="3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0" name="Freeform 1090"/>
            <p:cNvSpPr>
              <a:spLocks/>
            </p:cNvSpPr>
            <p:nvPr/>
          </p:nvSpPr>
          <p:spPr bwMode="auto">
            <a:xfrm>
              <a:off x="779" y="1935"/>
              <a:ext cx="4" cy="4"/>
            </a:xfrm>
            <a:custGeom>
              <a:avLst/>
              <a:gdLst>
                <a:gd name="T0" fmla="*/ 6 w 13"/>
                <a:gd name="T1" fmla="*/ 10 h 10"/>
                <a:gd name="T2" fmla="*/ 4 w 13"/>
                <a:gd name="T3" fmla="*/ 10 h 10"/>
                <a:gd name="T4" fmla="*/ 2 w 13"/>
                <a:gd name="T5" fmla="*/ 9 h 10"/>
                <a:gd name="T6" fmla="*/ 1 w 13"/>
                <a:gd name="T7" fmla="*/ 7 h 10"/>
                <a:gd name="T8" fmla="*/ 0 w 13"/>
                <a:gd name="T9" fmla="*/ 6 h 10"/>
                <a:gd name="T10" fmla="*/ 1 w 13"/>
                <a:gd name="T11" fmla="*/ 3 h 10"/>
                <a:gd name="T12" fmla="*/ 2 w 13"/>
                <a:gd name="T13" fmla="*/ 1 h 10"/>
                <a:gd name="T14" fmla="*/ 4 w 13"/>
                <a:gd name="T15" fmla="*/ 0 h 10"/>
                <a:gd name="T16" fmla="*/ 6 w 13"/>
                <a:gd name="T17" fmla="*/ 0 h 10"/>
                <a:gd name="T18" fmla="*/ 9 w 13"/>
                <a:gd name="T19" fmla="*/ 0 h 10"/>
                <a:gd name="T20" fmla="*/ 11 w 13"/>
                <a:gd name="T21" fmla="*/ 1 h 10"/>
                <a:gd name="T22" fmla="*/ 12 w 13"/>
                <a:gd name="T23" fmla="*/ 3 h 10"/>
                <a:gd name="T24" fmla="*/ 13 w 13"/>
                <a:gd name="T25" fmla="*/ 6 h 10"/>
                <a:gd name="T26" fmla="*/ 12 w 13"/>
                <a:gd name="T27" fmla="*/ 7 h 10"/>
                <a:gd name="T28" fmla="*/ 11 w 13"/>
                <a:gd name="T29" fmla="*/ 9 h 10"/>
                <a:gd name="T30" fmla="*/ 9 w 13"/>
                <a:gd name="T31" fmla="*/ 10 h 10"/>
                <a:gd name="T32" fmla="*/ 6 w 13"/>
                <a:gd name="T3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0">
                  <a:moveTo>
                    <a:pt x="6" y="10"/>
                  </a:moveTo>
                  <a:lnTo>
                    <a:pt x="4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9"/>
                  </a:lnTo>
                  <a:lnTo>
                    <a:pt x="9" y="10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1" name="Freeform 1091"/>
            <p:cNvSpPr>
              <a:spLocks/>
            </p:cNvSpPr>
            <p:nvPr/>
          </p:nvSpPr>
          <p:spPr bwMode="auto">
            <a:xfrm>
              <a:off x="885" y="2133"/>
              <a:ext cx="12" cy="23"/>
            </a:xfrm>
            <a:custGeom>
              <a:avLst/>
              <a:gdLst>
                <a:gd name="T0" fmla="*/ 17 w 35"/>
                <a:gd name="T1" fmla="*/ 70 h 70"/>
                <a:gd name="T2" fmla="*/ 24 w 35"/>
                <a:gd name="T3" fmla="*/ 67 h 70"/>
                <a:gd name="T4" fmla="*/ 30 w 35"/>
                <a:gd name="T5" fmla="*/ 59 h 70"/>
                <a:gd name="T6" fmla="*/ 34 w 35"/>
                <a:gd name="T7" fmla="*/ 48 h 70"/>
                <a:gd name="T8" fmla="*/ 35 w 35"/>
                <a:gd name="T9" fmla="*/ 34 h 70"/>
                <a:gd name="T10" fmla="*/ 34 w 35"/>
                <a:gd name="T11" fmla="*/ 21 h 70"/>
                <a:gd name="T12" fmla="*/ 30 w 35"/>
                <a:gd name="T13" fmla="*/ 11 h 70"/>
                <a:gd name="T14" fmla="*/ 24 w 35"/>
                <a:gd name="T15" fmla="*/ 3 h 70"/>
                <a:gd name="T16" fmla="*/ 17 w 35"/>
                <a:gd name="T17" fmla="*/ 0 h 70"/>
                <a:gd name="T18" fmla="*/ 11 w 35"/>
                <a:gd name="T19" fmla="*/ 3 h 70"/>
                <a:gd name="T20" fmla="*/ 5 w 35"/>
                <a:gd name="T21" fmla="*/ 11 h 70"/>
                <a:gd name="T22" fmla="*/ 1 w 35"/>
                <a:gd name="T23" fmla="*/ 21 h 70"/>
                <a:gd name="T24" fmla="*/ 0 w 35"/>
                <a:gd name="T25" fmla="*/ 34 h 70"/>
                <a:gd name="T26" fmla="*/ 1 w 35"/>
                <a:gd name="T27" fmla="*/ 48 h 70"/>
                <a:gd name="T28" fmla="*/ 5 w 35"/>
                <a:gd name="T29" fmla="*/ 59 h 70"/>
                <a:gd name="T30" fmla="*/ 11 w 35"/>
                <a:gd name="T31" fmla="*/ 67 h 70"/>
                <a:gd name="T32" fmla="*/ 17 w 35"/>
                <a:gd name="T3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70">
                  <a:moveTo>
                    <a:pt x="17" y="70"/>
                  </a:moveTo>
                  <a:lnTo>
                    <a:pt x="24" y="67"/>
                  </a:lnTo>
                  <a:lnTo>
                    <a:pt x="30" y="59"/>
                  </a:lnTo>
                  <a:lnTo>
                    <a:pt x="34" y="48"/>
                  </a:lnTo>
                  <a:lnTo>
                    <a:pt x="35" y="34"/>
                  </a:lnTo>
                  <a:lnTo>
                    <a:pt x="34" y="21"/>
                  </a:lnTo>
                  <a:lnTo>
                    <a:pt x="30" y="11"/>
                  </a:lnTo>
                  <a:lnTo>
                    <a:pt x="24" y="3"/>
                  </a:lnTo>
                  <a:lnTo>
                    <a:pt x="17" y="0"/>
                  </a:lnTo>
                  <a:lnTo>
                    <a:pt x="11" y="3"/>
                  </a:lnTo>
                  <a:lnTo>
                    <a:pt x="5" y="11"/>
                  </a:lnTo>
                  <a:lnTo>
                    <a:pt x="1" y="21"/>
                  </a:lnTo>
                  <a:lnTo>
                    <a:pt x="0" y="34"/>
                  </a:lnTo>
                  <a:lnTo>
                    <a:pt x="1" y="48"/>
                  </a:lnTo>
                  <a:lnTo>
                    <a:pt x="5" y="59"/>
                  </a:lnTo>
                  <a:lnTo>
                    <a:pt x="11" y="67"/>
                  </a:lnTo>
                  <a:lnTo>
                    <a:pt x="17" y="70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2" name="Freeform 1092"/>
            <p:cNvSpPr>
              <a:spLocks/>
            </p:cNvSpPr>
            <p:nvPr/>
          </p:nvSpPr>
          <p:spPr bwMode="auto">
            <a:xfrm>
              <a:off x="971" y="2133"/>
              <a:ext cx="12" cy="23"/>
            </a:xfrm>
            <a:custGeom>
              <a:avLst/>
              <a:gdLst>
                <a:gd name="T0" fmla="*/ 18 w 36"/>
                <a:gd name="T1" fmla="*/ 70 h 70"/>
                <a:gd name="T2" fmla="*/ 24 w 36"/>
                <a:gd name="T3" fmla="*/ 67 h 70"/>
                <a:gd name="T4" fmla="*/ 30 w 36"/>
                <a:gd name="T5" fmla="*/ 59 h 70"/>
                <a:gd name="T6" fmla="*/ 35 w 36"/>
                <a:gd name="T7" fmla="*/ 48 h 70"/>
                <a:gd name="T8" fmla="*/ 36 w 36"/>
                <a:gd name="T9" fmla="*/ 34 h 70"/>
                <a:gd name="T10" fmla="*/ 35 w 36"/>
                <a:gd name="T11" fmla="*/ 21 h 70"/>
                <a:gd name="T12" fmla="*/ 30 w 36"/>
                <a:gd name="T13" fmla="*/ 11 h 70"/>
                <a:gd name="T14" fmla="*/ 24 w 36"/>
                <a:gd name="T15" fmla="*/ 3 h 70"/>
                <a:gd name="T16" fmla="*/ 18 w 36"/>
                <a:gd name="T17" fmla="*/ 0 h 70"/>
                <a:gd name="T18" fmla="*/ 11 w 36"/>
                <a:gd name="T19" fmla="*/ 3 h 70"/>
                <a:gd name="T20" fmla="*/ 6 w 36"/>
                <a:gd name="T21" fmla="*/ 11 h 70"/>
                <a:gd name="T22" fmla="*/ 1 w 36"/>
                <a:gd name="T23" fmla="*/ 21 h 70"/>
                <a:gd name="T24" fmla="*/ 0 w 36"/>
                <a:gd name="T25" fmla="*/ 34 h 70"/>
                <a:gd name="T26" fmla="*/ 1 w 36"/>
                <a:gd name="T27" fmla="*/ 48 h 70"/>
                <a:gd name="T28" fmla="*/ 6 w 36"/>
                <a:gd name="T29" fmla="*/ 59 h 70"/>
                <a:gd name="T30" fmla="*/ 11 w 36"/>
                <a:gd name="T31" fmla="*/ 67 h 70"/>
                <a:gd name="T32" fmla="*/ 18 w 36"/>
                <a:gd name="T3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70">
                  <a:moveTo>
                    <a:pt x="18" y="70"/>
                  </a:moveTo>
                  <a:lnTo>
                    <a:pt x="24" y="67"/>
                  </a:lnTo>
                  <a:lnTo>
                    <a:pt x="30" y="59"/>
                  </a:lnTo>
                  <a:lnTo>
                    <a:pt x="35" y="48"/>
                  </a:lnTo>
                  <a:lnTo>
                    <a:pt x="36" y="34"/>
                  </a:lnTo>
                  <a:lnTo>
                    <a:pt x="35" y="21"/>
                  </a:lnTo>
                  <a:lnTo>
                    <a:pt x="30" y="11"/>
                  </a:lnTo>
                  <a:lnTo>
                    <a:pt x="24" y="3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6" y="11"/>
                  </a:lnTo>
                  <a:lnTo>
                    <a:pt x="1" y="21"/>
                  </a:lnTo>
                  <a:lnTo>
                    <a:pt x="0" y="34"/>
                  </a:lnTo>
                  <a:lnTo>
                    <a:pt x="1" y="48"/>
                  </a:lnTo>
                  <a:lnTo>
                    <a:pt x="6" y="59"/>
                  </a:lnTo>
                  <a:lnTo>
                    <a:pt x="11" y="67"/>
                  </a:lnTo>
                  <a:lnTo>
                    <a:pt x="18" y="70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3" name="Freeform 1093"/>
            <p:cNvSpPr>
              <a:spLocks/>
            </p:cNvSpPr>
            <p:nvPr/>
          </p:nvSpPr>
          <p:spPr bwMode="auto">
            <a:xfrm>
              <a:off x="854" y="1956"/>
              <a:ext cx="159" cy="157"/>
            </a:xfrm>
            <a:custGeom>
              <a:avLst/>
              <a:gdLst>
                <a:gd name="T0" fmla="*/ 431 w 475"/>
                <a:gd name="T1" fmla="*/ 294 h 469"/>
                <a:gd name="T2" fmla="*/ 440 w 475"/>
                <a:gd name="T3" fmla="*/ 295 h 469"/>
                <a:gd name="T4" fmla="*/ 456 w 475"/>
                <a:gd name="T5" fmla="*/ 288 h 469"/>
                <a:gd name="T6" fmla="*/ 457 w 475"/>
                <a:gd name="T7" fmla="*/ 255 h 469"/>
                <a:gd name="T8" fmla="*/ 465 w 475"/>
                <a:gd name="T9" fmla="*/ 196 h 469"/>
                <a:gd name="T10" fmla="*/ 474 w 475"/>
                <a:gd name="T11" fmla="*/ 142 h 469"/>
                <a:gd name="T12" fmla="*/ 460 w 475"/>
                <a:gd name="T13" fmla="*/ 136 h 469"/>
                <a:gd name="T14" fmla="*/ 442 w 475"/>
                <a:gd name="T15" fmla="*/ 146 h 469"/>
                <a:gd name="T16" fmla="*/ 429 w 475"/>
                <a:gd name="T17" fmla="*/ 196 h 469"/>
                <a:gd name="T18" fmla="*/ 417 w 475"/>
                <a:gd name="T19" fmla="*/ 241 h 469"/>
                <a:gd name="T20" fmla="*/ 410 w 475"/>
                <a:gd name="T21" fmla="*/ 210 h 469"/>
                <a:gd name="T22" fmla="*/ 394 w 475"/>
                <a:gd name="T23" fmla="*/ 183 h 469"/>
                <a:gd name="T24" fmla="*/ 363 w 475"/>
                <a:gd name="T25" fmla="*/ 160 h 469"/>
                <a:gd name="T26" fmla="*/ 325 w 475"/>
                <a:gd name="T27" fmla="*/ 131 h 469"/>
                <a:gd name="T28" fmla="*/ 299 w 475"/>
                <a:gd name="T29" fmla="*/ 92 h 469"/>
                <a:gd name="T30" fmla="*/ 290 w 475"/>
                <a:gd name="T31" fmla="*/ 43 h 469"/>
                <a:gd name="T32" fmla="*/ 279 w 475"/>
                <a:gd name="T33" fmla="*/ 16 h 469"/>
                <a:gd name="T34" fmla="*/ 240 w 475"/>
                <a:gd name="T35" fmla="*/ 55 h 469"/>
                <a:gd name="T36" fmla="*/ 188 w 475"/>
                <a:gd name="T37" fmla="*/ 81 h 469"/>
                <a:gd name="T38" fmla="*/ 134 w 475"/>
                <a:gd name="T39" fmla="*/ 96 h 469"/>
                <a:gd name="T40" fmla="*/ 93 w 475"/>
                <a:gd name="T41" fmla="*/ 104 h 469"/>
                <a:gd name="T42" fmla="*/ 76 w 475"/>
                <a:gd name="T43" fmla="*/ 106 h 469"/>
                <a:gd name="T44" fmla="*/ 63 w 475"/>
                <a:gd name="T45" fmla="*/ 106 h 469"/>
                <a:gd name="T46" fmla="*/ 51 w 475"/>
                <a:gd name="T47" fmla="*/ 110 h 469"/>
                <a:gd name="T48" fmla="*/ 41 w 475"/>
                <a:gd name="T49" fmla="*/ 115 h 469"/>
                <a:gd name="T50" fmla="*/ 33 w 475"/>
                <a:gd name="T51" fmla="*/ 120 h 469"/>
                <a:gd name="T52" fmla="*/ 18 w 475"/>
                <a:gd name="T53" fmla="*/ 135 h 469"/>
                <a:gd name="T54" fmla="*/ 5 w 475"/>
                <a:gd name="T55" fmla="*/ 149 h 469"/>
                <a:gd name="T56" fmla="*/ 4 w 475"/>
                <a:gd name="T57" fmla="*/ 164 h 469"/>
                <a:gd name="T58" fmla="*/ 20 w 475"/>
                <a:gd name="T59" fmla="*/ 185 h 469"/>
                <a:gd name="T60" fmla="*/ 38 w 475"/>
                <a:gd name="T61" fmla="*/ 203 h 469"/>
                <a:gd name="T62" fmla="*/ 47 w 475"/>
                <a:gd name="T63" fmla="*/ 259 h 469"/>
                <a:gd name="T64" fmla="*/ 51 w 475"/>
                <a:gd name="T65" fmla="*/ 325 h 469"/>
                <a:gd name="T66" fmla="*/ 75 w 475"/>
                <a:gd name="T67" fmla="*/ 368 h 469"/>
                <a:gd name="T68" fmla="*/ 110 w 475"/>
                <a:gd name="T69" fmla="*/ 407 h 469"/>
                <a:gd name="T70" fmla="*/ 143 w 475"/>
                <a:gd name="T71" fmla="*/ 432 h 469"/>
                <a:gd name="T72" fmla="*/ 178 w 475"/>
                <a:gd name="T73" fmla="*/ 452 h 469"/>
                <a:gd name="T74" fmla="*/ 215 w 475"/>
                <a:gd name="T75" fmla="*/ 467 h 469"/>
                <a:gd name="T76" fmla="*/ 254 w 475"/>
                <a:gd name="T77" fmla="*/ 468 h 469"/>
                <a:gd name="T78" fmla="*/ 290 w 475"/>
                <a:gd name="T79" fmla="*/ 457 h 469"/>
                <a:gd name="T80" fmla="*/ 317 w 475"/>
                <a:gd name="T81" fmla="*/ 431 h 469"/>
                <a:gd name="T82" fmla="*/ 337 w 475"/>
                <a:gd name="T83" fmla="*/ 400 h 469"/>
                <a:gd name="T84" fmla="*/ 367 w 475"/>
                <a:gd name="T85" fmla="*/ 378 h 469"/>
                <a:gd name="T86" fmla="*/ 394 w 475"/>
                <a:gd name="T87" fmla="*/ 368 h 469"/>
                <a:gd name="T88" fmla="*/ 411 w 475"/>
                <a:gd name="T89" fmla="*/ 348 h 469"/>
                <a:gd name="T90" fmla="*/ 424 w 475"/>
                <a:gd name="T91" fmla="*/ 328 h 469"/>
                <a:gd name="T92" fmla="*/ 416 w 475"/>
                <a:gd name="T93" fmla="*/ 362 h 469"/>
                <a:gd name="T94" fmla="*/ 397 w 475"/>
                <a:gd name="T95" fmla="*/ 390 h 469"/>
                <a:gd name="T96" fmla="*/ 372 w 475"/>
                <a:gd name="T97" fmla="*/ 411 h 469"/>
                <a:gd name="T98" fmla="*/ 359 w 475"/>
                <a:gd name="T99" fmla="*/ 437 h 469"/>
                <a:gd name="T100" fmla="*/ 344 w 475"/>
                <a:gd name="T101" fmla="*/ 462 h 469"/>
                <a:gd name="T102" fmla="*/ 350 w 475"/>
                <a:gd name="T103" fmla="*/ 468 h 469"/>
                <a:gd name="T104" fmla="*/ 371 w 475"/>
                <a:gd name="T105" fmla="*/ 468 h 469"/>
                <a:gd name="T106" fmla="*/ 389 w 475"/>
                <a:gd name="T107" fmla="*/ 465 h 469"/>
                <a:gd name="T108" fmla="*/ 414 w 475"/>
                <a:gd name="T109" fmla="*/ 427 h 469"/>
                <a:gd name="T110" fmla="*/ 440 w 475"/>
                <a:gd name="T111" fmla="*/ 388 h 469"/>
                <a:gd name="T112" fmla="*/ 429 w 475"/>
                <a:gd name="T113" fmla="*/ 301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75" h="469">
                  <a:moveTo>
                    <a:pt x="429" y="294"/>
                  </a:moveTo>
                  <a:lnTo>
                    <a:pt x="430" y="294"/>
                  </a:lnTo>
                  <a:lnTo>
                    <a:pt x="431" y="294"/>
                  </a:lnTo>
                  <a:lnTo>
                    <a:pt x="432" y="295"/>
                  </a:lnTo>
                  <a:lnTo>
                    <a:pt x="434" y="295"/>
                  </a:lnTo>
                  <a:lnTo>
                    <a:pt x="440" y="295"/>
                  </a:lnTo>
                  <a:lnTo>
                    <a:pt x="445" y="295"/>
                  </a:lnTo>
                  <a:lnTo>
                    <a:pt x="452" y="293"/>
                  </a:lnTo>
                  <a:lnTo>
                    <a:pt x="456" y="288"/>
                  </a:lnTo>
                  <a:lnTo>
                    <a:pt x="460" y="277"/>
                  </a:lnTo>
                  <a:lnTo>
                    <a:pt x="460" y="266"/>
                  </a:lnTo>
                  <a:lnTo>
                    <a:pt x="457" y="255"/>
                  </a:lnTo>
                  <a:lnTo>
                    <a:pt x="454" y="245"/>
                  </a:lnTo>
                  <a:lnTo>
                    <a:pt x="456" y="219"/>
                  </a:lnTo>
                  <a:lnTo>
                    <a:pt x="465" y="196"/>
                  </a:lnTo>
                  <a:lnTo>
                    <a:pt x="474" y="173"/>
                  </a:lnTo>
                  <a:lnTo>
                    <a:pt x="475" y="147"/>
                  </a:lnTo>
                  <a:lnTo>
                    <a:pt x="474" y="142"/>
                  </a:lnTo>
                  <a:lnTo>
                    <a:pt x="470" y="137"/>
                  </a:lnTo>
                  <a:lnTo>
                    <a:pt x="466" y="135"/>
                  </a:lnTo>
                  <a:lnTo>
                    <a:pt x="460" y="136"/>
                  </a:lnTo>
                  <a:lnTo>
                    <a:pt x="453" y="138"/>
                  </a:lnTo>
                  <a:lnTo>
                    <a:pt x="448" y="142"/>
                  </a:lnTo>
                  <a:lnTo>
                    <a:pt x="442" y="146"/>
                  </a:lnTo>
                  <a:lnTo>
                    <a:pt x="438" y="151"/>
                  </a:lnTo>
                  <a:lnTo>
                    <a:pt x="435" y="174"/>
                  </a:lnTo>
                  <a:lnTo>
                    <a:pt x="429" y="196"/>
                  </a:lnTo>
                  <a:lnTo>
                    <a:pt x="424" y="217"/>
                  </a:lnTo>
                  <a:lnTo>
                    <a:pt x="419" y="239"/>
                  </a:lnTo>
                  <a:lnTo>
                    <a:pt x="417" y="241"/>
                  </a:lnTo>
                  <a:lnTo>
                    <a:pt x="416" y="230"/>
                  </a:lnTo>
                  <a:lnTo>
                    <a:pt x="413" y="219"/>
                  </a:lnTo>
                  <a:lnTo>
                    <a:pt x="410" y="210"/>
                  </a:lnTo>
                  <a:lnTo>
                    <a:pt x="405" y="200"/>
                  </a:lnTo>
                  <a:lnTo>
                    <a:pt x="400" y="191"/>
                  </a:lnTo>
                  <a:lnTo>
                    <a:pt x="394" y="183"/>
                  </a:lnTo>
                  <a:lnTo>
                    <a:pt x="386" y="174"/>
                  </a:lnTo>
                  <a:lnTo>
                    <a:pt x="377" y="166"/>
                  </a:lnTo>
                  <a:lnTo>
                    <a:pt x="363" y="160"/>
                  </a:lnTo>
                  <a:lnTo>
                    <a:pt x="350" y="151"/>
                  </a:lnTo>
                  <a:lnTo>
                    <a:pt x="337" y="142"/>
                  </a:lnTo>
                  <a:lnTo>
                    <a:pt x="325" y="131"/>
                  </a:lnTo>
                  <a:lnTo>
                    <a:pt x="316" y="119"/>
                  </a:lnTo>
                  <a:lnTo>
                    <a:pt x="306" y="106"/>
                  </a:lnTo>
                  <a:lnTo>
                    <a:pt x="299" y="92"/>
                  </a:lnTo>
                  <a:lnTo>
                    <a:pt x="294" y="78"/>
                  </a:lnTo>
                  <a:lnTo>
                    <a:pt x="292" y="65"/>
                  </a:lnTo>
                  <a:lnTo>
                    <a:pt x="290" y="43"/>
                  </a:lnTo>
                  <a:lnTo>
                    <a:pt x="288" y="19"/>
                  </a:lnTo>
                  <a:lnTo>
                    <a:pt x="286" y="0"/>
                  </a:lnTo>
                  <a:lnTo>
                    <a:pt x="279" y="16"/>
                  </a:lnTo>
                  <a:lnTo>
                    <a:pt x="268" y="31"/>
                  </a:lnTo>
                  <a:lnTo>
                    <a:pt x="255" y="44"/>
                  </a:lnTo>
                  <a:lnTo>
                    <a:pt x="240" y="55"/>
                  </a:lnTo>
                  <a:lnTo>
                    <a:pt x="224" y="65"/>
                  </a:lnTo>
                  <a:lnTo>
                    <a:pt x="206" y="73"/>
                  </a:lnTo>
                  <a:lnTo>
                    <a:pt x="188" y="81"/>
                  </a:lnTo>
                  <a:lnTo>
                    <a:pt x="170" y="88"/>
                  </a:lnTo>
                  <a:lnTo>
                    <a:pt x="151" y="93"/>
                  </a:lnTo>
                  <a:lnTo>
                    <a:pt x="134" y="96"/>
                  </a:lnTo>
                  <a:lnTo>
                    <a:pt x="118" y="99"/>
                  </a:lnTo>
                  <a:lnTo>
                    <a:pt x="104" y="103"/>
                  </a:lnTo>
                  <a:lnTo>
                    <a:pt x="93" y="104"/>
                  </a:lnTo>
                  <a:lnTo>
                    <a:pt x="83" y="105"/>
                  </a:lnTo>
                  <a:lnTo>
                    <a:pt x="78" y="106"/>
                  </a:lnTo>
                  <a:lnTo>
                    <a:pt x="76" y="106"/>
                  </a:lnTo>
                  <a:lnTo>
                    <a:pt x="71" y="106"/>
                  </a:lnTo>
                  <a:lnTo>
                    <a:pt x="67" y="106"/>
                  </a:lnTo>
                  <a:lnTo>
                    <a:pt x="63" y="106"/>
                  </a:lnTo>
                  <a:lnTo>
                    <a:pt x="58" y="107"/>
                  </a:lnTo>
                  <a:lnTo>
                    <a:pt x="55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3" y="113"/>
                  </a:lnTo>
                  <a:lnTo>
                    <a:pt x="41" y="115"/>
                  </a:lnTo>
                  <a:lnTo>
                    <a:pt x="39" y="117"/>
                  </a:lnTo>
                  <a:lnTo>
                    <a:pt x="36" y="118"/>
                  </a:lnTo>
                  <a:lnTo>
                    <a:pt x="33" y="120"/>
                  </a:lnTo>
                  <a:lnTo>
                    <a:pt x="28" y="124"/>
                  </a:lnTo>
                  <a:lnTo>
                    <a:pt x="23" y="130"/>
                  </a:lnTo>
                  <a:lnTo>
                    <a:pt x="18" y="135"/>
                  </a:lnTo>
                  <a:lnTo>
                    <a:pt x="14" y="139"/>
                  </a:lnTo>
                  <a:lnTo>
                    <a:pt x="10" y="145"/>
                  </a:lnTo>
                  <a:lnTo>
                    <a:pt x="5" y="149"/>
                  </a:lnTo>
                  <a:lnTo>
                    <a:pt x="2" y="153"/>
                  </a:lnTo>
                  <a:lnTo>
                    <a:pt x="0" y="158"/>
                  </a:lnTo>
                  <a:lnTo>
                    <a:pt x="4" y="164"/>
                  </a:lnTo>
                  <a:lnTo>
                    <a:pt x="10" y="172"/>
                  </a:lnTo>
                  <a:lnTo>
                    <a:pt x="15" y="178"/>
                  </a:lnTo>
                  <a:lnTo>
                    <a:pt x="20" y="185"/>
                  </a:lnTo>
                  <a:lnTo>
                    <a:pt x="26" y="191"/>
                  </a:lnTo>
                  <a:lnTo>
                    <a:pt x="31" y="198"/>
                  </a:lnTo>
                  <a:lnTo>
                    <a:pt x="38" y="203"/>
                  </a:lnTo>
                  <a:lnTo>
                    <a:pt x="43" y="210"/>
                  </a:lnTo>
                  <a:lnTo>
                    <a:pt x="47" y="235"/>
                  </a:lnTo>
                  <a:lnTo>
                    <a:pt x="47" y="259"/>
                  </a:lnTo>
                  <a:lnTo>
                    <a:pt x="47" y="284"/>
                  </a:lnTo>
                  <a:lnTo>
                    <a:pt x="49" y="309"/>
                  </a:lnTo>
                  <a:lnTo>
                    <a:pt x="51" y="325"/>
                  </a:lnTo>
                  <a:lnTo>
                    <a:pt x="56" y="341"/>
                  </a:lnTo>
                  <a:lnTo>
                    <a:pt x="65" y="355"/>
                  </a:lnTo>
                  <a:lnTo>
                    <a:pt x="75" y="368"/>
                  </a:lnTo>
                  <a:lnTo>
                    <a:pt x="86" y="381"/>
                  </a:lnTo>
                  <a:lnTo>
                    <a:pt x="98" y="394"/>
                  </a:lnTo>
                  <a:lnTo>
                    <a:pt x="110" y="407"/>
                  </a:lnTo>
                  <a:lnTo>
                    <a:pt x="120" y="419"/>
                  </a:lnTo>
                  <a:lnTo>
                    <a:pt x="132" y="426"/>
                  </a:lnTo>
                  <a:lnTo>
                    <a:pt x="143" y="432"/>
                  </a:lnTo>
                  <a:lnTo>
                    <a:pt x="155" y="439"/>
                  </a:lnTo>
                  <a:lnTo>
                    <a:pt x="166" y="445"/>
                  </a:lnTo>
                  <a:lnTo>
                    <a:pt x="178" y="452"/>
                  </a:lnTo>
                  <a:lnTo>
                    <a:pt x="190" y="457"/>
                  </a:lnTo>
                  <a:lnTo>
                    <a:pt x="202" y="463"/>
                  </a:lnTo>
                  <a:lnTo>
                    <a:pt x="215" y="467"/>
                  </a:lnTo>
                  <a:lnTo>
                    <a:pt x="228" y="468"/>
                  </a:lnTo>
                  <a:lnTo>
                    <a:pt x="241" y="469"/>
                  </a:lnTo>
                  <a:lnTo>
                    <a:pt x="254" y="468"/>
                  </a:lnTo>
                  <a:lnTo>
                    <a:pt x="266" y="466"/>
                  </a:lnTo>
                  <a:lnTo>
                    <a:pt x="278" y="463"/>
                  </a:lnTo>
                  <a:lnTo>
                    <a:pt x="290" y="457"/>
                  </a:lnTo>
                  <a:lnTo>
                    <a:pt x="301" y="450"/>
                  </a:lnTo>
                  <a:lnTo>
                    <a:pt x="310" y="441"/>
                  </a:lnTo>
                  <a:lnTo>
                    <a:pt x="317" y="431"/>
                  </a:lnTo>
                  <a:lnTo>
                    <a:pt x="323" y="421"/>
                  </a:lnTo>
                  <a:lnTo>
                    <a:pt x="330" y="410"/>
                  </a:lnTo>
                  <a:lnTo>
                    <a:pt x="337" y="400"/>
                  </a:lnTo>
                  <a:lnTo>
                    <a:pt x="346" y="391"/>
                  </a:lnTo>
                  <a:lnTo>
                    <a:pt x="356" y="384"/>
                  </a:lnTo>
                  <a:lnTo>
                    <a:pt x="367" y="378"/>
                  </a:lnTo>
                  <a:lnTo>
                    <a:pt x="379" y="376"/>
                  </a:lnTo>
                  <a:lnTo>
                    <a:pt x="387" y="373"/>
                  </a:lnTo>
                  <a:lnTo>
                    <a:pt x="394" y="368"/>
                  </a:lnTo>
                  <a:lnTo>
                    <a:pt x="400" y="361"/>
                  </a:lnTo>
                  <a:lnTo>
                    <a:pt x="405" y="355"/>
                  </a:lnTo>
                  <a:lnTo>
                    <a:pt x="411" y="348"/>
                  </a:lnTo>
                  <a:lnTo>
                    <a:pt x="415" y="341"/>
                  </a:lnTo>
                  <a:lnTo>
                    <a:pt x="419" y="334"/>
                  </a:lnTo>
                  <a:lnTo>
                    <a:pt x="424" y="328"/>
                  </a:lnTo>
                  <a:lnTo>
                    <a:pt x="423" y="339"/>
                  </a:lnTo>
                  <a:lnTo>
                    <a:pt x="421" y="351"/>
                  </a:lnTo>
                  <a:lnTo>
                    <a:pt x="416" y="362"/>
                  </a:lnTo>
                  <a:lnTo>
                    <a:pt x="412" y="373"/>
                  </a:lnTo>
                  <a:lnTo>
                    <a:pt x="405" y="383"/>
                  </a:lnTo>
                  <a:lnTo>
                    <a:pt x="397" y="390"/>
                  </a:lnTo>
                  <a:lnTo>
                    <a:pt x="388" y="398"/>
                  </a:lnTo>
                  <a:lnTo>
                    <a:pt x="377" y="403"/>
                  </a:lnTo>
                  <a:lnTo>
                    <a:pt x="372" y="411"/>
                  </a:lnTo>
                  <a:lnTo>
                    <a:pt x="367" y="419"/>
                  </a:lnTo>
                  <a:lnTo>
                    <a:pt x="362" y="428"/>
                  </a:lnTo>
                  <a:lnTo>
                    <a:pt x="359" y="437"/>
                  </a:lnTo>
                  <a:lnTo>
                    <a:pt x="355" y="445"/>
                  </a:lnTo>
                  <a:lnTo>
                    <a:pt x="349" y="454"/>
                  </a:lnTo>
                  <a:lnTo>
                    <a:pt x="344" y="462"/>
                  </a:lnTo>
                  <a:lnTo>
                    <a:pt x="337" y="469"/>
                  </a:lnTo>
                  <a:lnTo>
                    <a:pt x="344" y="468"/>
                  </a:lnTo>
                  <a:lnTo>
                    <a:pt x="350" y="468"/>
                  </a:lnTo>
                  <a:lnTo>
                    <a:pt x="357" y="468"/>
                  </a:lnTo>
                  <a:lnTo>
                    <a:pt x="363" y="468"/>
                  </a:lnTo>
                  <a:lnTo>
                    <a:pt x="371" y="468"/>
                  </a:lnTo>
                  <a:lnTo>
                    <a:pt x="377" y="467"/>
                  </a:lnTo>
                  <a:lnTo>
                    <a:pt x="384" y="466"/>
                  </a:lnTo>
                  <a:lnTo>
                    <a:pt x="389" y="465"/>
                  </a:lnTo>
                  <a:lnTo>
                    <a:pt x="398" y="452"/>
                  </a:lnTo>
                  <a:lnTo>
                    <a:pt x="407" y="440"/>
                  </a:lnTo>
                  <a:lnTo>
                    <a:pt x="414" y="427"/>
                  </a:lnTo>
                  <a:lnTo>
                    <a:pt x="423" y="413"/>
                  </a:lnTo>
                  <a:lnTo>
                    <a:pt x="430" y="400"/>
                  </a:lnTo>
                  <a:lnTo>
                    <a:pt x="440" y="388"/>
                  </a:lnTo>
                  <a:lnTo>
                    <a:pt x="450" y="376"/>
                  </a:lnTo>
                  <a:lnTo>
                    <a:pt x="462" y="364"/>
                  </a:lnTo>
                  <a:lnTo>
                    <a:pt x="429" y="301"/>
                  </a:lnTo>
                  <a:lnTo>
                    <a:pt x="429" y="294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4" name="Freeform 1094"/>
            <p:cNvSpPr>
              <a:spLocks/>
            </p:cNvSpPr>
            <p:nvPr/>
          </p:nvSpPr>
          <p:spPr bwMode="auto">
            <a:xfrm>
              <a:off x="996" y="2001"/>
              <a:ext cx="1" cy="4"/>
            </a:xfrm>
            <a:custGeom>
              <a:avLst/>
              <a:gdLst>
                <a:gd name="T0" fmla="*/ 2 w 2"/>
                <a:gd name="T1" fmla="*/ 12 h 12"/>
                <a:gd name="T2" fmla="*/ 2 w 2"/>
                <a:gd name="T3" fmla="*/ 10 h 12"/>
                <a:gd name="T4" fmla="*/ 2 w 2"/>
                <a:gd name="T5" fmla="*/ 7 h 12"/>
                <a:gd name="T6" fmla="*/ 2 w 2"/>
                <a:gd name="T7" fmla="*/ 3 h 12"/>
                <a:gd name="T8" fmla="*/ 2 w 2"/>
                <a:gd name="T9" fmla="*/ 0 h 12"/>
                <a:gd name="T10" fmla="*/ 0 w 2"/>
                <a:gd name="T11" fmla="*/ 7 h 12"/>
                <a:gd name="T12" fmla="*/ 1 w 2"/>
                <a:gd name="T13" fmla="*/ 8 h 12"/>
                <a:gd name="T14" fmla="*/ 1 w 2"/>
                <a:gd name="T15" fmla="*/ 9 h 12"/>
                <a:gd name="T16" fmla="*/ 2 w 2"/>
                <a:gd name="T17" fmla="*/ 11 h 12"/>
                <a:gd name="T18" fmla="*/ 2 w 2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12">
                  <a:moveTo>
                    <a:pt x="2" y="12"/>
                  </a:moveTo>
                  <a:lnTo>
                    <a:pt x="2" y="10"/>
                  </a:lnTo>
                  <a:lnTo>
                    <a:pt x="2" y="7"/>
                  </a:lnTo>
                  <a:lnTo>
                    <a:pt x="2" y="3"/>
                  </a:lnTo>
                  <a:lnTo>
                    <a:pt x="2" y="0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5" name="Freeform 1095"/>
            <p:cNvSpPr>
              <a:spLocks/>
            </p:cNvSpPr>
            <p:nvPr/>
          </p:nvSpPr>
          <p:spPr bwMode="auto">
            <a:xfrm>
              <a:off x="850" y="1926"/>
              <a:ext cx="147" cy="88"/>
            </a:xfrm>
            <a:custGeom>
              <a:avLst/>
              <a:gdLst>
                <a:gd name="T0" fmla="*/ 39 w 441"/>
                <a:gd name="T1" fmla="*/ 215 h 263"/>
                <a:gd name="T2" fmla="*/ 36 w 441"/>
                <a:gd name="T3" fmla="*/ 212 h 263"/>
                <a:gd name="T4" fmla="*/ 50 w 441"/>
                <a:gd name="T5" fmla="*/ 194 h 263"/>
                <a:gd name="T6" fmla="*/ 63 w 441"/>
                <a:gd name="T7" fmla="*/ 176 h 263"/>
                <a:gd name="T8" fmla="*/ 95 w 441"/>
                <a:gd name="T9" fmla="*/ 140 h 263"/>
                <a:gd name="T10" fmla="*/ 148 w 441"/>
                <a:gd name="T11" fmla="*/ 119 h 263"/>
                <a:gd name="T12" fmla="*/ 206 w 441"/>
                <a:gd name="T13" fmla="*/ 108 h 263"/>
                <a:gd name="T14" fmla="*/ 192 w 441"/>
                <a:gd name="T15" fmla="*/ 117 h 263"/>
                <a:gd name="T16" fmla="*/ 162 w 441"/>
                <a:gd name="T17" fmla="*/ 123 h 263"/>
                <a:gd name="T18" fmla="*/ 131 w 441"/>
                <a:gd name="T19" fmla="*/ 140 h 263"/>
                <a:gd name="T20" fmla="*/ 103 w 441"/>
                <a:gd name="T21" fmla="*/ 164 h 263"/>
                <a:gd name="T22" fmla="*/ 177 w 441"/>
                <a:gd name="T23" fmla="*/ 147 h 263"/>
                <a:gd name="T24" fmla="*/ 232 w 441"/>
                <a:gd name="T25" fmla="*/ 119 h 263"/>
                <a:gd name="T26" fmla="*/ 274 w 441"/>
                <a:gd name="T27" fmla="*/ 87 h 263"/>
                <a:gd name="T28" fmla="*/ 299 w 441"/>
                <a:gd name="T29" fmla="*/ 56 h 263"/>
                <a:gd name="T30" fmla="*/ 314 w 441"/>
                <a:gd name="T31" fmla="*/ 37 h 263"/>
                <a:gd name="T32" fmla="*/ 321 w 441"/>
                <a:gd name="T33" fmla="*/ 48 h 263"/>
                <a:gd name="T34" fmla="*/ 339 w 441"/>
                <a:gd name="T35" fmla="*/ 126 h 263"/>
                <a:gd name="T36" fmla="*/ 368 w 441"/>
                <a:gd name="T37" fmla="*/ 201 h 263"/>
                <a:gd name="T38" fmla="*/ 387 w 441"/>
                <a:gd name="T39" fmla="*/ 225 h 263"/>
                <a:gd name="T40" fmla="*/ 407 w 441"/>
                <a:gd name="T41" fmla="*/ 246 h 263"/>
                <a:gd name="T42" fmla="*/ 423 w 441"/>
                <a:gd name="T43" fmla="*/ 263 h 263"/>
                <a:gd name="T44" fmla="*/ 414 w 441"/>
                <a:gd name="T45" fmla="*/ 229 h 263"/>
                <a:gd name="T46" fmla="*/ 398 w 441"/>
                <a:gd name="T47" fmla="*/ 198 h 263"/>
                <a:gd name="T48" fmla="*/ 394 w 441"/>
                <a:gd name="T49" fmla="*/ 184 h 263"/>
                <a:gd name="T50" fmla="*/ 416 w 441"/>
                <a:gd name="T51" fmla="*/ 202 h 263"/>
                <a:gd name="T52" fmla="*/ 435 w 441"/>
                <a:gd name="T53" fmla="*/ 225 h 263"/>
                <a:gd name="T54" fmla="*/ 438 w 441"/>
                <a:gd name="T55" fmla="*/ 199 h 263"/>
                <a:gd name="T56" fmla="*/ 401 w 441"/>
                <a:gd name="T57" fmla="*/ 87 h 263"/>
                <a:gd name="T58" fmla="*/ 321 w 441"/>
                <a:gd name="T59" fmla="*/ 4 h 263"/>
                <a:gd name="T60" fmla="*/ 261 w 441"/>
                <a:gd name="T61" fmla="*/ 4 h 263"/>
                <a:gd name="T62" fmla="*/ 229 w 441"/>
                <a:gd name="T63" fmla="*/ 14 h 263"/>
                <a:gd name="T64" fmla="*/ 196 w 441"/>
                <a:gd name="T65" fmla="*/ 15 h 263"/>
                <a:gd name="T66" fmla="*/ 174 w 441"/>
                <a:gd name="T67" fmla="*/ 19 h 263"/>
                <a:gd name="T68" fmla="*/ 140 w 441"/>
                <a:gd name="T69" fmla="*/ 24 h 263"/>
                <a:gd name="T70" fmla="*/ 102 w 441"/>
                <a:gd name="T71" fmla="*/ 38 h 263"/>
                <a:gd name="T72" fmla="*/ 60 w 441"/>
                <a:gd name="T73" fmla="*/ 65 h 263"/>
                <a:gd name="T74" fmla="*/ 22 w 441"/>
                <a:gd name="T75" fmla="*/ 113 h 263"/>
                <a:gd name="T76" fmla="*/ 5 w 441"/>
                <a:gd name="T77" fmla="*/ 166 h 263"/>
                <a:gd name="T78" fmla="*/ 0 w 441"/>
                <a:gd name="T79" fmla="*/ 211 h 263"/>
                <a:gd name="T80" fmla="*/ 13 w 441"/>
                <a:gd name="T81" fmla="*/ 249 h 263"/>
                <a:gd name="T82" fmla="*/ 23 w 441"/>
                <a:gd name="T83" fmla="*/ 236 h 263"/>
                <a:gd name="T84" fmla="*/ 36 w 441"/>
                <a:gd name="T85" fmla="*/ 22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41" h="263">
                  <a:moveTo>
                    <a:pt x="46" y="211"/>
                  </a:moveTo>
                  <a:lnTo>
                    <a:pt x="42" y="213"/>
                  </a:lnTo>
                  <a:lnTo>
                    <a:pt x="39" y="215"/>
                  </a:lnTo>
                  <a:lnTo>
                    <a:pt x="36" y="216"/>
                  </a:lnTo>
                  <a:lnTo>
                    <a:pt x="31" y="217"/>
                  </a:lnTo>
                  <a:lnTo>
                    <a:pt x="36" y="212"/>
                  </a:lnTo>
                  <a:lnTo>
                    <a:pt x="41" y="206"/>
                  </a:lnTo>
                  <a:lnTo>
                    <a:pt x="45" y="200"/>
                  </a:lnTo>
                  <a:lnTo>
                    <a:pt x="50" y="194"/>
                  </a:lnTo>
                  <a:lnTo>
                    <a:pt x="54" y="188"/>
                  </a:lnTo>
                  <a:lnTo>
                    <a:pt x="58" y="182"/>
                  </a:lnTo>
                  <a:lnTo>
                    <a:pt x="63" y="176"/>
                  </a:lnTo>
                  <a:lnTo>
                    <a:pt x="67" y="170"/>
                  </a:lnTo>
                  <a:lnTo>
                    <a:pt x="80" y="153"/>
                  </a:lnTo>
                  <a:lnTo>
                    <a:pt x="95" y="140"/>
                  </a:lnTo>
                  <a:lnTo>
                    <a:pt x="111" y="130"/>
                  </a:lnTo>
                  <a:lnTo>
                    <a:pt x="130" y="123"/>
                  </a:lnTo>
                  <a:lnTo>
                    <a:pt x="148" y="119"/>
                  </a:lnTo>
                  <a:lnTo>
                    <a:pt x="168" y="116"/>
                  </a:lnTo>
                  <a:lnTo>
                    <a:pt x="187" y="113"/>
                  </a:lnTo>
                  <a:lnTo>
                    <a:pt x="206" y="108"/>
                  </a:lnTo>
                  <a:lnTo>
                    <a:pt x="202" y="110"/>
                  </a:lnTo>
                  <a:lnTo>
                    <a:pt x="197" y="114"/>
                  </a:lnTo>
                  <a:lnTo>
                    <a:pt x="192" y="117"/>
                  </a:lnTo>
                  <a:lnTo>
                    <a:pt x="187" y="119"/>
                  </a:lnTo>
                  <a:lnTo>
                    <a:pt x="174" y="120"/>
                  </a:lnTo>
                  <a:lnTo>
                    <a:pt x="162" y="123"/>
                  </a:lnTo>
                  <a:lnTo>
                    <a:pt x="151" y="128"/>
                  </a:lnTo>
                  <a:lnTo>
                    <a:pt x="140" y="133"/>
                  </a:lnTo>
                  <a:lnTo>
                    <a:pt x="131" y="140"/>
                  </a:lnTo>
                  <a:lnTo>
                    <a:pt x="121" y="147"/>
                  </a:lnTo>
                  <a:lnTo>
                    <a:pt x="111" y="156"/>
                  </a:lnTo>
                  <a:lnTo>
                    <a:pt x="103" y="164"/>
                  </a:lnTo>
                  <a:lnTo>
                    <a:pt x="131" y="159"/>
                  </a:lnTo>
                  <a:lnTo>
                    <a:pt x="155" y="154"/>
                  </a:lnTo>
                  <a:lnTo>
                    <a:pt x="177" y="147"/>
                  </a:lnTo>
                  <a:lnTo>
                    <a:pt x="198" y="139"/>
                  </a:lnTo>
                  <a:lnTo>
                    <a:pt x="216" y="130"/>
                  </a:lnTo>
                  <a:lnTo>
                    <a:pt x="232" y="119"/>
                  </a:lnTo>
                  <a:lnTo>
                    <a:pt x="248" y="108"/>
                  </a:lnTo>
                  <a:lnTo>
                    <a:pt x="262" y="97"/>
                  </a:lnTo>
                  <a:lnTo>
                    <a:pt x="274" y="87"/>
                  </a:lnTo>
                  <a:lnTo>
                    <a:pt x="283" y="76"/>
                  </a:lnTo>
                  <a:lnTo>
                    <a:pt x="292" y="66"/>
                  </a:lnTo>
                  <a:lnTo>
                    <a:pt x="299" y="56"/>
                  </a:lnTo>
                  <a:lnTo>
                    <a:pt x="306" y="49"/>
                  </a:lnTo>
                  <a:lnTo>
                    <a:pt x="310" y="42"/>
                  </a:lnTo>
                  <a:lnTo>
                    <a:pt x="314" y="37"/>
                  </a:lnTo>
                  <a:lnTo>
                    <a:pt x="316" y="34"/>
                  </a:lnTo>
                  <a:lnTo>
                    <a:pt x="317" y="33"/>
                  </a:lnTo>
                  <a:lnTo>
                    <a:pt x="321" y="48"/>
                  </a:lnTo>
                  <a:lnTo>
                    <a:pt x="325" y="70"/>
                  </a:lnTo>
                  <a:lnTo>
                    <a:pt x="332" y="96"/>
                  </a:lnTo>
                  <a:lnTo>
                    <a:pt x="339" y="126"/>
                  </a:lnTo>
                  <a:lnTo>
                    <a:pt x="348" y="154"/>
                  </a:lnTo>
                  <a:lnTo>
                    <a:pt x="357" y="180"/>
                  </a:lnTo>
                  <a:lnTo>
                    <a:pt x="368" y="201"/>
                  </a:lnTo>
                  <a:lnTo>
                    <a:pt x="380" y="214"/>
                  </a:lnTo>
                  <a:lnTo>
                    <a:pt x="383" y="219"/>
                  </a:lnTo>
                  <a:lnTo>
                    <a:pt x="387" y="225"/>
                  </a:lnTo>
                  <a:lnTo>
                    <a:pt x="394" y="232"/>
                  </a:lnTo>
                  <a:lnTo>
                    <a:pt x="400" y="238"/>
                  </a:lnTo>
                  <a:lnTo>
                    <a:pt x="407" y="246"/>
                  </a:lnTo>
                  <a:lnTo>
                    <a:pt x="413" y="252"/>
                  </a:lnTo>
                  <a:lnTo>
                    <a:pt x="418" y="259"/>
                  </a:lnTo>
                  <a:lnTo>
                    <a:pt x="423" y="263"/>
                  </a:lnTo>
                  <a:lnTo>
                    <a:pt x="421" y="251"/>
                  </a:lnTo>
                  <a:lnTo>
                    <a:pt x="417" y="240"/>
                  </a:lnTo>
                  <a:lnTo>
                    <a:pt x="414" y="229"/>
                  </a:lnTo>
                  <a:lnTo>
                    <a:pt x="409" y="219"/>
                  </a:lnTo>
                  <a:lnTo>
                    <a:pt x="403" y="209"/>
                  </a:lnTo>
                  <a:lnTo>
                    <a:pt x="398" y="198"/>
                  </a:lnTo>
                  <a:lnTo>
                    <a:pt x="391" y="188"/>
                  </a:lnTo>
                  <a:lnTo>
                    <a:pt x="386" y="179"/>
                  </a:lnTo>
                  <a:lnTo>
                    <a:pt x="394" y="184"/>
                  </a:lnTo>
                  <a:lnTo>
                    <a:pt x="401" y="189"/>
                  </a:lnTo>
                  <a:lnTo>
                    <a:pt x="409" y="196"/>
                  </a:lnTo>
                  <a:lnTo>
                    <a:pt x="416" y="202"/>
                  </a:lnTo>
                  <a:lnTo>
                    <a:pt x="424" y="210"/>
                  </a:lnTo>
                  <a:lnTo>
                    <a:pt x="429" y="217"/>
                  </a:lnTo>
                  <a:lnTo>
                    <a:pt x="435" y="225"/>
                  </a:lnTo>
                  <a:lnTo>
                    <a:pt x="439" y="233"/>
                  </a:lnTo>
                  <a:lnTo>
                    <a:pt x="441" y="226"/>
                  </a:lnTo>
                  <a:lnTo>
                    <a:pt x="438" y="199"/>
                  </a:lnTo>
                  <a:lnTo>
                    <a:pt x="430" y="164"/>
                  </a:lnTo>
                  <a:lnTo>
                    <a:pt x="417" y="126"/>
                  </a:lnTo>
                  <a:lnTo>
                    <a:pt x="401" y="87"/>
                  </a:lnTo>
                  <a:lnTo>
                    <a:pt x="380" y="51"/>
                  </a:lnTo>
                  <a:lnTo>
                    <a:pt x="352" y="23"/>
                  </a:lnTo>
                  <a:lnTo>
                    <a:pt x="321" y="4"/>
                  </a:lnTo>
                  <a:lnTo>
                    <a:pt x="283" y="0"/>
                  </a:lnTo>
                  <a:lnTo>
                    <a:pt x="271" y="2"/>
                  </a:lnTo>
                  <a:lnTo>
                    <a:pt x="261" y="4"/>
                  </a:lnTo>
                  <a:lnTo>
                    <a:pt x="251" y="8"/>
                  </a:lnTo>
                  <a:lnTo>
                    <a:pt x="240" y="11"/>
                  </a:lnTo>
                  <a:lnTo>
                    <a:pt x="229" y="14"/>
                  </a:lnTo>
                  <a:lnTo>
                    <a:pt x="218" y="16"/>
                  </a:lnTo>
                  <a:lnTo>
                    <a:pt x="208" y="16"/>
                  </a:lnTo>
                  <a:lnTo>
                    <a:pt x="196" y="15"/>
                  </a:lnTo>
                  <a:lnTo>
                    <a:pt x="190" y="16"/>
                  </a:lnTo>
                  <a:lnTo>
                    <a:pt x="183" y="17"/>
                  </a:lnTo>
                  <a:lnTo>
                    <a:pt x="174" y="19"/>
                  </a:lnTo>
                  <a:lnTo>
                    <a:pt x="164" y="20"/>
                  </a:lnTo>
                  <a:lnTo>
                    <a:pt x="152" y="22"/>
                  </a:lnTo>
                  <a:lnTo>
                    <a:pt x="140" y="24"/>
                  </a:lnTo>
                  <a:lnTo>
                    <a:pt x="129" y="27"/>
                  </a:lnTo>
                  <a:lnTo>
                    <a:pt x="115" y="31"/>
                  </a:lnTo>
                  <a:lnTo>
                    <a:pt x="102" y="38"/>
                  </a:lnTo>
                  <a:lnTo>
                    <a:pt x="88" y="44"/>
                  </a:lnTo>
                  <a:lnTo>
                    <a:pt x="73" y="54"/>
                  </a:lnTo>
                  <a:lnTo>
                    <a:pt x="60" y="65"/>
                  </a:lnTo>
                  <a:lnTo>
                    <a:pt x="46" y="78"/>
                  </a:lnTo>
                  <a:lnTo>
                    <a:pt x="35" y="94"/>
                  </a:lnTo>
                  <a:lnTo>
                    <a:pt x="22" y="113"/>
                  </a:lnTo>
                  <a:lnTo>
                    <a:pt x="11" y="134"/>
                  </a:lnTo>
                  <a:lnTo>
                    <a:pt x="9" y="149"/>
                  </a:lnTo>
                  <a:lnTo>
                    <a:pt x="5" y="166"/>
                  </a:lnTo>
                  <a:lnTo>
                    <a:pt x="2" y="181"/>
                  </a:lnTo>
                  <a:lnTo>
                    <a:pt x="0" y="197"/>
                  </a:lnTo>
                  <a:lnTo>
                    <a:pt x="0" y="211"/>
                  </a:lnTo>
                  <a:lnTo>
                    <a:pt x="3" y="224"/>
                  </a:lnTo>
                  <a:lnTo>
                    <a:pt x="7" y="237"/>
                  </a:lnTo>
                  <a:lnTo>
                    <a:pt x="13" y="249"/>
                  </a:lnTo>
                  <a:lnTo>
                    <a:pt x="15" y="244"/>
                  </a:lnTo>
                  <a:lnTo>
                    <a:pt x="18" y="240"/>
                  </a:lnTo>
                  <a:lnTo>
                    <a:pt x="23" y="236"/>
                  </a:lnTo>
                  <a:lnTo>
                    <a:pt x="27" y="230"/>
                  </a:lnTo>
                  <a:lnTo>
                    <a:pt x="31" y="226"/>
                  </a:lnTo>
                  <a:lnTo>
                    <a:pt x="36" y="221"/>
                  </a:lnTo>
                  <a:lnTo>
                    <a:pt x="41" y="215"/>
                  </a:lnTo>
                  <a:lnTo>
                    <a:pt x="46" y="211"/>
                  </a:lnTo>
                  <a:close/>
                </a:path>
              </a:pathLst>
            </a:custGeom>
            <a:solidFill>
              <a:srgbClr val="B77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6" name="Freeform 1096"/>
            <p:cNvSpPr>
              <a:spLocks/>
            </p:cNvSpPr>
            <p:nvPr/>
          </p:nvSpPr>
          <p:spPr bwMode="auto">
            <a:xfrm>
              <a:off x="858" y="1939"/>
              <a:ext cx="79" cy="53"/>
            </a:xfrm>
            <a:custGeom>
              <a:avLst/>
              <a:gdLst>
                <a:gd name="T0" fmla="*/ 48 w 238"/>
                <a:gd name="T1" fmla="*/ 95 h 157"/>
                <a:gd name="T2" fmla="*/ 42 w 238"/>
                <a:gd name="T3" fmla="*/ 102 h 157"/>
                <a:gd name="T4" fmla="*/ 35 w 238"/>
                <a:gd name="T5" fmla="*/ 110 h 157"/>
                <a:gd name="T6" fmla="*/ 30 w 238"/>
                <a:gd name="T7" fmla="*/ 118 h 157"/>
                <a:gd name="T8" fmla="*/ 26 w 238"/>
                <a:gd name="T9" fmla="*/ 127 h 157"/>
                <a:gd name="T10" fmla="*/ 20 w 238"/>
                <a:gd name="T11" fmla="*/ 135 h 157"/>
                <a:gd name="T12" fmla="*/ 14 w 238"/>
                <a:gd name="T13" fmla="*/ 143 h 157"/>
                <a:gd name="T14" fmla="*/ 7 w 238"/>
                <a:gd name="T15" fmla="*/ 150 h 157"/>
                <a:gd name="T16" fmla="*/ 0 w 238"/>
                <a:gd name="T17" fmla="*/ 157 h 157"/>
                <a:gd name="T18" fmla="*/ 5 w 238"/>
                <a:gd name="T19" fmla="*/ 144 h 157"/>
                <a:gd name="T20" fmla="*/ 10 w 238"/>
                <a:gd name="T21" fmla="*/ 130 h 157"/>
                <a:gd name="T22" fmla="*/ 15 w 238"/>
                <a:gd name="T23" fmla="*/ 116 h 157"/>
                <a:gd name="T24" fmla="*/ 20 w 238"/>
                <a:gd name="T25" fmla="*/ 103 h 157"/>
                <a:gd name="T26" fmla="*/ 26 w 238"/>
                <a:gd name="T27" fmla="*/ 89 h 157"/>
                <a:gd name="T28" fmla="*/ 33 w 238"/>
                <a:gd name="T29" fmla="*/ 77 h 157"/>
                <a:gd name="T30" fmla="*/ 43 w 238"/>
                <a:gd name="T31" fmla="*/ 65 h 157"/>
                <a:gd name="T32" fmla="*/ 56 w 238"/>
                <a:gd name="T33" fmla="*/ 55 h 157"/>
                <a:gd name="T34" fmla="*/ 70 w 238"/>
                <a:gd name="T35" fmla="*/ 44 h 157"/>
                <a:gd name="T36" fmla="*/ 85 w 238"/>
                <a:gd name="T37" fmla="*/ 38 h 157"/>
                <a:gd name="T38" fmla="*/ 100 w 238"/>
                <a:gd name="T39" fmla="*/ 33 h 157"/>
                <a:gd name="T40" fmla="*/ 117 w 238"/>
                <a:gd name="T41" fmla="*/ 30 h 157"/>
                <a:gd name="T42" fmla="*/ 135 w 238"/>
                <a:gd name="T43" fmla="*/ 29 h 157"/>
                <a:gd name="T44" fmla="*/ 153 w 238"/>
                <a:gd name="T45" fmla="*/ 28 h 157"/>
                <a:gd name="T46" fmla="*/ 170 w 238"/>
                <a:gd name="T47" fmla="*/ 28 h 157"/>
                <a:gd name="T48" fmla="*/ 189 w 238"/>
                <a:gd name="T49" fmla="*/ 27 h 157"/>
                <a:gd name="T50" fmla="*/ 195 w 238"/>
                <a:gd name="T51" fmla="*/ 25 h 157"/>
                <a:gd name="T52" fmla="*/ 202 w 238"/>
                <a:gd name="T53" fmla="*/ 23 h 157"/>
                <a:gd name="T54" fmla="*/ 208 w 238"/>
                <a:gd name="T55" fmla="*/ 20 h 157"/>
                <a:gd name="T56" fmla="*/ 215 w 238"/>
                <a:gd name="T57" fmla="*/ 16 h 157"/>
                <a:gd name="T58" fmla="*/ 220 w 238"/>
                <a:gd name="T59" fmla="*/ 13 h 157"/>
                <a:gd name="T60" fmla="*/ 226 w 238"/>
                <a:gd name="T61" fmla="*/ 9 h 157"/>
                <a:gd name="T62" fmla="*/ 232 w 238"/>
                <a:gd name="T63" fmla="*/ 4 h 157"/>
                <a:gd name="T64" fmla="*/ 238 w 238"/>
                <a:gd name="T65" fmla="*/ 0 h 157"/>
                <a:gd name="T66" fmla="*/ 230 w 238"/>
                <a:gd name="T67" fmla="*/ 10 h 157"/>
                <a:gd name="T68" fmla="*/ 221 w 238"/>
                <a:gd name="T69" fmla="*/ 19 h 157"/>
                <a:gd name="T70" fmla="*/ 212 w 238"/>
                <a:gd name="T71" fmla="*/ 26 h 157"/>
                <a:gd name="T72" fmla="*/ 200 w 238"/>
                <a:gd name="T73" fmla="*/ 34 h 157"/>
                <a:gd name="T74" fmla="*/ 188 w 238"/>
                <a:gd name="T75" fmla="*/ 39 h 157"/>
                <a:gd name="T76" fmla="*/ 175 w 238"/>
                <a:gd name="T77" fmla="*/ 44 h 157"/>
                <a:gd name="T78" fmla="*/ 161 w 238"/>
                <a:gd name="T79" fmla="*/ 50 h 157"/>
                <a:gd name="T80" fmla="*/ 147 w 238"/>
                <a:gd name="T81" fmla="*/ 54 h 157"/>
                <a:gd name="T82" fmla="*/ 133 w 238"/>
                <a:gd name="T83" fmla="*/ 59 h 157"/>
                <a:gd name="T84" fmla="*/ 119 w 238"/>
                <a:gd name="T85" fmla="*/ 63 h 157"/>
                <a:gd name="T86" fmla="*/ 105 w 238"/>
                <a:gd name="T87" fmla="*/ 67 h 157"/>
                <a:gd name="T88" fmla="*/ 92 w 238"/>
                <a:gd name="T89" fmla="*/ 71 h 157"/>
                <a:gd name="T90" fmla="*/ 79 w 238"/>
                <a:gd name="T91" fmla="*/ 77 h 157"/>
                <a:gd name="T92" fmla="*/ 68 w 238"/>
                <a:gd name="T93" fmla="*/ 82 h 157"/>
                <a:gd name="T94" fmla="*/ 57 w 238"/>
                <a:gd name="T95" fmla="*/ 89 h 157"/>
                <a:gd name="T96" fmla="*/ 48 w 238"/>
                <a:gd name="T97" fmla="*/ 95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8" h="157">
                  <a:moveTo>
                    <a:pt x="48" y="95"/>
                  </a:moveTo>
                  <a:lnTo>
                    <a:pt x="42" y="102"/>
                  </a:lnTo>
                  <a:lnTo>
                    <a:pt x="35" y="110"/>
                  </a:lnTo>
                  <a:lnTo>
                    <a:pt x="30" y="118"/>
                  </a:lnTo>
                  <a:lnTo>
                    <a:pt x="26" y="127"/>
                  </a:lnTo>
                  <a:lnTo>
                    <a:pt x="20" y="135"/>
                  </a:lnTo>
                  <a:lnTo>
                    <a:pt x="14" y="143"/>
                  </a:lnTo>
                  <a:lnTo>
                    <a:pt x="7" y="150"/>
                  </a:lnTo>
                  <a:lnTo>
                    <a:pt x="0" y="157"/>
                  </a:lnTo>
                  <a:lnTo>
                    <a:pt x="5" y="144"/>
                  </a:lnTo>
                  <a:lnTo>
                    <a:pt x="10" y="130"/>
                  </a:lnTo>
                  <a:lnTo>
                    <a:pt x="15" y="116"/>
                  </a:lnTo>
                  <a:lnTo>
                    <a:pt x="20" y="103"/>
                  </a:lnTo>
                  <a:lnTo>
                    <a:pt x="26" y="89"/>
                  </a:lnTo>
                  <a:lnTo>
                    <a:pt x="33" y="77"/>
                  </a:lnTo>
                  <a:lnTo>
                    <a:pt x="43" y="65"/>
                  </a:lnTo>
                  <a:lnTo>
                    <a:pt x="56" y="55"/>
                  </a:lnTo>
                  <a:lnTo>
                    <a:pt x="70" y="44"/>
                  </a:lnTo>
                  <a:lnTo>
                    <a:pt x="85" y="38"/>
                  </a:lnTo>
                  <a:lnTo>
                    <a:pt x="100" y="33"/>
                  </a:lnTo>
                  <a:lnTo>
                    <a:pt x="117" y="30"/>
                  </a:lnTo>
                  <a:lnTo>
                    <a:pt x="135" y="29"/>
                  </a:lnTo>
                  <a:lnTo>
                    <a:pt x="153" y="28"/>
                  </a:lnTo>
                  <a:lnTo>
                    <a:pt x="170" y="28"/>
                  </a:lnTo>
                  <a:lnTo>
                    <a:pt x="189" y="27"/>
                  </a:lnTo>
                  <a:lnTo>
                    <a:pt x="195" y="25"/>
                  </a:lnTo>
                  <a:lnTo>
                    <a:pt x="202" y="23"/>
                  </a:lnTo>
                  <a:lnTo>
                    <a:pt x="208" y="20"/>
                  </a:lnTo>
                  <a:lnTo>
                    <a:pt x="215" y="16"/>
                  </a:lnTo>
                  <a:lnTo>
                    <a:pt x="220" y="13"/>
                  </a:lnTo>
                  <a:lnTo>
                    <a:pt x="226" y="9"/>
                  </a:lnTo>
                  <a:lnTo>
                    <a:pt x="232" y="4"/>
                  </a:lnTo>
                  <a:lnTo>
                    <a:pt x="238" y="0"/>
                  </a:lnTo>
                  <a:lnTo>
                    <a:pt x="230" y="10"/>
                  </a:lnTo>
                  <a:lnTo>
                    <a:pt x="221" y="19"/>
                  </a:lnTo>
                  <a:lnTo>
                    <a:pt x="212" y="26"/>
                  </a:lnTo>
                  <a:lnTo>
                    <a:pt x="200" y="34"/>
                  </a:lnTo>
                  <a:lnTo>
                    <a:pt x="188" y="39"/>
                  </a:lnTo>
                  <a:lnTo>
                    <a:pt x="175" y="44"/>
                  </a:lnTo>
                  <a:lnTo>
                    <a:pt x="161" y="50"/>
                  </a:lnTo>
                  <a:lnTo>
                    <a:pt x="147" y="54"/>
                  </a:lnTo>
                  <a:lnTo>
                    <a:pt x="133" y="59"/>
                  </a:lnTo>
                  <a:lnTo>
                    <a:pt x="119" y="63"/>
                  </a:lnTo>
                  <a:lnTo>
                    <a:pt x="105" y="67"/>
                  </a:lnTo>
                  <a:lnTo>
                    <a:pt x="92" y="71"/>
                  </a:lnTo>
                  <a:lnTo>
                    <a:pt x="79" y="77"/>
                  </a:lnTo>
                  <a:lnTo>
                    <a:pt x="68" y="82"/>
                  </a:lnTo>
                  <a:lnTo>
                    <a:pt x="57" y="89"/>
                  </a:lnTo>
                  <a:lnTo>
                    <a:pt x="48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7" name="Freeform 1097"/>
            <p:cNvSpPr>
              <a:spLocks/>
            </p:cNvSpPr>
            <p:nvPr/>
          </p:nvSpPr>
          <p:spPr bwMode="auto">
            <a:xfrm>
              <a:off x="877" y="2027"/>
              <a:ext cx="22" cy="19"/>
            </a:xfrm>
            <a:custGeom>
              <a:avLst/>
              <a:gdLst>
                <a:gd name="T0" fmla="*/ 66 w 66"/>
                <a:gd name="T1" fmla="*/ 4 h 58"/>
                <a:gd name="T2" fmla="*/ 58 w 66"/>
                <a:gd name="T3" fmla="*/ 7 h 58"/>
                <a:gd name="T4" fmla="*/ 51 w 66"/>
                <a:gd name="T5" fmla="*/ 12 h 58"/>
                <a:gd name="T6" fmla="*/ 42 w 66"/>
                <a:gd name="T7" fmla="*/ 16 h 58"/>
                <a:gd name="T8" fmla="*/ 35 w 66"/>
                <a:gd name="T9" fmla="*/ 22 h 58"/>
                <a:gd name="T10" fmla="*/ 27 w 66"/>
                <a:gd name="T11" fmla="*/ 27 h 58"/>
                <a:gd name="T12" fmla="*/ 22 w 66"/>
                <a:gd name="T13" fmla="*/ 33 h 58"/>
                <a:gd name="T14" fmla="*/ 16 w 66"/>
                <a:gd name="T15" fmla="*/ 41 h 58"/>
                <a:gd name="T16" fmla="*/ 13 w 66"/>
                <a:gd name="T17" fmla="*/ 50 h 58"/>
                <a:gd name="T18" fmla="*/ 3 w 66"/>
                <a:gd name="T19" fmla="*/ 58 h 58"/>
                <a:gd name="T20" fmla="*/ 1 w 66"/>
                <a:gd name="T21" fmla="*/ 49 h 58"/>
                <a:gd name="T22" fmla="*/ 0 w 66"/>
                <a:gd name="T23" fmla="*/ 38 h 58"/>
                <a:gd name="T24" fmla="*/ 2 w 66"/>
                <a:gd name="T25" fmla="*/ 27 h 58"/>
                <a:gd name="T26" fmla="*/ 7 w 66"/>
                <a:gd name="T27" fmla="*/ 17 h 58"/>
                <a:gd name="T28" fmla="*/ 11 w 66"/>
                <a:gd name="T29" fmla="*/ 12 h 58"/>
                <a:gd name="T30" fmla="*/ 16 w 66"/>
                <a:gd name="T31" fmla="*/ 9 h 58"/>
                <a:gd name="T32" fmla="*/ 21 w 66"/>
                <a:gd name="T33" fmla="*/ 6 h 58"/>
                <a:gd name="T34" fmla="*/ 27 w 66"/>
                <a:gd name="T35" fmla="*/ 4 h 58"/>
                <a:gd name="T36" fmla="*/ 33 w 66"/>
                <a:gd name="T37" fmla="*/ 3 h 58"/>
                <a:gd name="T38" fmla="*/ 38 w 66"/>
                <a:gd name="T39" fmla="*/ 2 h 58"/>
                <a:gd name="T40" fmla="*/ 44 w 66"/>
                <a:gd name="T41" fmla="*/ 1 h 58"/>
                <a:gd name="T42" fmla="*/ 50 w 66"/>
                <a:gd name="T43" fmla="*/ 0 h 58"/>
                <a:gd name="T44" fmla="*/ 66 w 66"/>
                <a:gd name="T45" fmla="*/ 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" h="58">
                  <a:moveTo>
                    <a:pt x="66" y="4"/>
                  </a:moveTo>
                  <a:lnTo>
                    <a:pt x="58" y="7"/>
                  </a:lnTo>
                  <a:lnTo>
                    <a:pt x="51" y="12"/>
                  </a:lnTo>
                  <a:lnTo>
                    <a:pt x="42" y="16"/>
                  </a:lnTo>
                  <a:lnTo>
                    <a:pt x="35" y="22"/>
                  </a:lnTo>
                  <a:lnTo>
                    <a:pt x="27" y="27"/>
                  </a:lnTo>
                  <a:lnTo>
                    <a:pt x="22" y="33"/>
                  </a:lnTo>
                  <a:lnTo>
                    <a:pt x="16" y="41"/>
                  </a:lnTo>
                  <a:lnTo>
                    <a:pt x="13" y="50"/>
                  </a:lnTo>
                  <a:lnTo>
                    <a:pt x="3" y="58"/>
                  </a:lnTo>
                  <a:lnTo>
                    <a:pt x="1" y="49"/>
                  </a:lnTo>
                  <a:lnTo>
                    <a:pt x="0" y="38"/>
                  </a:lnTo>
                  <a:lnTo>
                    <a:pt x="2" y="27"/>
                  </a:lnTo>
                  <a:lnTo>
                    <a:pt x="7" y="17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1" y="6"/>
                  </a:lnTo>
                  <a:lnTo>
                    <a:pt x="27" y="4"/>
                  </a:lnTo>
                  <a:lnTo>
                    <a:pt x="33" y="3"/>
                  </a:lnTo>
                  <a:lnTo>
                    <a:pt x="38" y="2"/>
                  </a:lnTo>
                  <a:lnTo>
                    <a:pt x="44" y="1"/>
                  </a:lnTo>
                  <a:lnTo>
                    <a:pt x="50" y="0"/>
                  </a:lnTo>
                  <a:lnTo>
                    <a:pt x="6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8" name="Freeform 1098"/>
            <p:cNvSpPr>
              <a:spLocks/>
            </p:cNvSpPr>
            <p:nvPr/>
          </p:nvSpPr>
          <p:spPr bwMode="auto">
            <a:xfrm>
              <a:off x="887" y="2037"/>
              <a:ext cx="21" cy="14"/>
            </a:xfrm>
            <a:custGeom>
              <a:avLst/>
              <a:gdLst>
                <a:gd name="T0" fmla="*/ 0 w 65"/>
                <a:gd name="T1" fmla="*/ 42 h 42"/>
                <a:gd name="T2" fmla="*/ 0 w 65"/>
                <a:gd name="T3" fmla="*/ 39 h 42"/>
                <a:gd name="T4" fmla="*/ 0 w 65"/>
                <a:gd name="T5" fmla="*/ 33 h 42"/>
                <a:gd name="T6" fmla="*/ 2 w 65"/>
                <a:gd name="T7" fmla="*/ 23 h 42"/>
                <a:gd name="T8" fmla="*/ 6 w 65"/>
                <a:gd name="T9" fmla="*/ 13 h 42"/>
                <a:gd name="T10" fmla="*/ 13 w 65"/>
                <a:gd name="T11" fmla="*/ 6 h 42"/>
                <a:gd name="T12" fmla="*/ 25 w 65"/>
                <a:gd name="T13" fmla="*/ 0 h 42"/>
                <a:gd name="T14" fmla="*/ 41 w 65"/>
                <a:gd name="T15" fmla="*/ 0 h 42"/>
                <a:gd name="T16" fmla="*/ 65 w 65"/>
                <a:gd name="T17" fmla="*/ 7 h 42"/>
                <a:gd name="T18" fmla="*/ 64 w 65"/>
                <a:gd name="T19" fmla="*/ 8 h 42"/>
                <a:gd name="T20" fmla="*/ 62 w 65"/>
                <a:gd name="T21" fmla="*/ 12 h 42"/>
                <a:gd name="T22" fmla="*/ 58 w 65"/>
                <a:gd name="T23" fmla="*/ 19 h 42"/>
                <a:gd name="T24" fmla="*/ 51 w 65"/>
                <a:gd name="T25" fmla="*/ 25 h 42"/>
                <a:gd name="T26" fmla="*/ 41 w 65"/>
                <a:gd name="T27" fmla="*/ 32 h 42"/>
                <a:gd name="T28" fmla="*/ 30 w 65"/>
                <a:gd name="T29" fmla="*/ 37 h 42"/>
                <a:gd name="T30" fmla="*/ 16 w 65"/>
                <a:gd name="T31" fmla="*/ 41 h 42"/>
                <a:gd name="T32" fmla="*/ 0 w 65"/>
                <a:gd name="T3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42">
                  <a:moveTo>
                    <a:pt x="0" y="42"/>
                  </a:moveTo>
                  <a:lnTo>
                    <a:pt x="0" y="39"/>
                  </a:lnTo>
                  <a:lnTo>
                    <a:pt x="0" y="33"/>
                  </a:lnTo>
                  <a:lnTo>
                    <a:pt x="2" y="23"/>
                  </a:lnTo>
                  <a:lnTo>
                    <a:pt x="6" y="13"/>
                  </a:lnTo>
                  <a:lnTo>
                    <a:pt x="13" y="6"/>
                  </a:lnTo>
                  <a:lnTo>
                    <a:pt x="25" y="0"/>
                  </a:lnTo>
                  <a:lnTo>
                    <a:pt x="41" y="0"/>
                  </a:lnTo>
                  <a:lnTo>
                    <a:pt x="65" y="7"/>
                  </a:lnTo>
                  <a:lnTo>
                    <a:pt x="64" y="8"/>
                  </a:lnTo>
                  <a:lnTo>
                    <a:pt x="62" y="12"/>
                  </a:lnTo>
                  <a:lnTo>
                    <a:pt x="58" y="19"/>
                  </a:lnTo>
                  <a:lnTo>
                    <a:pt x="51" y="25"/>
                  </a:lnTo>
                  <a:lnTo>
                    <a:pt x="41" y="32"/>
                  </a:lnTo>
                  <a:lnTo>
                    <a:pt x="30" y="37"/>
                  </a:lnTo>
                  <a:lnTo>
                    <a:pt x="16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19" name="Freeform 1099"/>
            <p:cNvSpPr>
              <a:spLocks/>
            </p:cNvSpPr>
            <p:nvPr/>
          </p:nvSpPr>
          <p:spPr bwMode="auto">
            <a:xfrm>
              <a:off x="881" y="2035"/>
              <a:ext cx="29" cy="18"/>
            </a:xfrm>
            <a:custGeom>
              <a:avLst/>
              <a:gdLst>
                <a:gd name="T0" fmla="*/ 87 w 87"/>
                <a:gd name="T1" fmla="*/ 15 h 54"/>
                <a:gd name="T2" fmla="*/ 83 w 87"/>
                <a:gd name="T3" fmla="*/ 14 h 54"/>
                <a:gd name="T4" fmla="*/ 79 w 87"/>
                <a:gd name="T5" fmla="*/ 14 h 54"/>
                <a:gd name="T6" fmla="*/ 74 w 87"/>
                <a:gd name="T7" fmla="*/ 12 h 54"/>
                <a:gd name="T8" fmla="*/ 71 w 87"/>
                <a:gd name="T9" fmla="*/ 11 h 54"/>
                <a:gd name="T10" fmla="*/ 67 w 87"/>
                <a:gd name="T11" fmla="*/ 9 h 54"/>
                <a:gd name="T12" fmla="*/ 63 w 87"/>
                <a:gd name="T13" fmla="*/ 9 h 54"/>
                <a:gd name="T14" fmla="*/ 58 w 87"/>
                <a:gd name="T15" fmla="*/ 9 h 54"/>
                <a:gd name="T16" fmla="*/ 54 w 87"/>
                <a:gd name="T17" fmla="*/ 9 h 54"/>
                <a:gd name="T18" fmla="*/ 57 w 87"/>
                <a:gd name="T19" fmla="*/ 15 h 54"/>
                <a:gd name="T20" fmla="*/ 60 w 87"/>
                <a:gd name="T21" fmla="*/ 21 h 54"/>
                <a:gd name="T22" fmla="*/ 61 w 87"/>
                <a:gd name="T23" fmla="*/ 28 h 54"/>
                <a:gd name="T24" fmla="*/ 60 w 87"/>
                <a:gd name="T25" fmla="*/ 35 h 54"/>
                <a:gd name="T26" fmla="*/ 56 w 87"/>
                <a:gd name="T27" fmla="*/ 39 h 54"/>
                <a:gd name="T28" fmla="*/ 52 w 87"/>
                <a:gd name="T29" fmla="*/ 41 h 54"/>
                <a:gd name="T30" fmla="*/ 46 w 87"/>
                <a:gd name="T31" fmla="*/ 42 h 54"/>
                <a:gd name="T32" fmla="*/ 41 w 87"/>
                <a:gd name="T33" fmla="*/ 41 h 54"/>
                <a:gd name="T34" fmla="*/ 36 w 87"/>
                <a:gd name="T35" fmla="*/ 38 h 54"/>
                <a:gd name="T36" fmla="*/ 31 w 87"/>
                <a:gd name="T37" fmla="*/ 33 h 54"/>
                <a:gd name="T38" fmla="*/ 29 w 87"/>
                <a:gd name="T39" fmla="*/ 28 h 54"/>
                <a:gd name="T40" fmla="*/ 28 w 87"/>
                <a:gd name="T41" fmla="*/ 22 h 54"/>
                <a:gd name="T42" fmla="*/ 23 w 87"/>
                <a:gd name="T43" fmla="*/ 29 h 54"/>
                <a:gd name="T44" fmla="*/ 21 w 87"/>
                <a:gd name="T45" fmla="*/ 37 h 54"/>
                <a:gd name="T46" fmla="*/ 21 w 87"/>
                <a:gd name="T47" fmla="*/ 45 h 54"/>
                <a:gd name="T48" fmla="*/ 24 w 87"/>
                <a:gd name="T49" fmla="*/ 54 h 54"/>
                <a:gd name="T50" fmla="*/ 17 w 87"/>
                <a:gd name="T51" fmla="*/ 54 h 54"/>
                <a:gd name="T52" fmla="*/ 11 w 87"/>
                <a:gd name="T53" fmla="*/ 54 h 54"/>
                <a:gd name="T54" fmla="*/ 4 w 87"/>
                <a:gd name="T55" fmla="*/ 53 h 54"/>
                <a:gd name="T56" fmla="*/ 0 w 87"/>
                <a:gd name="T57" fmla="*/ 49 h 54"/>
                <a:gd name="T58" fmla="*/ 3 w 87"/>
                <a:gd name="T59" fmla="*/ 42 h 54"/>
                <a:gd name="T60" fmla="*/ 6 w 87"/>
                <a:gd name="T61" fmla="*/ 33 h 54"/>
                <a:gd name="T62" fmla="*/ 11 w 87"/>
                <a:gd name="T63" fmla="*/ 25 h 54"/>
                <a:gd name="T64" fmla="*/ 16 w 87"/>
                <a:gd name="T65" fmla="*/ 17 h 54"/>
                <a:gd name="T66" fmla="*/ 21 w 87"/>
                <a:gd name="T67" fmla="*/ 11 h 54"/>
                <a:gd name="T68" fmla="*/ 29 w 87"/>
                <a:gd name="T69" fmla="*/ 5 h 54"/>
                <a:gd name="T70" fmla="*/ 37 w 87"/>
                <a:gd name="T71" fmla="*/ 1 h 54"/>
                <a:gd name="T72" fmla="*/ 46 w 87"/>
                <a:gd name="T73" fmla="*/ 0 h 54"/>
                <a:gd name="T74" fmla="*/ 52 w 87"/>
                <a:gd name="T75" fmla="*/ 0 h 54"/>
                <a:gd name="T76" fmla="*/ 58 w 87"/>
                <a:gd name="T77" fmla="*/ 0 h 54"/>
                <a:gd name="T78" fmla="*/ 64 w 87"/>
                <a:gd name="T79" fmla="*/ 1 h 54"/>
                <a:gd name="T80" fmla="*/ 69 w 87"/>
                <a:gd name="T81" fmla="*/ 3 h 54"/>
                <a:gd name="T82" fmla="*/ 73 w 87"/>
                <a:gd name="T83" fmla="*/ 5 h 54"/>
                <a:gd name="T84" fmla="*/ 79 w 87"/>
                <a:gd name="T85" fmla="*/ 8 h 54"/>
                <a:gd name="T86" fmla="*/ 83 w 87"/>
                <a:gd name="T87" fmla="*/ 12 h 54"/>
                <a:gd name="T88" fmla="*/ 87 w 87"/>
                <a:gd name="T89" fmla="*/ 1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7" h="54">
                  <a:moveTo>
                    <a:pt x="87" y="15"/>
                  </a:moveTo>
                  <a:lnTo>
                    <a:pt x="83" y="14"/>
                  </a:lnTo>
                  <a:lnTo>
                    <a:pt x="79" y="14"/>
                  </a:lnTo>
                  <a:lnTo>
                    <a:pt x="74" y="12"/>
                  </a:lnTo>
                  <a:lnTo>
                    <a:pt x="71" y="11"/>
                  </a:lnTo>
                  <a:lnTo>
                    <a:pt x="67" y="9"/>
                  </a:lnTo>
                  <a:lnTo>
                    <a:pt x="63" y="9"/>
                  </a:lnTo>
                  <a:lnTo>
                    <a:pt x="58" y="9"/>
                  </a:lnTo>
                  <a:lnTo>
                    <a:pt x="54" y="9"/>
                  </a:lnTo>
                  <a:lnTo>
                    <a:pt x="57" y="15"/>
                  </a:lnTo>
                  <a:lnTo>
                    <a:pt x="60" y="21"/>
                  </a:lnTo>
                  <a:lnTo>
                    <a:pt x="61" y="28"/>
                  </a:lnTo>
                  <a:lnTo>
                    <a:pt x="60" y="35"/>
                  </a:lnTo>
                  <a:lnTo>
                    <a:pt x="56" y="39"/>
                  </a:lnTo>
                  <a:lnTo>
                    <a:pt x="52" y="41"/>
                  </a:lnTo>
                  <a:lnTo>
                    <a:pt x="46" y="42"/>
                  </a:lnTo>
                  <a:lnTo>
                    <a:pt x="41" y="41"/>
                  </a:lnTo>
                  <a:lnTo>
                    <a:pt x="36" y="38"/>
                  </a:lnTo>
                  <a:lnTo>
                    <a:pt x="31" y="33"/>
                  </a:lnTo>
                  <a:lnTo>
                    <a:pt x="29" y="28"/>
                  </a:lnTo>
                  <a:lnTo>
                    <a:pt x="28" y="22"/>
                  </a:lnTo>
                  <a:lnTo>
                    <a:pt x="23" y="29"/>
                  </a:lnTo>
                  <a:lnTo>
                    <a:pt x="21" y="37"/>
                  </a:lnTo>
                  <a:lnTo>
                    <a:pt x="21" y="45"/>
                  </a:lnTo>
                  <a:lnTo>
                    <a:pt x="24" y="54"/>
                  </a:lnTo>
                  <a:lnTo>
                    <a:pt x="17" y="54"/>
                  </a:lnTo>
                  <a:lnTo>
                    <a:pt x="11" y="54"/>
                  </a:lnTo>
                  <a:lnTo>
                    <a:pt x="4" y="53"/>
                  </a:lnTo>
                  <a:lnTo>
                    <a:pt x="0" y="49"/>
                  </a:lnTo>
                  <a:lnTo>
                    <a:pt x="3" y="42"/>
                  </a:lnTo>
                  <a:lnTo>
                    <a:pt x="6" y="33"/>
                  </a:lnTo>
                  <a:lnTo>
                    <a:pt x="11" y="25"/>
                  </a:lnTo>
                  <a:lnTo>
                    <a:pt x="16" y="17"/>
                  </a:lnTo>
                  <a:lnTo>
                    <a:pt x="21" y="11"/>
                  </a:lnTo>
                  <a:lnTo>
                    <a:pt x="29" y="5"/>
                  </a:lnTo>
                  <a:lnTo>
                    <a:pt x="37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4" y="1"/>
                  </a:lnTo>
                  <a:lnTo>
                    <a:pt x="69" y="3"/>
                  </a:lnTo>
                  <a:lnTo>
                    <a:pt x="73" y="5"/>
                  </a:lnTo>
                  <a:lnTo>
                    <a:pt x="79" y="8"/>
                  </a:lnTo>
                  <a:lnTo>
                    <a:pt x="83" y="12"/>
                  </a:lnTo>
                  <a:lnTo>
                    <a:pt x="87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0" name="Freeform 1100"/>
            <p:cNvSpPr>
              <a:spLocks/>
            </p:cNvSpPr>
            <p:nvPr/>
          </p:nvSpPr>
          <p:spPr bwMode="auto">
            <a:xfrm>
              <a:off x="895" y="2040"/>
              <a:ext cx="2" cy="2"/>
            </a:xfrm>
            <a:custGeom>
              <a:avLst/>
              <a:gdLst>
                <a:gd name="T0" fmla="*/ 2 w 6"/>
                <a:gd name="T1" fmla="*/ 7 h 7"/>
                <a:gd name="T2" fmla="*/ 3 w 6"/>
                <a:gd name="T3" fmla="*/ 7 h 7"/>
                <a:gd name="T4" fmla="*/ 4 w 6"/>
                <a:gd name="T5" fmla="*/ 6 h 7"/>
                <a:gd name="T6" fmla="*/ 6 w 6"/>
                <a:gd name="T7" fmla="*/ 4 h 7"/>
                <a:gd name="T8" fmla="*/ 6 w 6"/>
                <a:gd name="T9" fmla="*/ 3 h 7"/>
                <a:gd name="T10" fmla="*/ 6 w 6"/>
                <a:gd name="T11" fmla="*/ 2 h 7"/>
                <a:gd name="T12" fmla="*/ 4 w 6"/>
                <a:gd name="T13" fmla="*/ 1 h 7"/>
                <a:gd name="T14" fmla="*/ 3 w 6"/>
                <a:gd name="T15" fmla="*/ 0 h 7"/>
                <a:gd name="T16" fmla="*/ 2 w 6"/>
                <a:gd name="T17" fmla="*/ 0 h 7"/>
                <a:gd name="T18" fmla="*/ 1 w 6"/>
                <a:gd name="T19" fmla="*/ 0 h 7"/>
                <a:gd name="T20" fmla="*/ 1 w 6"/>
                <a:gd name="T21" fmla="*/ 1 h 7"/>
                <a:gd name="T22" fmla="*/ 0 w 6"/>
                <a:gd name="T23" fmla="*/ 2 h 7"/>
                <a:gd name="T24" fmla="*/ 0 w 6"/>
                <a:gd name="T25" fmla="*/ 3 h 7"/>
                <a:gd name="T26" fmla="*/ 0 w 6"/>
                <a:gd name="T27" fmla="*/ 4 h 7"/>
                <a:gd name="T28" fmla="*/ 1 w 6"/>
                <a:gd name="T29" fmla="*/ 6 h 7"/>
                <a:gd name="T30" fmla="*/ 1 w 6"/>
                <a:gd name="T31" fmla="*/ 7 h 7"/>
                <a:gd name="T32" fmla="*/ 2 w 6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7">
                  <a:moveTo>
                    <a:pt x="2" y="7"/>
                  </a:move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1" name="Freeform 1101"/>
            <p:cNvSpPr>
              <a:spLocks/>
            </p:cNvSpPr>
            <p:nvPr/>
          </p:nvSpPr>
          <p:spPr bwMode="auto">
            <a:xfrm>
              <a:off x="912" y="2067"/>
              <a:ext cx="44" cy="21"/>
            </a:xfrm>
            <a:custGeom>
              <a:avLst/>
              <a:gdLst>
                <a:gd name="T0" fmla="*/ 121 w 131"/>
                <a:gd name="T1" fmla="*/ 27 h 62"/>
                <a:gd name="T2" fmla="*/ 118 w 131"/>
                <a:gd name="T3" fmla="*/ 32 h 62"/>
                <a:gd name="T4" fmla="*/ 115 w 131"/>
                <a:gd name="T5" fmla="*/ 37 h 62"/>
                <a:gd name="T6" fmla="*/ 111 w 131"/>
                <a:gd name="T7" fmla="*/ 42 h 62"/>
                <a:gd name="T8" fmla="*/ 107 w 131"/>
                <a:gd name="T9" fmla="*/ 46 h 62"/>
                <a:gd name="T10" fmla="*/ 102 w 131"/>
                <a:gd name="T11" fmla="*/ 50 h 62"/>
                <a:gd name="T12" fmla="*/ 96 w 131"/>
                <a:gd name="T13" fmla="*/ 54 h 62"/>
                <a:gd name="T14" fmla="*/ 91 w 131"/>
                <a:gd name="T15" fmla="*/ 56 h 62"/>
                <a:gd name="T16" fmla="*/ 85 w 131"/>
                <a:gd name="T17" fmla="*/ 58 h 62"/>
                <a:gd name="T18" fmla="*/ 74 w 131"/>
                <a:gd name="T19" fmla="*/ 61 h 62"/>
                <a:gd name="T20" fmla="*/ 63 w 131"/>
                <a:gd name="T21" fmla="*/ 62 h 62"/>
                <a:gd name="T22" fmla="*/ 52 w 131"/>
                <a:gd name="T23" fmla="*/ 61 h 62"/>
                <a:gd name="T24" fmla="*/ 41 w 131"/>
                <a:gd name="T25" fmla="*/ 57 h 62"/>
                <a:gd name="T26" fmla="*/ 30 w 131"/>
                <a:gd name="T27" fmla="*/ 54 h 62"/>
                <a:gd name="T28" fmla="*/ 19 w 131"/>
                <a:gd name="T29" fmla="*/ 49 h 62"/>
                <a:gd name="T30" fmla="*/ 10 w 131"/>
                <a:gd name="T31" fmla="*/ 43 h 62"/>
                <a:gd name="T32" fmla="*/ 0 w 131"/>
                <a:gd name="T33" fmla="*/ 38 h 62"/>
                <a:gd name="T34" fmla="*/ 12 w 131"/>
                <a:gd name="T35" fmla="*/ 26 h 62"/>
                <a:gd name="T36" fmla="*/ 25 w 131"/>
                <a:gd name="T37" fmla="*/ 18 h 62"/>
                <a:gd name="T38" fmla="*/ 39 w 131"/>
                <a:gd name="T39" fmla="*/ 13 h 62"/>
                <a:gd name="T40" fmla="*/ 54 w 131"/>
                <a:gd name="T41" fmla="*/ 10 h 62"/>
                <a:gd name="T42" fmla="*/ 69 w 131"/>
                <a:gd name="T43" fmla="*/ 9 h 62"/>
                <a:gd name="T44" fmla="*/ 85 w 131"/>
                <a:gd name="T45" fmla="*/ 8 h 62"/>
                <a:gd name="T46" fmla="*/ 102 w 131"/>
                <a:gd name="T47" fmla="*/ 6 h 62"/>
                <a:gd name="T48" fmla="*/ 118 w 131"/>
                <a:gd name="T49" fmla="*/ 5 h 62"/>
                <a:gd name="T50" fmla="*/ 131 w 131"/>
                <a:gd name="T51" fmla="*/ 0 h 62"/>
                <a:gd name="T52" fmla="*/ 131 w 131"/>
                <a:gd name="T53" fmla="*/ 6 h 62"/>
                <a:gd name="T54" fmla="*/ 124 w 131"/>
                <a:gd name="T55" fmla="*/ 17 h 62"/>
                <a:gd name="T56" fmla="*/ 121 w 131"/>
                <a:gd name="T57" fmla="*/ 2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62">
                  <a:moveTo>
                    <a:pt x="121" y="27"/>
                  </a:moveTo>
                  <a:lnTo>
                    <a:pt x="118" y="32"/>
                  </a:lnTo>
                  <a:lnTo>
                    <a:pt x="115" y="37"/>
                  </a:lnTo>
                  <a:lnTo>
                    <a:pt x="111" y="42"/>
                  </a:lnTo>
                  <a:lnTo>
                    <a:pt x="107" y="46"/>
                  </a:lnTo>
                  <a:lnTo>
                    <a:pt x="102" y="50"/>
                  </a:lnTo>
                  <a:lnTo>
                    <a:pt x="96" y="54"/>
                  </a:lnTo>
                  <a:lnTo>
                    <a:pt x="91" y="56"/>
                  </a:lnTo>
                  <a:lnTo>
                    <a:pt x="85" y="58"/>
                  </a:lnTo>
                  <a:lnTo>
                    <a:pt x="74" y="61"/>
                  </a:lnTo>
                  <a:lnTo>
                    <a:pt x="63" y="62"/>
                  </a:lnTo>
                  <a:lnTo>
                    <a:pt x="52" y="61"/>
                  </a:lnTo>
                  <a:lnTo>
                    <a:pt x="41" y="57"/>
                  </a:lnTo>
                  <a:lnTo>
                    <a:pt x="30" y="54"/>
                  </a:lnTo>
                  <a:lnTo>
                    <a:pt x="19" y="49"/>
                  </a:lnTo>
                  <a:lnTo>
                    <a:pt x="10" y="43"/>
                  </a:lnTo>
                  <a:lnTo>
                    <a:pt x="0" y="38"/>
                  </a:lnTo>
                  <a:lnTo>
                    <a:pt x="12" y="26"/>
                  </a:lnTo>
                  <a:lnTo>
                    <a:pt x="25" y="18"/>
                  </a:lnTo>
                  <a:lnTo>
                    <a:pt x="39" y="13"/>
                  </a:lnTo>
                  <a:lnTo>
                    <a:pt x="54" y="10"/>
                  </a:lnTo>
                  <a:lnTo>
                    <a:pt x="69" y="9"/>
                  </a:lnTo>
                  <a:lnTo>
                    <a:pt x="85" y="8"/>
                  </a:lnTo>
                  <a:lnTo>
                    <a:pt x="102" y="6"/>
                  </a:lnTo>
                  <a:lnTo>
                    <a:pt x="118" y="5"/>
                  </a:lnTo>
                  <a:lnTo>
                    <a:pt x="131" y="0"/>
                  </a:lnTo>
                  <a:lnTo>
                    <a:pt x="131" y="6"/>
                  </a:lnTo>
                  <a:lnTo>
                    <a:pt x="124" y="17"/>
                  </a:lnTo>
                  <a:lnTo>
                    <a:pt x="12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2" name="Freeform 1102"/>
            <p:cNvSpPr>
              <a:spLocks/>
            </p:cNvSpPr>
            <p:nvPr/>
          </p:nvSpPr>
          <p:spPr bwMode="auto">
            <a:xfrm>
              <a:off x="926" y="2078"/>
              <a:ext cx="17" cy="6"/>
            </a:xfrm>
            <a:custGeom>
              <a:avLst/>
              <a:gdLst>
                <a:gd name="T0" fmla="*/ 52 w 52"/>
                <a:gd name="T1" fmla="*/ 0 h 19"/>
                <a:gd name="T2" fmla="*/ 47 w 52"/>
                <a:gd name="T3" fmla="*/ 6 h 19"/>
                <a:gd name="T4" fmla="*/ 41 w 52"/>
                <a:gd name="T5" fmla="*/ 10 h 19"/>
                <a:gd name="T6" fmla="*/ 35 w 52"/>
                <a:gd name="T7" fmla="*/ 13 h 19"/>
                <a:gd name="T8" fmla="*/ 28 w 52"/>
                <a:gd name="T9" fmla="*/ 15 h 19"/>
                <a:gd name="T10" fmla="*/ 22 w 52"/>
                <a:gd name="T11" fmla="*/ 18 h 19"/>
                <a:gd name="T12" fmla="*/ 15 w 52"/>
                <a:gd name="T13" fmla="*/ 19 h 19"/>
                <a:gd name="T14" fmla="*/ 8 w 52"/>
                <a:gd name="T15" fmla="*/ 18 h 19"/>
                <a:gd name="T16" fmla="*/ 1 w 52"/>
                <a:gd name="T17" fmla="*/ 17 h 19"/>
                <a:gd name="T18" fmla="*/ 0 w 52"/>
                <a:gd name="T19" fmla="*/ 14 h 19"/>
                <a:gd name="T20" fmla="*/ 4 w 52"/>
                <a:gd name="T21" fmla="*/ 11 h 19"/>
                <a:gd name="T22" fmla="*/ 10 w 52"/>
                <a:gd name="T23" fmla="*/ 9 h 19"/>
                <a:gd name="T24" fmla="*/ 15 w 52"/>
                <a:gd name="T25" fmla="*/ 7 h 19"/>
                <a:gd name="T26" fmla="*/ 21 w 52"/>
                <a:gd name="T27" fmla="*/ 5 h 19"/>
                <a:gd name="T28" fmla="*/ 27 w 52"/>
                <a:gd name="T29" fmla="*/ 4 h 19"/>
                <a:gd name="T30" fmla="*/ 32 w 52"/>
                <a:gd name="T31" fmla="*/ 3 h 19"/>
                <a:gd name="T32" fmla="*/ 39 w 52"/>
                <a:gd name="T33" fmla="*/ 1 h 19"/>
                <a:gd name="T34" fmla="*/ 44 w 52"/>
                <a:gd name="T35" fmla="*/ 0 h 19"/>
                <a:gd name="T36" fmla="*/ 52 w 52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19">
                  <a:moveTo>
                    <a:pt x="52" y="0"/>
                  </a:moveTo>
                  <a:lnTo>
                    <a:pt x="47" y="6"/>
                  </a:lnTo>
                  <a:lnTo>
                    <a:pt x="41" y="10"/>
                  </a:lnTo>
                  <a:lnTo>
                    <a:pt x="35" y="13"/>
                  </a:lnTo>
                  <a:lnTo>
                    <a:pt x="28" y="15"/>
                  </a:lnTo>
                  <a:lnTo>
                    <a:pt x="22" y="18"/>
                  </a:lnTo>
                  <a:lnTo>
                    <a:pt x="15" y="19"/>
                  </a:lnTo>
                  <a:lnTo>
                    <a:pt x="8" y="18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4" y="11"/>
                  </a:lnTo>
                  <a:lnTo>
                    <a:pt x="10" y="9"/>
                  </a:lnTo>
                  <a:lnTo>
                    <a:pt x="15" y="7"/>
                  </a:lnTo>
                  <a:lnTo>
                    <a:pt x="21" y="5"/>
                  </a:lnTo>
                  <a:lnTo>
                    <a:pt x="27" y="4"/>
                  </a:lnTo>
                  <a:lnTo>
                    <a:pt x="32" y="3"/>
                  </a:lnTo>
                  <a:lnTo>
                    <a:pt x="39" y="1"/>
                  </a:lnTo>
                  <a:lnTo>
                    <a:pt x="44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A0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3" name="Freeform 1103"/>
            <p:cNvSpPr>
              <a:spLocks/>
            </p:cNvSpPr>
            <p:nvPr/>
          </p:nvSpPr>
          <p:spPr bwMode="auto">
            <a:xfrm>
              <a:off x="925" y="2086"/>
              <a:ext cx="27" cy="14"/>
            </a:xfrm>
            <a:custGeom>
              <a:avLst/>
              <a:gdLst>
                <a:gd name="T0" fmla="*/ 56 w 80"/>
                <a:gd name="T1" fmla="*/ 39 h 40"/>
                <a:gd name="T2" fmla="*/ 47 w 80"/>
                <a:gd name="T3" fmla="*/ 40 h 40"/>
                <a:gd name="T4" fmla="*/ 40 w 80"/>
                <a:gd name="T5" fmla="*/ 40 h 40"/>
                <a:gd name="T6" fmla="*/ 32 w 80"/>
                <a:gd name="T7" fmla="*/ 39 h 40"/>
                <a:gd name="T8" fmla="*/ 25 w 80"/>
                <a:gd name="T9" fmla="*/ 36 h 40"/>
                <a:gd name="T10" fmla="*/ 18 w 80"/>
                <a:gd name="T11" fmla="*/ 33 h 40"/>
                <a:gd name="T12" fmla="*/ 12 w 80"/>
                <a:gd name="T13" fmla="*/ 28 h 40"/>
                <a:gd name="T14" fmla="*/ 5 w 80"/>
                <a:gd name="T15" fmla="*/ 23 h 40"/>
                <a:gd name="T16" fmla="*/ 0 w 80"/>
                <a:gd name="T17" fmla="*/ 18 h 40"/>
                <a:gd name="T18" fmla="*/ 6 w 80"/>
                <a:gd name="T19" fmla="*/ 18 h 40"/>
                <a:gd name="T20" fmla="*/ 14 w 80"/>
                <a:gd name="T21" fmla="*/ 19 h 40"/>
                <a:gd name="T22" fmla="*/ 23 w 80"/>
                <a:gd name="T23" fmla="*/ 21 h 40"/>
                <a:gd name="T24" fmla="*/ 31 w 80"/>
                <a:gd name="T25" fmla="*/ 22 h 40"/>
                <a:gd name="T26" fmla="*/ 39 w 80"/>
                <a:gd name="T27" fmla="*/ 22 h 40"/>
                <a:gd name="T28" fmla="*/ 47 w 80"/>
                <a:gd name="T29" fmla="*/ 21 h 40"/>
                <a:gd name="T30" fmla="*/ 55 w 80"/>
                <a:gd name="T31" fmla="*/ 18 h 40"/>
                <a:gd name="T32" fmla="*/ 61 w 80"/>
                <a:gd name="T33" fmla="*/ 13 h 40"/>
                <a:gd name="T34" fmla="*/ 68 w 80"/>
                <a:gd name="T35" fmla="*/ 12 h 40"/>
                <a:gd name="T36" fmla="*/ 72 w 80"/>
                <a:gd name="T37" fmla="*/ 9 h 40"/>
                <a:gd name="T38" fmla="*/ 76 w 80"/>
                <a:gd name="T39" fmla="*/ 5 h 40"/>
                <a:gd name="T40" fmla="*/ 80 w 80"/>
                <a:gd name="T41" fmla="*/ 0 h 40"/>
                <a:gd name="T42" fmla="*/ 79 w 80"/>
                <a:gd name="T43" fmla="*/ 12 h 40"/>
                <a:gd name="T44" fmla="*/ 74 w 80"/>
                <a:gd name="T45" fmla="*/ 24 h 40"/>
                <a:gd name="T46" fmla="*/ 67 w 80"/>
                <a:gd name="T47" fmla="*/ 33 h 40"/>
                <a:gd name="T48" fmla="*/ 56 w 80"/>
                <a:gd name="T49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0" h="40">
                  <a:moveTo>
                    <a:pt x="56" y="39"/>
                  </a:moveTo>
                  <a:lnTo>
                    <a:pt x="47" y="40"/>
                  </a:lnTo>
                  <a:lnTo>
                    <a:pt x="40" y="40"/>
                  </a:lnTo>
                  <a:lnTo>
                    <a:pt x="32" y="39"/>
                  </a:lnTo>
                  <a:lnTo>
                    <a:pt x="25" y="36"/>
                  </a:lnTo>
                  <a:lnTo>
                    <a:pt x="18" y="33"/>
                  </a:lnTo>
                  <a:lnTo>
                    <a:pt x="12" y="28"/>
                  </a:lnTo>
                  <a:lnTo>
                    <a:pt x="5" y="23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14" y="19"/>
                  </a:lnTo>
                  <a:lnTo>
                    <a:pt x="23" y="21"/>
                  </a:lnTo>
                  <a:lnTo>
                    <a:pt x="31" y="22"/>
                  </a:lnTo>
                  <a:lnTo>
                    <a:pt x="39" y="22"/>
                  </a:lnTo>
                  <a:lnTo>
                    <a:pt x="47" y="21"/>
                  </a:lnTo>
                  <a:lnTo>
                    <a:pt x="55" y="18"/>
                  </a:lnTo>
                  <a:lnTo>
                    <a:pt x="61" y="13"/>
                  </a:lnTo>
                  <a:lnTo>
                    <a:pt x="68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80" y="0"/>
                  </a:lnTo>
                  <a:lnTo>
                    <a:pt x="79" y="12"/>
                  </a:lnTo>
                  <a:lnTo>
                    <a:pt x="74" y="24"/>
                  </a:lnTo>
                  <a:lnTo>
                    <a:pt x="67" y="33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4" name="Freeform 1104"/>
            <p:cNvSpPr>
              <a:spLocks/>
            </p:cNvSpPr>
            <p:nvPr/>
          </p:nvSpPr>
          <p:spPr bwMode="auto">
            <a:xfrm>
              <a:off x="914" y="2058"/>
              <a:ext cx="18" cy="8"/>
            </a:xfrm>
            <a:custGeom>
              <a:avLst/>
              <a:gdLst>
                <a:gd name="T0" fmla="*/ 0 w 52"/>
                <a:gd name="T1" fmla="*/ 1 h 22"/>
                <a:gd name="T2" fmla="*/ 2 w 52"/>
                <a:gd name="T3" fmla="*/ 1 h 22"/>
                <a:gd name="T4" fmla="*/ 3 w 52"/>
                <a:gd name="T5" fmla="*/ 2 h 22"/>
                <a:gd name="T6" fmla="*/ 7 w 52"/>
                <a:gd name="T7" fmla="*/ 3 h 22"/>
                <a:gd name="T8" fmla="*/ 12 w 52"/>
                <a:gd name="T9" fmla="*/ 4 h 22"/>
                <a:gd name="T10" fmla="*/ 19 w 52"/>
                <a:gd name="T11" fmla="*/ 5 h 22"/>
                <a:gd name="T12" fmla="*/ 28 w 52"/>
                <a:gd name="T13" fmla="*/ 4 h 22"/>
                <a:gd name="T14" fmla="*/ 39 w 52"/>
                <a:gd name="T15" fmla="*/ 3 h 22"/>
                <a:gd name="T16" fmla="*/ 52 w 52"/>
                <a:gd name="T17" fmla="*/ 0 h 22"/>
                <a:gd name="T18" fmla="*/ 50 w 52"/>
                <a:gd name="T19" fmla="*/ 2 h 22"/>
                <a:gd name="T20" fmla="*/ 45 w 52"/>
                <a:gd name="T21" fmla="*/ 6 h 22"/>
                <a:gd name="T22" fmla="*/ 37 w 52"/>
                <a:gd name="T23" fmla="*/ 13 h 22"/>
                <a:gd name="T24" fmla="*/ 28 w 52"/>
                <a:gd name="T25" fmla="*/ 18 h 22"/>
                <a:gd name="T26" fmla="*/ 19 w 52"/>
                <a:gd name="T27" fmla="*/ 22 h 22"/>
                <a:gd name="T28" fmla="*/ 10 w 52"/>
                <a:gd name="T29" fmla="*/ 20 h 22"/>
                <a:gd name="T30" fmla="*/ 4 w 52"/>
                <a:gd name="T31" fmla="*/ 15 h 22"/>
                <a:gd name="T32" fmla="*/ 0 w 52"/>
                <a:gd name="T3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22">
                  <a:moveTo>
                    <a:pt x="0" y="1"/>
                  </a:moveTo>
                  <a:lnTo>
                    <a:pt x="2" y="1"/>
                  </a:lnTo>
                  <a:lnTo>
                    <a:pt x="3" y="2"/>
                  </a:lnTo>
                  <a:lnTo>
                    <a:pt x="7" y="3"/>
                  </a:lnTo>
                  <a:lnTo>
                    <a:pt x="12" y="4"/>
                  </a:lnTo>
                  <a:lnTo>
                    <a:pt x="19" y="5"/>
                  </a:lnTo>
                  <a:lnTo>
                    <a:pt x="28" y="4"/>
                  </a:lnTo>
                  <a:lnTo>
                    <a:pt x="39" y="3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6"/>
                  </a:lnTo>
                  <a:lnTo>
                    <a:pt x="37" y="13"/>
                  </a:lnTo>
                  <a:lnTo>
                    <a:pt x="28" y="18"/>
                  </a:lnTo>
                  <a:lnTo>
                    <a:pt x="19" y="22"/>
                  </a:lnTo>
                  <a:lnTo>
                    <a:pt x="10" y="20"/>
                  </a:lnTo>
                  <a:lnTo>
                    <a:pt x="4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5" name="Freeform 1105"/>
            <p:cNvSpPr>
              <a:spLocks/>
            </p:cNvSpPr>
            <p:nvPr/>
          </p:nvSpPr>
          <p:spPr bwMode="auto">
            <a:xfrm>
              <a:off x="928" y="2011"/>
              <a:ext cx="36" cy="16"/>
            </a:xfrm>
            <a:custGeom>
              <a:avLst/>
              <a:gdLst>
                <a:gd name="T0" fmla="*/ 106 w 106"/>
                <a:gd name="T1" fmla="*/ 22 h 47"/>
                <a:gd name="T2" fmla="*/ 96 w 106"/>
                <a:gd name="T3" fmla="*/ 19 h 47"/>
                <a:gd name="T4" fmla="*/ 86 w 106"/>
                <a:gd name="T5" fmla="*/ 16 h 47"/>
                <a:gd name="T6" fmla="*/ 75 w 106"/>
                <a:gd name="T7" fmla="*/ 14 h 47"/>
                <a:gd name="T8" fmla="*/ 66 w 106"/>
                <a:gd name="T9" fmla="*/ 13 h 47"/>
                <a:gd name="T10" fmla="*/ 55 w 106"/>
                <a:gd name="T11" fmla="*/ 13 h 47"/>
                <a:gd name="T12" fmla="*/ 44 w 106"/>
                <a:gd name="T13" fmla="*/ 17 h 47"/>
                <a:gd name="T14" fmla="*/ 34 w 106"/>
                <a:gd name="T15" fmla="*/ 20 h 47"/>
                <a:gd name="T16" fmla="*/ 26 w 106"/>
                <a:gd name="T17" fmla="*/ 26 h 47"/>
                <a:gd name="T18" fmla="*/ 0 w 106"/>
                <a:gd name="T19" fmla="*/ 47 h 47"/>
                <a:gd name="T20" fmla="*/ 2 w 106"/>
                <a:gd name="T21" fmla="*/ 36 h 47"/>
                <a:gd name="T22" fmla="*/ 5 w 106"/>
                <a:gd name="T23" fmla="*/ 24 h 47"/>
                <a:gd name="T24" fmla="*/ 11 w 106"/>
                <a:gd name="T25" fmla="*/ 13 h 47"/>
                <a:gd name="T26" fmla="*/ 21 w 106"/>
                <a:gd name="T27" fmla="*/ 5 h 47"/>
                <a:gd name="T28" fmla="*/ 32 w 106"/>
                <a:gd name="T29" fmla="*/ 1 h 47"/>
                <a:gd name="T30" fmla="*/ 43 w 106"/>
                <a:gd name="T31" fmla="*/ 0 h 47"/>
                <a:gd name="T32" fmla="*/ 54 w 106"/>
                <a:gd name="T33" fmla="*/ 1 h 47"/>
                <a:gd name="T34" fmla="*/ 66 w 106"/>
                <a:gd name="T35" fmla="*/ 4 h 47"/>
                <a:gd name="T36" fmla="*/ 75 w 106"/>
                <a:gd name="T37" fmla="*/ 7 h 47"/>
                <a:gd name="T38" fmla="*/ 86 w 106"/>
                <a:gd name="T39" fmla="*/ 12 h 47"/>
                <a:gd name="T40" fmla="*/ 96 w 106"/>
                <a:gd name="T41" fmla="*/ 17 h 47"/>
                <a:gd name="T42" fmla="*/ 106 w 106"/>
                <a:gd name="T43" fmla="*/ 2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6" h="47">
                  <a:moveTo>
                    <a:pt x="106" y="22"/>
                  </a:moveTo>
                  <a:lnTo>
                    <a:pt x="96" y="19"/>
                  </a:lnTo>
                  <a:lnTo>
                    <a:pt x="86" y="16"/>
                  </a:lnTo>
                  <a:lnTo>
                    <a:pt x="75" y="14"/>
                  </a:lnTo>
                  <a:lnTo>
                    <a:pt x="66" y="13"/>
                  </a:lnTo>
                  <a:lnTo>
                    <a:pt x="55" y="13"/>
                  </a:lnTo>
                  <a:lnTo>
                    <a:pt x="44" y="17"/>
                  </a:lnTo>
                  <a:lnTo>
                    <a:pt x="34" y="20"/>
                  </a:lnTo>
                  <a:lnTo>
                    <a:pt x="26" y="26"/>
                  </a:lnTo>
                  <a:lnTo>
                    <a:pt x="0" y="47"/>
                  </a:lnTo>
                  <a:lnTo>
                    <a:pt x="2" y="36"/>
                  </a:lnTo>
                  <a:lnTo>
                    <a:pt x="5" y="24"/>
                  </a:lnTo>
                  <a:lnTo>
                    <a:pt x="11" y="13"/>
                  </a:lnTo>
                  <a:lnTo>
                    <a:pt x="21" y="5"/>
                  </a:lnTo>
                  <a:lnTo>
                    <a:pt x="32" y="1"/>
                  </a:lnTo>
                  <a:lnTo>
                    <a:pt x="43" y="0"/>
                  </a:lnTo>
                  <a:lnTo>
                    <a:pt x="54" y="1"/>
                  </a:lnTo>
                  <a:lnTo>
                    <a:pt x="66" y="4"/>
                  </a:lnTo>
                  <a:lnTo>
                    <a:pt x="75" y="7"/>
                  </a:lnTo>
                  <a:lnTo>
                    <a:pt x="86" y="12"/>
                  </a:lnTo>
                  <a:lnTo>
                    <a:pt x="96" y="17"/>
                  </a:lnTo>
                  <a:lnTo>
                    <a:pt x="106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6" name="Freeform 1106"/>
            <p:cNvSpPr>
              <a:spLocks/>
            </p:cNvSpPr>
            <p:nvPr/>
          </p:nvSpPr>
          <p:spPr bwMode="auto">
            <a:xfrm>
              <a:off x="937" y="2021"/>
              <a:ext cx="23" cy="13"/>
            </a:xfrm>
            <a:custGeom>
              <a:avLst/>
              <a:gdLst>
                <a:gd name="T0" fmla="*/ 0 w 70"/>
                <a:gd name="T1" fmla="*/ 36 h 39"/>
                <a:gd name="T2" fmla="*/ 0 w 70"/>
                <a:gd name="T3" fmla="*/ 33 h 39"/>
                <a:gd name="T4" fmla="*/ 2 w 70"/>
                <a:gd name="T5" fmla="*/ 27 h 39"/>
                <a:gd name="T6" fmla="*/ 5 w 70"/>
                <a:gd name="T7" fmla="*/ 18 h 39"/>
                <a:gd name="T8" fmla="*/ 10 w 70"/>
                <a:gd name="T9" fmla="*/ 9 h 39"/>
                <a:gd name="T10" fmla="*/ 19 w 70"/>
                <a:gd name="T11" fmla="*/ 3 h 39"/>
                <a:gd name="T12" fmla="*/ 32 w 70"/>
                <a:gd name="T13" fmla="*/ 0 h 39"/>
                <a:gd name="T14" fmla="*/ 48 w 70"/>
                <a:gd name="T15" fmla="*/ 3 h 39"/>
                <a:gd name="T16" fmla="*/ 70 w 70"/>
                <a:gd name="T17" fmla="*/ 14 h 39"/>
                <a:gd name="T18" fmla="*/ 69 w 70"/>
                <a:gd name="T19" fmla="*/ 15 h 39"/>
                <a:gd name="T20" fmla="*/ 66 w 70"/>
                <a:gd name="T21" fmla="*/ 19 h 39"/>
                <a:gd name="T22" fmla="*/ 60 w 70"/>
                <a:gd name="T23" fmla="*/ 23 h 39"/>
                <a:gd name="T24" fmla="*/ 51 w 70"/>
                <a:gd name="T25" fmla="*/ 29 h 39"/>
                <a:gd name="T26" fmla="*/ 42 w 70"/>
                <a:gd name="T27" fmla="*/ 33 h 39"/>
                <a:gd name="T28" fmla="*/ 30 w 70"/>
                <a:gd name="T29" fmla="*/ 37 h 39"/>
                <a:gd name="T30" fmla="*/ 16 w 70"/>
                <a:gd name="T31" fmla="*/ 39 h 39"/>
                <a:gd name="T32" fmla="*/ 0 w 70"/>
                <a:gd name="T33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39">
                  <a:moveTo>
                    <a:pt x="0" y="36"/>
                  </a:moveTo>
                  <a:lnTo>
                    <a:pt x="0" y="33"/>
                  </a:lnTo>
                  <a:lnTo>
                    <a:pt x="2" y="27"/>
                  </a:lnTo>
                  <a:lnTo>
                    <a:pt x="5" y="18"/>
                  </a:lnTo>
                  <a:lnTo>
                    <a:pt x="10" y="9"/>
                  </a:lnTo>
                  <a:lnTo>
                    <a:pt x="19" y="3"/>
                  </a:lnTo>
                  <a:lnTo>
                    <a:pt x="32" y="0"/>
                  </a:lnTo>
                  <a:lnTo>
                    <a:pt x="48" y="3"/>
                  </a:lnTo>
                  <a:lnTo>
                    <a:pt x="70" y="14"/>
                  </a:lnTo>
                  <a:lnTo>
                    <a:pt x="69" y="15"/>
                  </a:lnTo>
                  <a:lnTo>
                    <a:pt x="66" y="19"/>
                  </a:lnTo>
                  <a:lnTo>
                    <a:pt x="60" y="23"/>
                  </a:lnTo>
                  <a:lnTo>
                    <a:pt x="51" y="29"/>
                  </a:lnTo>
                  <a:lnTo>
                    <a:pt x="42" y="33"/>
                  </a:lnTo>
                  <a:lnTo>
                    <a:pt x="30" y="37"/>
                  </a:lnTo>
                  <a:lnTo>
                    <a:pt x="16" y="3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7" name="Freeform 1107"/>
            <p:cNvSpPr>
              <a:spLocks/>
            </p:cNvSpPr>
            <p:nvPr/>
          </p:nvSpPr>
          <p:spPr bwMode="auto">
            <a:xfrm>
              <a:off x="933" y="2019"/>
              <a:ext cx="36" cy="16"/>
            </a:xfrm>
            <a:custGeom>
              <a:avLst/>
              <a:gdLst>
                <a:gd name="T0" fmla="*/ 107 w 107"/>
                <a:gd name="T1" fmla="*/ 15 h 50"/>
                <a:gd name="T2" fmla="*/ 105 w 107"/>
                <a:gd name="T3" fmla="*/ 21 h 50"/>
                <a:gd name="T4" fmla="*/ 101 w 107"/>
                <a:gd name="T5" fmla="*/ 25 h 50"/>
                <a:gd name="T6" fmla="*/ 98 w 107"/>
                <a:gd name="T7" fmla="*/ 29 h 50"/>
                <a:gd name="T8" fmla="*/ 93 w 107"/>
                <a:gd name="T9" fmla="*/ 32 h 50"/>
                <a:gd name="T10" fmla="*/ 87 w 107"/>
                <a:gd name="T11" fmla="*/ 32 h 50"/>
                <a:gd name="T12" fmla="*/ 83 w 107"/>
                <a:gd name="T13" fmla="*/ 30 h 50"/>
                <a:gd name="T14" fmla="*/ 79 w 107"/>
                <a:gd name="T15" fmla="*/ 28 h 50"/>
                <a:gd name="T16" fmla="*/ 74 w 107"/>
                <a:gd name="T17" fmla="*/ 26 h 50"/>
                <a:gd name="T18" fmla="*/ 70 w 107"/>
                <a:gd name="T19" fmla="*/ 23 h 50"/>
                <a:gd name="T20" fmla="*/ 67 w 107"/>
                <a:gd name="T21" fmla="*/ 18 h 50"/>
                <a:gd name="T22" fmla="*/ 62 w 107"/>
                <a:gd name="T23" fmla="*/ 16 h 50"/>
                <a:gd name="T24" fmla="*/ 58 w 107"/>
                <a:gd name="T25" fmla="*/ 13 h 50"/>
                <a:gd name="T26" fmla="*/ 59 w 107"/>
                <a:gd name="T27" fmla="*/ 21 h 50"/>
                <a:gd name="T28" fmla="*/ 60 w 107"/>
                <a:gd name="T29" fmla="*/ 29 h 50"/>
                <a:gd name="T30" fmla="*/ 57 w 107"/>
                <a:gd name="T31" fmla="*/ 38 h 50"/>
                <a:gd name="T32" fmla="*/ 51 w 107"/>
                <a:gd name="T33" fmla="*/ 43 h 50"/>
                <a:gd name="T34" fmla="*/ 45 w 107"/>
                <a:gd name="T35" fmla="*/ 43 h 50"/>
                <a:gd name="T36" fmla="*/ 40 w 107"/>
                <a:gd name="T37" fmla="*/ 41 h 50"/>
                <a:gd name="T38" fmla="*/ 35 w 107"/>
                <a:gd name="T39" fmla="*/ 38 h 50"/>
                <a:gd name="T40" fmla="*/ 33 w 107"/>
                <a:gd name="T41" fmla="*/ 34 h 50"/>
                <a:gd name="T42" fmla="*/ 32 w 107"/>
                <a:gd name="T43" fmla="*/ 16 h 50"/>
                <a:gd name="T44" fmla="*/ 28 w 107"/>
                <a:gd name="T45" fmla="*/ 19 h 50"/>
                <a:gd name="T46" fmla="*/ 22 w 107"/>
                <a:gd name="T47" fmla="*/ 23 h 50"/>
                <a:gd name="T48" fmla="*/ 18 w 107"/>
                <a:gd name="T49" fmla="*/ 27 h 50"/>
                <a:gd name="T50" fmla="*/ 16 w 107"/>
                <a:gd name="T51" fmla="*/ 32 h 50"/>
                <a:gd name="T52" fmla="*/ 17 w 107"/>
                <a:gd name="T53" fmla="*/ 37 h 50"/>
                <a:gd name="T54" fmla="*/ 18 w 107"/>
                <a:gd name="T55" fmla="*/ 41 h 50"/>
                <a:gd name="T56" fmla="*/ 20 w 107"/>
                <a:gd name="T57" fmla="*/ 45 h 50"/>
                <a:gd name="T58" fmla="*/ 22 w 107"/>
                <a:gd name="T59" fmla="*/ 50 h 50"/>
                <a:gd name="T60" fmla="*/ 0 w 107"/>
                <a:gd name="T61" fmla="*/ 47 h 50"/>
                <a:gd name="T62" fmla="*/ 1 w 107"/>
                <a:gd name="T63" fmla="*/ 40 h 50"/>
                <a:gd name="T64" fmla="*/ 3 w 107"/>
                <a:gd name="T65" fmla="*/ 34 h 50"/>
                <a:gd name="T66" fmla="*/ 6 w 107"/>
                <a:gd name="T67" fmla="*/ 27 h 50"/>
                <a:gd name="T68" fmla="*/ 12 w 107"/>
                <a:gd name="T69" fmla="*/ 21 h 50"/>
                <a:gd name="T70" fmla="*/ 17 w 107"/>
                <a:gd name="T71" fmla="*/ 15 h 50"/>
                <a:gd name="T72" fmla="*/ 24 w 107"/>
                <a:gd name="T73" fmla="*/ 11 h 50"/>
                <a:gd name="T74" fmla="*/ 29 w 107"/>
                <a:gd name="T75" fmla="*/ 8 h 50"/>
                <a:gd name="T76" fmla="*/ 35 w 107"/>
                <a:gd name="T77" fmla="*/ 4 h 50"/>
                <a:gd name="T78" fmla="*/ 45 w 107"/>
                <a:gd name="T79" fmla="*/ 1 h 50"/>
                <a:gd name="T80" fmla="*/ 54 w 107"/>
                <a:gd name="T81" fmla="*/ 0 h 50"/>
                <a:gd name="T82" fmla="*/ 62 w 107"/>
                <a:gd name="T83" fmla="*/ 2 h 50"/>
                <a:gd name="T84" fmla="*/ 71 w 107"/>
                <a:gd name="T85" fmla="*/ 5 h 50"/>
                <a:gd name="T86" fmla="*/ 80 w 107"/>
                <a:gd name="T87" fmla="*/ 9 h 50"/>
                <a:gd name="T88" fmla="*/ 88 w 107"/>
                <a:gd name="T89" fmla="*/ 12 h 50"/>
                <a:gd name="T90" fmla="*/ 97 w 107"/>
                <a:gd name="T91" fmla="*/ 15 h 50"/>
                <a:gd name="T92" fmla="*/ 107 w 107"/>
                <a:gd name="T93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7" h="50">
                  <a:moveTo>
                    <a:pt x="107" y="15"/>
                  </a:moveTo>
                  <a:lnTo>
                    <a:pt x="105" y="21"/>
                  </a:lnTo>
                  <a:lnTo>
                    <a:pt x="101" y="25"/>
                  </a:lnTo>
                  <a:lnTo>
                    <a:pt x="98" y="29"/>
                  </a:lnTo>
                  <a:lnTo>
                    <a:pt x="93" y="32"/>
                  </a:lnTo>
                  <a:lnTo>
                    <a:pt x="87" y="32"/>
                  </a:lnTo>
                  <a:lnTo>
                    <a:pt x="83" y="30"/>
                  </a:lnTo>
                  <a:lnTo>
                    <a:pt x="79" y="28"/>
                  </a:lnTo>
                  <a:lnTo>
                    <a:pt x="74" y="26"/>
                  </a:lnTo>
                  <a:lnTo>
                    <a:pt x="70" y="23"/>
                  </a:lnTo>
                  <a:lnTo>
                    <a:pt x="67" y="18"/>
                  </a:lnTo>
                  <a:lnTo>
                    <a:pt x="62" y="16"/>
                  </a:lnTo>
                  <a:lnTo>
                    <a:pt x="58" y="13"/>
                  </a:lnTo>
                  <a:lnTo>
                    <a:pt x="59" y="21"/>
                  </a:lnTo>
                  <a:lnTo>
                    <a:pt x="60" y="29"/>
                  </a:lnTo>
                  <a:lnTo>
                    <a:pt x="57" y="38"/>
                  </a:lnTo>
                  <a:lnTo>
                    <a:pt x="51" y="43"/>
                  </a:lnTo>
                  <a:lnTo>
                    <a:pt x="45" y="43"/>
                  </a:lnTo>
                  <a:lnTo>
                    <a:pt x="40" y="41"/>
                  </a:lnTo>
                  <a:lnTo>
                    <a:pt x="35" y="38"/>
                  </a:lnTo>
                  <a:lnTo>
                    <a:pt x="33" y="34"/>
                  </a:lnTo>
                  <a:lnTo>
                    <a:pt x="32" y="16"/>
                  </a:lnTo>
                  <a:lnTo>
                    <a:pt x="28" y="19"/>
                  </a:lnTo>
                  <a:lnTo>
                    <a:pt x="22" y="23"/>
                  </a:lnTo>
                  <a:lnTo>
                    <a:pt x="18" y="27"/>
                  </a:lnTo>
                  <a:lnTo>
                    <a:pt x="16" y="32"/>
                  </a:lnTo>
                  <a:lnTo>
                    <a:pt x="17" y="37"/>
                  </a:lnTo>
                  <a:lnTo>
                    <a:pt x="18" y="41"/>
                  </a:lnTo>
                  <a:lnTo>
                    <a:pt x="20" y="45"/>
                  </a:lnTo>
                  <a:lnTo>
                    <a:pt x="22" y="50"/>
                  </a:lnTo>
                  <a:lnTo>
                    <a:pt x="0" y="47"/>
                  </a:lnTo>
                  <a:lnTo>
                    <a:pt x="1" y="40"/>
                  </a:lnTo>
                  <a:lnTo>
                    <a:pt x="3" y="34"/>
                  </a:lnTo>
                  <a:lnTo>
                    <a:pt x="6" y="27"/>
                  </a:lnTo>
                  <a:lnTo>
                    <a:pt x="12" y="21"/>
                  </a:lnTo>
                  <a:lnTo>
                    <a:pt x="17" y="15"/>
                  </a:lnTo>
                  <a:lnTo>
                    <a:pt x="24" y="11"/>
                  </a:lnTo>
                  <a:lnTo>
                    <a:pt x="29" y="8"/>
                  </a:lnTo>
                  <a:lnTo>
                    <a:pt x="35" y="4"/>
                  </a:lnTo>
                  <a:lnTo>
                    <a:pt x="45" y="1"/>
                  </a:lnTo>
                  <a:lnTo>
                    <a:pt x="54" y="0"/>
                  </a:lnTo>
                  <a:lnTo>
                    <a:pt x="62" y="2"/>
                  </a:lnTo>
                  <a:lnTo>
                    <a:pt x="71" y="5"/>
                  </a:lnTo>
                  <a:lnTo>
                    <a:pt x="80" y="9"/>
                  </a:lnTo>
                  <a:lnTo>
                    <a:pt x="88" y="12"/>
                  </a:lnTo>
                  <a:lnTo>
                    <a:pt x="97" y="15"/>
                  </a:lnTo>
                  <a:lnTo>
                    <a:pt x="107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8" name="Freeform 1108"/>
            <p:cNvSpPr>
              <a:spLocks/>
            </p:cNvSpPr>
            <p:nvPr/>
          </p:nvSpPr>
          <p:spPr bwMode="auto">
            <a:xfrm>
              <a:off x="943" y="2020"/>
              <a:ext cx="11" cy="13"/>
            </a:xfrm>
            <a:custGeom>
              <a:avLst/>
              <a:gdLst>
                <a:gd name="T0" fmla="*/ 17 w 33"/>
                <a:gd name="T1" fmla="*/ 39 h 39"/>
                <a:gd name="T2" fmla="*/ 24 w 33"/>
                <a:gd name="T3" fmla="*/ 38 h 39"/>
                <a:gd name="T4" fmla="*/ 29 w 33"/>
                <a:gd name="T5" fmla="*/ 34 h 39"/>
                <a:gd name="T6" fmla="*/ 32 w 33"/>
                <a:gd name="T7" fmla="*/ 27 h 39"/>
                <a:gd name="T8" fmla="*/ 33 w 33"/>
                <a:gd name="T9" fmla="*/ 20 h 39"/>
                <a:gd name="T10" fmla="*/ 32 w 33"/>
                <a:gd name="T11" fmla="*/ 12 h 39"/>
                <a:gd name="T12" fmla="*/ 29 w 33"/>
                <a:gd name="T13" fmla="*/ 6 h 39"/>
                <a:gd name="T14" fmla="*/ 24 w 33"/>
                <a:gd name="T15" fmla="*/ 2 h 39"/>
                <a:gd name="T16" fmla="*/ 17 w 33"/>
                <a:gd name="T17" fmla="*/ 0 h 39"/>
                <a:gd name="T18" fmla="*/ 11 w 33"/>
                <a:gd name="T19" fmla="*/ 2 h 39"/>
                <a:gd name="T20" fmla="*/ 5 w 33"/>
                <a:gd name="T21" fmla="*/ 6 h 39"/>
                <a:gd name="T22" fmla="*/ 1 w 33"/>
                <a:gd name="T23" fmla="*/ 12 h 39"/>
                <a:gd name="T24" fmla="*/ 0 w 33"/>
                <a:gd name="T25" fmla="*/ 20 h 39"/>
                <a:gd name="T26" fmla="*/ 1 w 33"/>
                <a:gd name="T27" fmla="*/ 27 h 39"/>
                <a:gd name="T28" fmla="*/ 5 w 33"/>
                <a:gd name="T29" fmla="*/ 34 h 39"/>
                <a:gd name="T30" fmla="*/ 11 w 33"/>
                <a:gd name="T31" fmla="*/ 38 h 39"/>
                <a:gd name="T32" fmla="*/ 17 w 33"/>
                <a:gd name="T3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9">
                  <a:moveTo>
                    <a:pt x="17" y="39"/>
                  </a:moveTo>
                  <a:lnTo>
                    <a:pt x="24" y="38"/>
                  </a:lnTo>
                  <a:lnTo>
                    <a:pt x="29" y="34"/>
                  </a:lnTo>
                  <a:lnTo>
                    <a:pt x="32" y="27"/>
                  </a:lnTo>
                  <a:lnTo>
                    <a:pt x="33" y="20"/>
                  </a:lnTo>
                  <a:lnTo>
                    <a:pt x="32" y="12"/>
                  </a:lnTo>
                  <a:lnTo>
                    <a:pt x="29" y="6"/>
                  </a:lnTo>
                  <a:lnTo>
                    <a:pt x="24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5" y="6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5" y="34"/>
                  </a:lnTo>
                  <a:lnTo>
                    <a:pt x="11" y="38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29" name="Freeform 1109"/>
            <p:cNvSpPr>
              <a:spLocks/>
            </p:cNvSpPr>
            <p:nvPr/>
          </p:nvSpPr>
          <p:spPr bwMode="auto">
            <a:xfrm>
              <a:off x="950" y="2023"/>
              <a:ext cx="2" cy="3"/>
            </a:xfrm>
            <a:custGeom>
              <a:avLst/>
              <a:gdLst>
                <a:gd name="T0" fmla="*/ 3 w 6"/>
                <a:gd name="T1" fmla="*/ 8 h 8"/>
                <a:gd name="T2" fmla="*/ 4 w 6"/>
                <a:gd name="T3" fmla="*/ 8 h 8"/>
                <a:gd name="T4" fmla="*/ 5 w 6"/>
                <a:gd name="T5" fmla="*/ 7 h 8"/>
                <a:gd name="T6" fmla="*/ 6 w 6"/>
                <a:gd name="T7" fmla="*/ 4 h 8"/>
                <a:gd name="T8" fmla="*/ 6 w 6"/>
                <a:gd name="T9" fmla="*/ 3 h 8"/>
                <a:gd name="T10" fmla="*/ 6 w 6"/>
                <a:gd name="T11" fmla="*/ 2 h 8"/>
                <a:gd name="T12" fmla="*/ 5 w 6"/>
                <a:gd name="T13" fmla="*/ 1 h 8"/>
                <a:gd name="T14" fmla="*/ 4 w 6"/>
                <a:gd name="T15" fmla="*/ 0 h 8"/>
                <a:gd name="T16" fmla="*/ 3 w 6"/>
                <a:gd name="T17" fmla="*/ 0 h 8"/>
                <a:gd name="T18" fmla="*/ 2 w 6"/>
                <a:gd name="T19" fmla="*/ 0 h 8"/>
                <a:gd name="T20" fmla="*/ 2 w 6"/>
                <a:gd name="T21" fmla="*/ 1 h 8"/>
                <a:gd name="T22" fmla="*/ 0 w 6"/>
                <a:gd name="T23" fmla="*/ 2 h 8"/>
                <a:gd name="T24" fmla="*/ 0 w 6"/>
                <a:gd name="T25" fmla="*/ 3 h 8"/>
                <a:gd name="T26" fmla="*/ 0 w 6"/>
                <a:gd name="T27" fmla="*/ 4 h 8"/>
                <a:gd name="T28" fmla="*/ 2 w 6"/>
                <a:gd name="T29" fmla="*/ 7 h 8"/>
                <a:gd name="T30" fmla="*/ 2 w 6"/>
                <a:gd name="T31" fmla="*/ 8 h 8"/>
                <a:gd name="T32" fmla="*/ 3 w 6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8">
                  <a:moveTo>
                    <a:pt x="3" y="8"/>
                  </a:moveTo>
                  <a:lnTo>
                    <a:pt x="4" y="8"/>
                  </a:lnTo>
                  <a:lnTo>
                    <a:pt x="5" y="7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7"/>
                  </a:lnTo>
                  <a:lnTo>
                    <a:pt x="2" y="8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0" name="Freeform 1110"/>
            <p:cNvSpPr>
              <a:spLocks/>
            </p:cNvSpPr>
            <p:nvPr/>
          </p:nvSpPr>
          <p:spPr bwMode="auto">
            <a:xfrm>
              <a:off x="711" y="1998"/>
              <a:ext cx="68" cy="12"/>
            </a:xfrm>
            <a:custGeom>
              <a:avLst/>
              <a:gdLst>
                <a:gd name="T0" fmla="*/ 2 w 202"/>
                <a:gd name="T1" fmla="*/ 9 h 37"/>
                <a:gd name="T2" fmla="*/ 0 w 202"/>
                <a:gd name="T3" fmla="*/ 5 h 37"/>
                <a:gd name="T4" fmla="*/ 5 w 202"/>
                <a:gd name="T5" fmla="*/ 6 h 37"/>
                <a:gd name="T6" fmla="*/ 15 w 202"/>
                <a:gd name="T7" fmla="*/ 7 h 37"/>
                <a:gd name="T8" fmla="*/ 24 w 202"/>
                <a:gd name="T9" fmla="*/ 9 h 37"/>
                <a:gd name="T10" fmla="*/ 33 w 202"/>
                <a:gd name="T11" fmla="*/ 10 h 37"/>
                <a:gd name="T12" fmla="*/ 42 w 202"/>
                <a:gd name="T13" fmla="*/ 9 h 37"/>
                <a:gd name="T14" fmla="*/ 53 w 202"/>
                <a:gd name="T15" fmla="*/ 6 h 37"/>
                <a:gd name="T16" fmla="*/ 66 w 202"/>
                <a:gd name="T17" fmla="*/ 2 h 37"/>
                <a:gd name="T18" fmla="*/ 82 w 202"/>
                <a:gd name="T19" fmla="*/ 0 h 37"/>
                <a:gd name="T20" fmla="*/ 96 w 202"/>
                <a:gd name="T21" fmla="*/ 2 h 37"/>
                <a:gd name="T22" fmla="*/ 109 w 202"/>
                <a:gd name="T23" fmla="*/ 10 h 37"/>
                <a:gd name="T24" fmla="*/ 117 w 202"/>
                <a:gd name="T25" fmla="*/ 13 h 37"/>
                <a:gd name="T26" fmla="*/ 121 w 202"/>
                <a:gd name="T27" fmla="*/ 13 h 37"/>
                <a:gd name="T28" fmla="*/ 129 w 202"/>
                <a:gd name="T29" fmla="*/ 9 h 37"/>
                <a:gd name="T30" fmla="*/ 146 w 202"/>
                <a:gd name="T31" fmla="*/ 6 h 37"/>
                <a:gd name="T32" fmla="*/ 159 w 202"/>
                <a:gd name="T33" fmla="*/ 9 h 37"/>
                <a:gd name="T34" fmla="*/ 170 w 202"/>
                <a:gd name="T35" fmla="*/ 12 h 37"/>
                <a:gd name="T36" fmla="*/ 182 w 202"/>
                <a:gd name="T37" fmla="*/ 17 h 37"/>
                <a:gd name="T38" fmla="*/ 195 w 202"/>
                <a:gd name="T39" fmla="*/ 18 h 37"/>
                <a:gd name="T40" fmla="*/ 197 w 202"/>
                <a:gd name="T41" fmla="*/ 18 h 37"/>
                <a:gd name="T42" fmla="*/ 189 w 202"/>
                <a:gd name="T43" fmla="*/ 21 h 37"/>
                <a:gd name="T44" fmla="*/ 180 w 202"/>
                <a:gd name="T45" fmla="*/ 24 h 37"/>
                <a:gd name="T46" fmla="*/ 173 w 202"/>
                <a:gd name="T47" fmla="*/ 27 h 37"/>
                <a:gd name="T48" fmla="*/ 161 w 202"/>
                <a:gd name="T49" fmla="*/ 32 h 37"/>
                <a:gd name="T50" fmla="*/ 147 w 202"/>
                <a:gd name="T51" fmla="*/ 35 h 37"/>
                <a:gd name="T52" fmla="*/ 133 w 202"/>
                <a:gd name="T53" fmla="*/ 36 h 37"/>
                <a:gd name="T54" fmla="*/ 121 w 202"/>
                <a:gd name="T55" fmla="*/ 37 h 37"/>
                <a:gd name="T56" fmla="*/ 111 w 202"/>
                <a:gd name="T57" fmla="*/ 36 h 37"/>
                <a:gd name="T58" fmla="*/ 99 w 202"/>
                <a:gd name="T59" fmla="*/ 35 h 37"/>
                <a:gd name="T60" fmla="*/ 85 w 202"/>
                <a:gd name="T61" fmla="*/ 33 h 37"/>
                <a:gd name="T62" fmla="*/ 72 w 202"/>
                <a:gd name="T63" fmla="*/ 31 h 37"/>
                <a:gd name="T64" fmla="*/ 59 w 202"/>
                <a:gd name="T65" fmla="*/ 28 h 37"/>
                <a:gd name="T66" fmla="*/ 45 w 202"/>
                <a:gd name="T67" fmla="*/ 24 h 37"/>
                <a:gd name="T68" fmla="*/ 35 w 202"/>
                <a:gd name="T69" fmla="*/ 20 h 37"/>
                <a:gd name="T70" fmla="*/ 24 w 202"/>
                <a:gd name="T71" fmla="*/ 17 h 37"/>
                <a:gd name="T72" fmla="*/ 14 w 202"/>
                <a:gd name="T73" fmla="*/ 14 h 37"/>
                <a:gd name="T74" fmla="*/ 4 w 202"/>
                <a:gd name="T75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2" h="37">
                  <a:moveTo>
                    <a:pt x="0" y="11"/>
                  </a:move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2" y="5"/>
                  </a:lnTo>
                  <a:lnTo>
                    <a:pt x="5" y="6"/>
                  </a:lnTo>
                  <a:lnTo>
                    <a:pt x="9" y="6"/>
                  </a:lnTo>
                  <a:lnTo>
                    <a:pt x="15" y="7"/>
                  </a:lnTo>
                  <a:lnTo>
                    <a:pt x="19" y="8"/>
                  </a:lnTo>
                  <a:lnTo>
                    <a:pt x="24" y="9"/>
                  </a:lnTo>
                  <a:lnTo>
                    <a:pt x="29" y="10"/>
                  </a:lnTo>
                  <a:lnTo>
                    <a:pt x="33" y="10"/>
                  </a:lnTo>
                  <a:lnTo>
                    <a:pt x="36" y="10"/>
                  </a:lnTo>
                  <a:lnTo>
                    <a:pt x="42" y="9"/>
                  </a:lnTo>
                  <a:lnTo>
                    <a:pt x="47" y="8"/>
                  </a:lnTo>
                  <a:lnTo>
                    <a:pt x="53" y="6"/>
                  </a:lnTo>
                  <a:lnTo>
                    <a:pt x="58" y="5"/>
                  </a:lnTo>
                  <a:lnTo>
                    <a:pt x="66" y="2"/>
                  </a:lnTo>
                  <a:lnTo>
                    <a:pt x="74" y="1"/>
                  </a:lnTo>
                  <a:lnTo>
                    <a:pt x="82" y="0"/>
                  </a:lnTo>
                  <a:lnTo>
                    <a:pt x="89" y="1"/>
                  </a:lnTo>
                  <a:lnTo>
                    <a:pt x="96" y="2"/>
                  </a:lnTo>
                  <a:lnTo>
                    <a:pt x="102" y="7"/>
                  </a:lnTo>
                  <a:lnTo>
                    <a:pt x="109" y="10"/>
                  </a:lnTo>
                  <a:lnTo>
                    <a:pt x="115" y="13"/>
                  </a:lnTo>
                  <a:lnTo>
                    <a:pt x="117" y="13"/>
                  </a:lnTo>
                  <a:lnTo>
                    <a:pt x="119" y="13"/>
                  </a:lnTo>
                  <a:lnTo>
                    <a:pt x="121" y="13"/>
                  </a:lnTo>
                  <a:lnTo>
                    <a:pt x="122" y="13"/>
                  </a:lnTo>
                  <a:lnTo>
                    <a:pt x="129" y="9"/>
                  </a:lnTo>
                  <a:lnTo>
                    <a:pt x="137" y="7"/>
                  </a:lnTo>
                  <a:lnTo>
                    <a:pt x="146" y="6"/>
                  </a:lnTo>
                  <a:lnTo>
                    <a:pt x="153" y="7"/>
                  </a:lnTo>
                  <a:lnTo>
                    <a:pt x="159" y="9"/>
                  </a:lnTo>
                  <a:lnTo>
                    <a:pt x="165" y="11"/>
                  </a:lnTo>
                  <a:lnTo>
                    <a:pt x="170" y="12"/>
                  </a:lnTo>
                  <a:lnTo>
                    <a:pt x="177" y="14"/>
                  </a:lnTo>
                  <a:lnTo>
                    <a:pt x="182" y="17"/>
                  </a:lnTo>
                  <a:lnTo>
                    <a:pt x="189" y="17"/>
                  </a:lnTo>
                  <a:lnTo>
                    <a:pt x="195" y="18"/>
                  </a:lnTo>
                  <a:lnTo>
                    <a:pt x="202" y="17"/>
                  </a:lnTo>
                  <a:lnTo>
                    <a:pt x="197" y="18"/>
                  </a:lnTo>
                  <a:lnTo>
                    <a:pt x="193" y="20"/>
                  </a:lnTo>
                  <a:lnTo>
                    <a:pt x="189" y="21"/>
                  </a:lnTo>
                  <a:lnTo>
                    <a:pt x="184" y="22"/>
                  </a:lnTo>
                  <a:lnTo>
                    <a:pt x="180" y="24"/>
                  </a:lnTo>
                  <a:lnTo>
                    <a:pt x="176" y="25"/>
                  </a:lnTo>
                  <a:lnTo>
                    <a:pt x="173" y="27"/>
                  </a:lnTo>
                  <a:lnTo>
                    <a:pt x="168" y="29"/>
                  </a:lnTo>
                  <a:lnTo>
                    <a:pt x="161" y="32"/>
                  </a:lnTo>
                  <a:lnTo>
                    <a:pt x="154" y="34"/>
                  </a:lnTo>
                  <a:lnTo>
                    <a:pt x="147" y="35"/>
                  </a:lnTo>
                  <a:lnTo>
                    <a:pt x="139" y="36"/>
                  </a:lnTo>
                  <a:lnTo>
                    <a:pt x="133" y="36"/>
                  </a:lnTo>
                  <a:lnTo>
                    <a:pt x="127" y="37"/>
                  </a:lnTo>
                  <a:lnTo>
                    <a:pt x="121" y="37"/>
                  </a:lnTo>
                  <a:lnTo>
                    <a:pt x="116" y="36"/>
                  </a:lnTo>
                  <a:lnTo>
                    <a:pt x="111" y="36"/>
                  </a:lnTo>
                  <a:lnTo>
                    <a:pt x="106" y="36"/>
                  </a:lnTo>
                  <a:lnTo>
                    <a:pt x="99" y="35"/>
                  </a:lnTo>
                  <a:lnTo>
                    <a:pt x="93" y="34"/>
                  </a:lnTo>
                  <a:lnTo>
                    <a:pt x="85" y="33"/>
                  </a:lnTo>
                  <a:lnTo>
                    <a:pt x="78" y="32"/>
                  </a:lnTo>
                  <a:lnTo>
                    <a:pt x="72" y="31"/>
                  </a:lnTo>
                  <a:lnTo>
                    <a:pt x="66" y="29"/>
                  </a:lnTo>
                  <a:lnTo>
                    <a:pt x="59" y="28"/>
                  </a:lnTo>
                  <a:lnTo>
                    <a:pt x="51" y="26"/>
                  </a:lnTo>
                  <a:lnTo>
                    <a:pt x="45" y="24"/>
                  </a:lnTo>
                  <a:lnTo>
                    <a:pt x="38" y="21"/>
                  </a:lnTo>
                  <a:lnTo>
                    <a:pt x="35" y="20"/>
                  </a:lnTo>
                  <a:lnTo>
                    <a:pt x="30" y="18"/>
                  </a:lnTo>
                  <a:lnTo>
                    <a:pt x="24" y="17"/>
                  </a:lnTo>
                  <a:lnTo>
                    <a:pt x="19" y="15"/>
                  </a:lnTo>
                  <a:lnTo>
                    <a:pt x="14" y="14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9432" name="Group 1112"/>
          <p:cNvGrpSpPr>
            <a:grpSpLocks/>
          </p:cNvGrpSpPr>
          <p:nvPr/>
        </p:nvGrpSpPr>
        <p:grpSpPr bwMode="auto">
          <a:xfrm>
            <a:off x="7213600" y="2630488"/>
            <a:ext cx="939800" cy="1027112"/>
            <a:chOff x="577" y="1651"/>
            <a:chExt cx="592" cy="647"/>
          </a:xfrm>
        </p:grpSpPr>
        <p:sp>
          <p:nvSpPr>
            <p:cNvPr id="569433" name="Freeform 1113"/>
            <p:cNvSpPr>
              <a:spLocks/>
            </p:cNvSpPr>
            <p:nvPr/>
          </p:nvSpPr>
          <p:spPr bwMode="auto">
            <a:xfrm>
              <a:off x="610" y="1697"/>
              <a:ext cx="519" cy="489"/>
            </a:xfrm>
            <a:custGeom>
              <a:avLst/>
              <a:gdLst>
                <a:gd name="T0" fmla="*/ 859 w 1559"/>
                <a:gd name="T1" fmla="*/ 1460 h 1465"/>
                <a:gd name="T2" fmla="*/ 974 w 1559"/>
                <a:gd name="T3" fmla="*/ 1442 h 1465"/>
                <a:gd name="T4" fmla="*/ 1083 w 1559"/>
                <a:gd name="T5" fmla="*/ 1407 h 1465"/>
                <a:gd name="T6" fmla="*/ 1184 w 1559"/>
                <a:gd name="T7" fmla="*/ 1359 h 1465"/>
                <a:gd name="T8" fmla="*/ 1276 w 1559"/>
                <a:gd name="T9" fmla="*/ 1297 h 1465"/>
                <a:gd name="T10" fmla="*/ 1357 w 1559"/>
                <a:gd name="T11" fmla="*/ 1225 h 1465"/>
                <a:gd name="T12" fmla="*/ 1426 w 1559"/>
                <a:gd name="T13" fmla="*/ 1141 h 1465"/>
                <a:gd name="T14" fmla="*/ 1482 w 1559"/>
                <a:gd name="T15" fmla="*/ 1049 h 1465"/>
                <a:gd name="T16" fmla="*/ 1524 w 1559"/>
                <a:gd name="T17" fmla="*/ 949 h 1465"/>
                <a:gd name="T18" fmla="*/ 1550 w 1559"/>
                <a:gd name="T19" fmla="*/ 843 h 1465"/>
                <a:gd name="T20" fmla="*/ 1559 w 1559"/>
                <a:gd name="T21" fmla="*/ 732 h 1465"/>
                <a:gd name="T22" fmla="*/ 1550 w 1559"/>
                <a:gd name="T23" fmla="*/ 620 h 1465"/>
                <a:gd name="T24" fmla="*/ 1524 w 1559"/>
                <a:gd name="T25" fmla="*/ 514 h 1465"/>
                <a:gd name="T26" fmla="*/ 1482 w 1559"/>
                <a:gd name="T27" fmla="*/ 414 h 1465"/>
                <a:gd name="T28" fmla="*/ 1426 w 1559"/>
                <a:gd name="T29" fmla="*/ 322 h 1465"/>
                <a:gd name="T30" fmla="*/ 1357 w 1559"/>
                <a:gd name="T31" fmla="*/ 240 h 1465"/>
                <a:gd name="T32" fmla="*/ 1276 w 1559"/>
                <a:gd name="T33" fmla="*/ 167 h 1465"/>
                <a:gd name="T34" fmla="*/ 1184 w 1559"/>
                <a:gd name="T35" fmla="*/ 105 h 1465"/>
                <a:gd name="T36" fmla="*/ 1083 w 1559"/>
                <a:gd name="T37" fmla="*/ 57 h 1465"/>
                <a:gd name="T38" fmla="*/ 974 w 1559"/>
                <a:gd name="T39" fmla="*/ 22 h 1465"/>
                <a:gd name="T40" fmla="*/ 859 w 1559"/>
                <a:gd name="T41" fmla="*/ 3 h 1465"/>
                <a:gd name="T42" fmla="*/ 739 w 1559"/>
                <a:gd name="T43" fmla="*/ 1 h 1465"/>
                <a:gd name="T44" fmla="*/ 622 w 1559"/>
                <a:gd name="T45" fmla="*/ 15 h 1465"/>
                <a:gd name="T46" fmla="*/ 511 w 1559"/>
                <a:gd name="T47" fmla="*/ 44 h 1465"/>
                <a:gd name="T48" fmla="*/ 407 w 1559"/>
                <a:gd name="T49" fmla="*/ 88 h 1465"/>
                <a:gd name="T50" fmla="*/ 313 w 1559"/>
                <a:gd name="T51" fmla="*/ 144 h 1465"/>
                <a:gd name="T52" fmla="*/ 228 w 1559"/>
                <a:gd name="T53" fmla="*/ 214 h 1465"/>
                <a:gd name="T54" fmla="*/ 154 w 1559"/>
                <a:gd name="T55" fmla="*/ 294 h 1465"/>
                <a:gd name="T56" fmla="*/ 94 w 1559"/>
                <a:gd name="T57" fmla="*/ 382 h 1465"/>
                <a:gd name="T58" fmla="*/ 47 w 1559"/>
                <a:gd name="T59" fmla="*/ 480 h 1465"/>
                <a:gd name="T60" fmla="*/ 16 w 1559"/>
                <a:gd name="T61" fmla="*/ 584 h 1465"/>
                <a:gd name="T62" fmla="*/ 1 w 1559"/>
                <a:gd name="T63" fmla="*/ 694 h 1465"/>
                <a:gd name="T64" fmla="*/ 4 w 1559"/>
                <a:gd name="T65" fmla="*/ 806 h 1465"/>
                <a:gd name="T66" fmla="*/ 24 w 1559"/>
                <a:gd name="T67" fmla="*/ 914 h 1465"/>
                <a:gd name="T68" fmla="*/ 61 w 1559"/>
                <a:gd name="T69" fmla="*/ 1017 h 1465"/>
                <a:gd name="T70" fmla="*/ 112 w 1559"/>
                <a:gd name="T71" fmla="*/ 1111 h 1465"/>
                <a:gd name="T72" fmla="*/ 178 w 1559"/>
                <a:gd name="T73" fmla="*/ 1198 h 1465"/>
                <a:gd name="T74" fmla="*/ 255 w 1559"/>
                <a:gd name="T75" fmla="*/ 1274 h 1465"/>
                <a:gd name="T76" fmla="*/ 343 w 1559"/>
                <a:gd name="T77" fmla="*/ 1339 h 1465"/>
                <a:gd name="T78" fmla="*/ 442 w 1559"/>
                <a:gd name="T79" fmla="*/ 1392 h 1465"/>
                <a:gd name="T80" fmla="*/ 548 w 1559"/>
                <a:gd name="T81" fmla="*/ 1431 h 1465"/>
                <a:gd name="T82" fmla="*/ 660 w 1559"/>
                <a:gd name="T83" fmla="*/ 1456 h 1465"/>
                <a:gd name="T84" fmla="*/ 779 w 1559"/>
                <a:gd name="T85" fmla="*/ 1465 h 1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59" h="1465">
                  <a:moveTo>
                    <a:pt x="779" y="1465"/>
                  </a:moveTo>
                  <a:lnTo>
                    <a:pt x="819" y="1464"/>
                  </a:lnTo>
                  <a:lnTo>
                    <a:pt x="859" y="1460"/>
                  </a:lnTo>
                  <a:lnTo>
                    <a:pt x="898" y="1456"/>
                  </a:lnTo>
                  <a:lnTo>
                    <a:pt x="936" y="1450"/>
                  </a:lnTo>
                  <a:lnTo>
                    <a:pt x="974" y="1442"/>
                  </a:lnTo>
                  <a:lnTo>
                    <a:pt x="1011" y="1431"/>
                  </a:lnTo>
                  <a:lnTo>
                    <a:pt x="1048" y="1420"/>
                  </a:lnTo>
                  <a:lnTo>
                    <a:pt x="1083" y="1407"/>
                  </a:lnTo>
                  <a:lnTo>
                    <a:pt x="1117" y="1392"/>
                  </a:lnTo>
                  <a:lnTo>
                    <a:pt x="1151" y="1376"/>
                  </a:lnTo>
                  <a:lnTo>
                    <a:pt x="1184" y="1359"/>
                  </a:lnTo>
                  <a:lnTo>
                    <a:pt x="1215" y="1339"/>
                  </a:lnTo>
                  <a:lnTo>
                    <a:pt x="1245" y="1319"/>
                  </a:lnTo>
                  <a:lnTo>
                    <a:pt x="1276" y="1297"/>
                  </a:lnTo>
                  <a:lnTo>
                    <a:pt x="1304" y="1274"/>
                  </a:lnTo>
                  <a:lnTo>
                    <a:pt x="1331" y="1249"/>
                  </a:lnTo>
                  <a:lnTo>
                    <a:pt x="1357" y="1225"/>
                  </a:lnTo>
                  <a:lnTo>
                    <a:pt x="1381" y="1198"/>
                  </a:lnTo>
                  <a:lnTo>
                    <a:pt x="1404" y="1169"/>
                  </a:lnTo>
                  <a:lnTo>
                    <a:pt x="1426" y="1141"/>
                  </a:lnTo>
                  <a:lnTo>
                    <a:pt x="1447" y="1111"/>
                  </a:lnTo>
                  <a:lnTo>
                    <a:pt x="1465" y="1081"/>
                  </a:lnTo>
                  <a:lnTo>
                    <a:pt x="1482" y="1049"/>
                  </a:lnTo>
                  <a:lnTo>
                    <a:pt x="1497" y="1017"/>
                  </a:lnTo>
                  <a:lnTo>
                    <a:pt x="1511" y="983"/>
                  </a:lnTo>
                  <a:lnTo>
                    <a:pt x="1524" y="949"/>
                  </a:lnTo>
                  <a:lnTo>
                    <a:pt x="1534" y="914"/>
                  </a:lnTo>
                  <a:lnTo>
                    <a:pt x="1543" y="880"/>
                  </a:lnTo>
                  <a:lnTo>
                    <a:pt x="1550" y="843"/>
                  </a:lnTo>
                  <a:lnTo>
                    <a:pt x="1555" y="806"/>
                  </a:lnTo>
                  <a:lnTo>
                    <a:pt x="1558" y="769"/>
                  </a:lnTo>
                  <a:lnTo>
                    <a:pt x="1559" y="732"/>
                  </a:lnTo>
                  <a:lnTo>
                    <a:pt x="1558" y="694"/>
                  </a:lnTo>
                  <a:lnTo>
                    <a:pt x="1555" y="657"/>
                  </a:lnTo>
                  <a:lnTo>
                    <a:pt x="1550" y="620"/>
                  </a:lnTo>
                  <a:lnTo>
                    <a:pt x="1543" y="584"/>
                  </a:lnTo>
                  <a:lnTo>
                    <a:pt x="1534" y="549"/>
                  </a:lnTo>
                  <a:lnTo>
                    <a:pt x="1524" y="514"/>
                  </a:lnTo>
                  <a:lnTo>
                    <a:pt x="1511" y="480"/>
                  </a:lnTo>
                  <a:lnTo>
                    <a:pt x="1497" y="446"/>
                  </a:lnTo>
                  <a:lnTo>
                    <a:pt x="1482" y="414"/>
                  </a:lnTo>
                  <a:lnTo>
                    <a:pt x="1465" y="382"/>
                  </a:lnTo>
                  <a:lnTo>
                    <a:pt x="1447" y="352"/>
                  </a:lnTo>
                  <a:lnTo>
                    <a:pt x="1426" y="322"/>
                  </a:lnTo>
                  <a:lnTo>
                    <a:pt x="1404" y="294"/>
                  </a:lnTo>
                  <a:lnTo>
                    <a:pt x="1381" y="266"/>
                  </a:lnTo>
                  <a:lnTo>
                    <a:pt x="1357" y="240"/>
                  </a:lnTo>
                  <a:lnTo>
                    <a:pt x="1331" y="214"/>
                  </a:lnTo>
                  <a:lnTo>
                    <a:pt x="1304" y="190"/>
                  </a:lnTo>
                  <a:lnTo>
                    <a:pt x="1276" y="167"/>
                  </a:lnTo>
                  <a:lnTo>
                    <a:pt x="1245" y="144"/>
                  </a:lnTo>
                  <a:lnTo>
                    <a:pt x="1215" y="125"/>
                  </a:lnTo>
                  <a:lnTo>
                    <a:pt x="1184" y="105"/>
                  </a:lnTo>
                  <a:lnTo>
                    <a:pt x="1151" y="88"/>
                  </a:lnTo>
                  <a:lnTo>
                    <a:pt x="1117" y="72"/>
                  </a:lnTo>
                  <a:lnTo>
                    <a:pt x="1083" y="57"/>
                  </a:lnTo>
                  <a:lnTo>
                    <a:pt x="1048" y="44"/>
                  </a:lnTo>
                  <a:lnTo>
                    <a:pt x="1011" y="32"/>
                  </a:lnTo>
                  <a:lnTo>
                    <a:pt x="974" y="22"/>
                  </a:lnTo>
                  <a:lnTo>
                    <a:pt x="936" y="15"/>
                  </a:lnTo>
                  <a:lnTo>
                    <a:pt x="898" y="8"/>
                  </a:lnTo>
                  <a:lnTo>
                    <a:pt x="859" y="3"/>
                  </a:lnTo>
                  <a:lnTo>
                    <a:pt x="819" y="1"/>
                  </a:lnTo>
                  <a:lnTo>
                    <a:pt x="779" y="0"/>
                  </a:lnTo>
                  <a:lnTo>
                    <a:pt x="739" y="1"/>
                  </a:lnTo>
                  <a:lnTo>
                    <a:pt x="699" y="3"/>
                  </a:lnTo>
                  <a:lnTo>
                    <a:pt x="660" y="8"/>
                  </a:lnTo>
                  <a:lnTo>
                    <a:pt x="622" y="15"/>
                  </a:lnTo>
                  <a:lnTo>
                    <a:pt x="585" y="22"/>
                  </a:lnTo>
                  <a:lnTo>
                    <a:pt x="548" y="32"/>
                  </a:lnTo>
                  <a:lnTo>
                    <a:pt x="511" y="44"/>
                  </a:lnTo>
                  <a:lnTo>
                    <a:pt x="475" y="57"/>
                  </a:lnTo>
                  <a:lnTo>
                    <a:pt x="442" y="72"/>
                  </a:lnTo>
                  <a:lnTo>
                    <a:pt x="407" y="88"/>
                  </a:lnTo>
                  <a:lnTo>
                    <a:pt x="375" y="105"/>
                  </a:lnTo>
                  <a:lnTo>
                    <a:pt x="343" y="125"/>
                  </a:lnTo>
                  <a:lnTo>
                    <a:pt x="313" y="144"/>
                  </a:lnTo>
                  <a:lnTo>
                    <a:pt x="283" y="167"/>
                  </a:lnTo>
                  <a:lnTo>
                    <a:pt x="255" y="190"/>
                  </a:lnTo>
                  <a:lnTo>
                    <a:pt x="228" y="214"/>
                  </a:lnTo>
                  <a:lnTo>
                    <a:pt x="202" y="240"/>
                  </a:lnTo>
                  <a:lnTo>
                    <a:pt x="178" y="266"/>
                  </a:lnTo>
                  <a:lnTo>
                    <a:pt x="154" y="294"/>
                  </a:lnTo>
                  <a:lnTo>
                    <a:pt x="133" y="322"/>
                  </a:lnTo>
                  <a:lnTo>
                    <a:pt x="112" y="352"/>
                  </a:lnTo>
                  <a:lnTo>
                    <a:pt x="94" y="382"/>
                  </a:lnTo>
                  <a:lnTo>
                    <a:pt x="76" y="414"/>
                  </a:lnTo>
                  <a:lnTo>
                    <a:pt x="61" y="446"/>
                  </a:lnTo>
                  <a:lnTo>
                    <a:pt x="47" y="480"/>
                  </a:lnTo>
                  <a:lnTo>
                    <a:pt x="34" y="514"/>
                  </a:lnTo>
                  <a:lnTo>
                    <a:pt x="24" y="549"/>
                  </a:lnTo>
                  <a:lnTo>
                    <a:pt x="16" y="584"/>
                  </a:lnTo>
                  <a:lnTo>
                    <a:pt x="8" y="620"/>
                  </a:lnTo>
                  <a:lnTo>
                    <a:pt x="4" y="657"/>
                  </a:lnTo>
                  <a:lnTo>
                    <a:pt x="1" y="694"/>
                  </a:lnTo>
                  <a:lnTo>
                    <a:pt x="0" y="732"/>
                  </a:lnTo>
                  <a:lnTo>
                    <a:pt x="1" y="769"/>
                  </a:lnTo>
                  <a:lnTo>
                    <a:pt x="4" y="806"/>
                  </a:lnTo>
                  <a:lnTo>
                    <a:pt x="8" y="843"/>
                  </a:lnTo>
                  <a:lnTo>
                    <a:pt x="16" y="880"/>
                  </a:lnTo>
                  <a:lnTo>
                    <a:pt x="24" y="914"/>
                  </a:lnTo>
                  <a:lnTo>
                    <a:pt x="34" y="949"/>
                  </a:lnTo>
                  <a:lnTo>
                    <a:pt x="47" y="983"/>
                  </a:lnTo>
                  <a:lnTo>
                    <a:pt x="61" y="1017"/>
                  </a:lnTo>
                  <a:lnTo>
                    <a:pt x="76" y="1049"/>
                  </a:lnTo>
                  <a:lnTo>
                    <a:pt x="94" y="1081"/>
                  </a:lnTo>
                  <a:lnTo>
                    <a:pt x="112" y="1111"/>
                  </a:lnTo>
                  <a:lnTo>
                    <a:pt x="133" y="1141"/>
                  </a:lnTo>
                  <a:lnTo>
                    <a:pt x="154" y="1169"/>
                  </a:lnTo>
                  <a:lnTo>
                    <a:pt x="178" y="1198"/>
                  </a:lnTo>
                  <a:lnTo>
                    <a:pt x="202" y="1225"/>
                  </a:lnTo>
                  <a:lnTo>
                    <a:pt x="228" y="1249"/>
                  </a:lnTo>
                  <a:lnTo>
                    <a:pt x="255" y="1274"/>
                  </a:lnTo>
                  <a:lnTo>
                    <a:pt x="283" y="1297"/>
                  </a:lnTo>
                  <a:lnTo>
                    <a:pt x="313" y="1319"/>
                  </a:lnTo>
                  <a:lnTo>
                    <a:pt x="343" y="1339"/>
                  </a:lnTo>
                  <a:lnTo>
                    <a:pt x="375" y="1359"/>
                  </a:lnTo>
                  <a:lnTo>
                    <a:pt x="407" y="1376"/>
                  </a:lnTo>
                  <a:lnTo>
                    <a:pt x="442" y="1392"/>
                  </a:lnTo>
                  <a:lnTo>
                    <a:pt x="475" y="1407"/>
                  </a:lnTo>
                  <a:lnTo>
                    <a:pt x="511" y="1420"/>
                  </a:lnTo>
                  <a:lnTo>
                    <a:pt x="548" y="1431"/>
                  </a:lnTo>
                  <a:lnTo>
                    <a:pt x="585" y="1442"/>
                  </a:lnTo>
                  <a:lnTo>
                    <a:pt x="622" y="1450"/>
                  </a:lnTo>
                  <a:lnTo>
                    <a:pt x="660" y="1456"/>
                  </a:lnTo>
                  <a:lnTo>
                    <a:pt x="699" y="1460"/>
                  </a:lnTo>
                  <a:lnTo>
                    <a:pt x="739" y="1464"/>
                  </a:lnTo>
                  <a:lnTo>
                    <a:pt x="779" y="1465"/>
                  </a:lnTo>
                  <a:close/>
                </a:path>
              </a:pathLst>
            </a:custGeom>
            <a:solidFill>
              <a:srgbClr val="BF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4" name="Freeform 1114"/>
            <p:cNvSpPr>
              <a:spLocks/>
            </p:cNvSpPr>
            <p:nvPr/>
          </p:nvSpPr>
          <p:spPr bwMode="auto">
            <a:xfrm>
              <a:off x="577" y="1651"/>
              <a:ext cx="592" cy="647"/>
            </a:xfrm>
            <a:custGeom>
              <a:avLst/>
              <a:gdLst>
                <a:gd name="T0" fmla="*/ 1671 w 1775"/>
                <a:gd name="T1" fmla="*/ 779 h 1940"/>
                <a:gd name="T2" fmla="*/ 1612 w 1775"/>
                <a:gd name="T3" fmla="*/ 754 h 1940"/>
                <a:gd name="T4" fmla="*/ 1573 w 1775"/>
                <a:gd name="T5" fmla="*/ 719 h 1940"/>
                <a:gd name="T6" fmla="*/ 1536 w 1775"/>
                <a:gd name="T7" fmla="*/ 719 h 1940"/>
                <a:gd name="T8" fmla="*/ 1506 w 1775"/>
                <a:gd name="T9" fmla="*/ 595 h 1940"/>
                <a:gd name="T10" fmla="*/ 1496 w 1775"/>
                <a:gd name="T11" fmla="*/ 542 h 1940"/>
                <a:gd name="T12" fmla="*/ 1501 w 1775"/>
                <a:gd name="T13" fmla="*/ 486 h 1940"/>
                <a:gd name="T14" fmla="*/ 1521 w 1775"/>
                <a:gd name="T15" fmla="*/ 370 h 1940"/>
                <a:gd name="T16" fmla="*/ 1477 w 1775"/>
                <a:gd name="T17" fmla="*/ 322 h 1940"/>
                <a:gd name="T18" fmla="*/ 1471 w 1775"/>
                <a:gd name="T19" fmla="*/ 290 h 1940"/>
                <a:gd name="T20" fmla="*/ 1460 w 1775"/>
                <a:gd name="T21" fmla="*/ 176 h 1940"/>
                <a:gd name="T22" fmla="*/ 1393 w 1775"/>
                <a:gd name="T23" fmla="*/ 98 h 1940"/>
                <a:gd name="T24" fmla="*/ 1325 w 1775"/>
                <a:gd name="T25" fmla="*/ 28 h 1940"/>
                <a:gd name="T26" fmla="*/ 1195 w 1775"/>
                <a:gd name="T27" fmla="*/ 5 h 1940"/>
                <a:gd name="T28" fmla="*/ 1100 w 1775"/>
                <a:gd name="T29" fmla="*/ 1 h 1940"/>
                <a:gd name="T30" fmla="*/ 1013 w 1775"/>
                <a:gd name="T31" fmla="*/ 30 h 1940"/>
                <a:gd name="T32" fmla="*/ 951 w 1775"/>
                <a:gd name="T33" fmla="*/ 101 h 1940"/>
                <a:gd name="T34" fmla="*/ 912 w 1775"/>
                <a:gd name="T35" fmla="*/ 186 h 1940"/>
                <a:gd name="T36" fmla="*/ 895 w 1775"/>
                <a:gd name="T37" fmla="*/ 399 h 1940"/>
                <a:gd name="T38" fmla="*/ 951 w 1775"/>
                <a:gd name="T39" fmla="*/ 502 h 1940"/>
                <a:gd name="T40" fmla="*/ 963 w 1775"/>
                <a:gd name="T41" fmla="*/ 544 h 1940"/>
                <a:gd name="T42" fmla="*/ 973 w 1775"/>
                <a:gd name="T43" fmla="*/ 607 h 1940"/>
                <a:gd name="T44" fmla="*/ 1021 w 1775"/>
                <a:gd name="T45" fmla="*/ 667 h 1940"/>
                <a:gd name="T46" fmla="*/ 1047 w 1775"/>
                <a:gd name="T47" fmla="*/ 722 h 1940"/>
                <a:gd name="T48" fmla="*/ 1080 w 1775"/>
                <a:gd name="T49" fmla="*/ 746 h 1940"/>
                <a:gd name="T50" fmla="*/ 1108 w 1775"/>
                <a:gd name="T51" fmla="*/ 772 h 1940"/>
                <a:gd name="T52" fmla="*/ 1067 w 1775"/>
                <a:gd name="T53" fmla="*/ 786 h 1940"/>
                <a:gd name="T54" fmla="*/ 968 w 1775"/>
                <a:gd name="T55" fmla="*/ 795 h 1940"/>
                <a:gd name="T56" fmla="*/ 861 w 1775"/>
                <a:gd name="T57" fmla="*/ 848 h 1940"/>
                <a:gd name="T58" fmla="*/ 800 w 1775"/>
                <a:gd name="T59" fmla="*/ 883 h 1940"/>
                <a:gd name="T60" fmla="*/ 797 w 1775"/>
                <a:gd name="T61" fmla="*/ 1109 h 1940"/>
                <a:gd name="T62" fmla="*/ 823 w 1775"/>
                <a:gd name="T63" fmla="*/ 1116 h 1940"/>
                <a:gd name="T64" fmla="*/ 837 w 1775"/>
                <a:gd name="T65" fmla="*/ 1145 h 1940"/>
                <a:gd name="T66" fmla="*/ 853 w 1775"/>
                <a:gd name="T67" fmla="*/ 1207 h 1940"/>
                <a:gd name="T68" fmla="*/ 869 w 1775"/>
                <a:gd name="T69" fmla="*/ 1279 h 1940"/>
                <a:gd name="T70" fmla="*/ 834 w 1775"/>
                <a:gd name="T71" fmla="*/ 1330 h 1940"/>
                <a:gd name="T72" fmla="*/ 768 w 1775"/>
                <a:gd name="T73" fmla="*/ 1366 h 1940"/>
                <a:gd name="T74" fmla="*/ 734 w 1775"/>
                <a:gd name="T75" fmla="*/ 1403 h 1940"/>
                <a:gd name="T76" fmla="*/ 696 w 1775"/>
                <a:gd name="T77" fmla="*/ 1378 h 1940"/>
                <a:gd name="T78" fmla="*/ 688 w 1775"/>
                <a:gd name="T79" fmla="*/ 1326 h 1940"/>
                <a:gd name="T80" fmla="*/ 616 w 1775"/>
                <a:gd name="T81" fmla="*/ 1289 h 1940"/>
                <a:gd name="T82" fmla="*/ 654 w 1775"/>
                <a:gd name="T83" fmla="*/ 1204 h 1940"/>
                <a:gd name="T84" fmla="*/ 751 w 1775"/>
                <a:gd name="T85" fmla="*/ 1179 h 1940"/>
                <a:gd name="T86" fmla="*/ 790 w 1775"/>
                <a:gd name="T87" fmla="*/ 1141 h 1940"/>
                <a:gd name="T88" fmla="*/ 785 w 1775"/>
                <a:gd name="T89" fmla="*/ 859 h 1940"/>
                <a:gd name="T90" fmla="*/ 798 w 1775"/>
                <a:gd name="T91" fmla="*/ 670 h 1940"/>
                <a:gd name="T92" fmla="*/ 722 w 1775"/>
                <a:gd name="T93" fmla="*/ 545 h 1940"/>
                <a:gd name="T94" fmla="*/ 690 w 1775"/>
                <a:gd name="T95" fmla="*/ 515 h 1940"/>
                <a:gd name="T96" fmla="*/ 643 w 1775"/>
                <a:gd name="T97" fmla="*/ 466 h 1940"/>
                <a:gd name="T98" fmla="*/ 505 w 1775"/>
                <a:gd name="T99" fmla="*/ 432 h 1940"/>
                <a:gd name="T100" fmla="*/ 347 w 1775"/>
                <a:gd name="T101" fmla="*/ 456 h 1940"/>
                <a:gd name="T102" fmla="*/ 178 w 1775"/>
                <a:gd name="T103" fmla="*/ 587 h 1940"/>
                <a:gd name="T104" fmla="*/ 142 w 1775"/>
                <a:gd name="T105" fmla="*/ 729 h 1940"/>
                <a:gd name="T106" fmla="*/ 91 w 1775"/>
                <a:gd name="T107" fmla="*/ 774 h 1940"/>
                <a:gd name="T108" fmla="*/ 87 w 1775"/>
                <a:gd name="T109" fmla="*/ 963 h 1940"/>
                <a:gd name="T110" fmla="*/ 53 w 1775"/>
                <a:gd name="T111" fmla="*/ 1023 h 1940"/>
                <a:gd name="T112" fmla="*/ 12 w 1775"/>
                <a:gd name="T113" fmla="*/ 1009 h 1940"/>
                <a:gd name="T114" fmla="*/ 21 w 1775"/>
                <a:gd name="T115" fmla="*/ 1103 h 1940"/>
                <a:gd name="T116" fmla="*/ 111 w 1775"/>
                <a:gd name="T117" fmla="*/ 1160 h 1940"/>
                <a:gd name="T118" fmla="*/ 172 w 1775"/>
                <a:gd name="T119" fmla="*/ 1208 h 1940"/>
                <a:gd name="T120" fmla="*/ 208 w 1775"/>
                <a:gd name="T121" fmla="*/ 1225 h 1940"/>
                <a:gd name="T122" fmla="*/ 169 w 1775"/>
                <a:gd name="T123" fmla="*/ 1248 h 1940"/>
                <a:gd name="T124" fmla="*/ 1741 w 1775"/>
                <a:gd name="T125" fmla="*/ 806 h 1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75" h="1940">
                  <a:moveTo>
                    <a:pt x="1741" y="806"/>
                  </a:moveTo>
                  <a:lnTo>
                    <a:pt x="1728" y="798"/>
                  </a:lnTo>
                  <a:lnTo>
                    <a:pt x="1714" y="792"/>
                  </a:lnTo>
                  <a:lnTo>
                    <a:pt x="1700" y="786"/>
                  </a:lnTo>
                  <a:lnTo>
                    <a:pt x="1686" y="782"/>
                  </a:lnTo>
                  <a:lnTo>
                    <a:pt x="1671" y="779"/>
                  </a:lnTo>
                  <a:lnTo>
                    <a:pt x="1657" y="775"/>
                  </a:lnTo>
                  <a:lnTo>
                    <a:pt x="1642" y="772"/>
                  </a:lnTo>
                  <a:lnTo>
                    <a:pt x="1627" y="770"/>
                  </a:lnTo>
                  <a:lnTo>
                    <a:pt x="1620" y="767"/>
                  </a:lnTo>
                  <a:lnTo>
                    <a:pt x="1616" y="760"/>
                  </a:lnTo>
                  <a:lnTo>
                    <a:pt x="1612" y="754"/>
                  </a:lnTo>
                  <a:lnTo>
                    <a:pt x="1605" y="751"/>
                  </a:lnTo>
                  <a:lnTo>
                    <a:pt x="1600" y="742"/>
                  </a:lnTo>
                  <a:lnTo>
                    <a:pt x="1593" y="735"/>
                  </a:lnTo>
                  <a:lnTo>
                    <a:pt x="1586" y="729"/>
                  </a:lnTo>
                  <a:lnTo>
                    <a:pt x="1578" y="724"/>
                  </a:lnTo>
                  <a:lnTo>
                    <a:pt x="1573" y="719"/>
                  </a:lnTo>
                  <a:lnTo>
                    <a:pt x="1566" y="717"/>
                  </a:lnTo>
                  <a:lnTo>
                    <a:pt x="1561" y="716"/>
                  </a:lnTo>
                  <a:lnTo>
                    <a:pt x="1554" y="716"/>
                  </a:lnTo>
                  <a:lnTo>
                    <a:pt x="1548" y="716"/>
                  </a:lnTo>
                  <a:lnTo>
                    <a:pt x="1542" y="718"/>
                  </a:lnTo>
                  <a:lnTo>
                    <a:pt x="1536" y="719"/>
                  </a:lnTo>
                  <a:lnTo>
                    <a:pt x="1531" y="720"/>
                  </a:lnTo>
                  <a:lnTo>
                    <a:pt x="1501" y="667"/>
                  </a:lnTo>
                  <a:lnTo>
                    <a:pt x="1504" y="650"/>
                  </a:lnTo>
                  <a:lnTo>
                    <a:pt x="1506" y="632"/>
                  </a:lnTo>
                  <a:lnTo>
                    <a:pt x="1506" y="613"/>
                  </a:lnTo>
                  <a:lnTo>
                    <a:pt x="1506" y="595"/>
                  </a:lnTo>
                  <a:lnTo>
                    <a:pt x="1504" y="583"/>
                  </a:lnTo>
                  <a:lnTo>
                    <a:pt x="1497" y="572"/>
                  </a:lnTo>
                  <a:lnTo>
                    <a:pt x="1491" y="561"/>
                  </a:lnTo>
                  <a:lnTo>
                    <a:pt x="1485" y="551"/>
                  </a:lnTo>
                  <a:lnTo>
                    <a:pt x="1491" y="546"/>
                  </a:lnTo>
                  <a:lnTo>
                    <a:pt x="1496" y="542"/>
                  </a:lnTo>
                  <a:lnTo>
                    <a:pt x="1501" y="538"/>
                  </a:lnTo>
                  <a:lnTo>
                    <a:pt x="1507" y="533"/>
                  </a:lnTo>
                  <a:lnTo>
                    <a:pt x="1512" y="521"/>
                  </a:lnTo>
                  <a:lnTo>
                    <a:pt x="1511" y="509"/>
                  </a:lnTo>
                  <a:lnTo>
                    <a:pt x="1507" y="497"/>
                  </a:lnTo>
                  <a:lnTo>
                    <a:pt x="1501" y="486"/>
                  </a:lnTo>
                  <a:lnTo>
                    <a:pt x="1499" y="467"/>
                  </a:lnTo>
                  <a:lnTo>
                    <a:pt x="1505" y="451"/>
                  </a:lnTo>
                  <a:lnTo>
                    <a:pt x="1510" y="435"/>
                  </a:lnTo>
                  <a:lnTo>
                    <a:pt x="1512" y="418"/>
                  </a:lnTo>
                  <a:lnTo>
                    <a:pt x="1518" y="394"/>
                  </a:lnTo>
                  <a:lnTo>
                    <a:pt x="1521" y="370"/>
                  </a:lnTo>
                  <a:lnTo>
                    <a:pt x="1518" y="347"/>
                  </a:lnTo>
                  <a:lnTo>
                    <a:pt x="1502" y="328"/>
                  </a:lnTo>
                  <a:lnTo>
                    <a:pt x="1497" y="325"/>
                  </a:lnTo>
                  <a:lnTo>
                    <a:pt x="1491" y="322"/>
                  </a:lnTo>
                  <a:lnTo>
                    <a:pt x="1484" y="321"/>
                  </a:lnTo>
                  <a:lnTo>
                    <a:pt x="1477" y="322"/>
                  </a:lnTo>
                  <a:lnTo>
                    <a:pt x="1473" y="325"/>
                  </a:lnTo>
                  <a:lnTo>
                    <a:pt x="1470" y="327"/>
                  </a:lnTo>
                  <a:lnTo>
                    <a:pt x="1467" y="329"/>
                  </a:lnTo>
                  <a:lnTo>
                    <a:pt x="1464" y="329"/>
                  </a:lnTo>
                  <a:lnTo>
                    <a:pt x="1468" y="309"/>
                  </a:lnTo>
                  <a:lnTo>
                    <a:pt x="1471" y="290"/>
                  </a:lnTo>
                  <a:lnTo>
                    <a:pt x="1474" y="271"/>
                  </a:lnTo>
                  <a:lnTo>
                    <a:pt x="1479" y="251"/>
                  </a:lnTo>
                  <a:lnTo>
                    <a:pt x="1482" y="229"/>
                  </a:lnTo>
                  <a:lnTo>
                    <a:pt x="1479" y="210"/>
                  </a:lnTo>
                  <a:lnTo>
                    <a:pt x="1471" y="193"/>
                  </a:lnTo>
                  <a:lnTo>
                    <a:pt x="1460" y="176"/>
                  </a:lnTo>
                  <a:lnTo>
                    <a:pt x="1445" y="162"/>
                  </a:lnTo>
                  <a:lnTo>
                    <a:pt x="1430" y="148"/>
                  </a:lnTo>
                  <a:lnTo>
                    <a:pt x="1414" y="136"/>
                  </a:lnTo>
                  <a:lnTo>
                    <a:pt x="1399" y="125"/>
                  </a:lnTo>
                  <a:lnTo>
                    <a:pt x="1398" y="110"/>
                  </a:lnTo>
                  <a:lnTo>
                    <a:pt x="1393" y="98"/>
                  </a:lnTo>
                  <a:lnTo>
                    <a:pt x="1387" y="87"/>
                  </a:lnTo>
                  <a:lnTo>
                    <a:pt x="1380" y="75"/>
                  </a:lnTo>
                  <a:lnTo>
                    <a:pt x="1377" y="74"/>
                  </a:lnTo>
                  <a:lnTo>
                    <a:pt x="1362" y="55"/>
                  </a:lnTo>
                  <a:lnTo>
                    <a:pt x="1343" y="40"/>
                  </a:lnTo>
                  <a:lnTo>
                    <a:pt x="1325" y="28"/>
                  </a:lnTo>
                  <a:lnTo>
                    <a:pt x="1305" y="19"/>
                  </a:lnTo>
                  <a:lnTo>
                    <a:pt x="1282" y="12"/>
                  </a:lnTo>
                  <a:lnTo>
                    <a:pt x="1259" y="9"/>
                  </a:lnTo>
                  <a:lnTo>
                    <a:pt x="1235" y="7"/>
                  </a:lnTo>
                  <a:lnTo>
                    <a:pt x="1212" y="7"/>
                  </a:lnTo>
                  <a:lnTo>
                    <a:pt x="1195" y="5"/>
                  </a:lnTo>
                  <a:lnTo>
                    <a:pt x="1180" y="2"/>
                  </a:lnTo>
                  <a:lnTo>
                    <a:pt x="1164" y="1"/>
                  </a:lnTo>
                  <a:lnTo>
                    <a:pt x="1148" y="0"/>
                  </a:lnTo>
                  <a:lnTo>
                    <a:pt x="1132" y="0"/>
                  </a:lnTo>
                  <a:lnTo>
                    <a:pt x="1115" y="0"/>
                  </a:lnTo>
                  <a:lnTo>
                    <a:pt x="1100" y="1"/>
                  </a:lnTo>
                  <a:lnTo>
                    <a:pt x="1084" y="3"/>
                  </a:lnTo>
                  <a:lnTo>
                    <a:pt x="1069" y="7"/>
                  </a:lnTo>
                  <a:lnTo>
                    <a:pt x="1054" y="11"/>
                  </a:lnTo>
                  <a:lnTo>
                    <a:pt x="1040" y="16"/>
                  </a:lnTo>
                  <a:lnTo>
                    <a:pt x="1026" y="23"/>
                  </a:lnTo>
                  <a:lnTo>
                    <a:pt x="1013" y="30"/>
                  </a:lnTo>
                  <a:lnTo>
                    <a:pt x="1000" y="39"/>
                  </a:lnTo>
                  <a:lnTo>
                    <a:pt x="988" y="49"/>
                  </a:lnTo>
                  <a:lnTo>
                    <a:pt x="976" y="61"/>
                  </a:lnTo>
                  <a:lnTo>
                    <a:pt x="968" y="75"/>
                  </a:lnTo>
                  <a:lnTo>
                    <a:pt x="960" y="88"/>
                  </a:lnTo>
                  <a:lnTo>
                    <a:pt x="951" y="101"/>
                  </a:lnTo>
                  <a:lnTo>
                    <a:pt x="943" y="114"/>
                  </a:lnTo>
                  <a:lnTo>
                    <a:pt x="936" y="128"/>
                  </a:lnTo>
                  <a:lnTo>
                    <a:pt x="929" y="142"/>
                  </a:lnTo>
                  <a:lnTo>
                    <a:pt x="925" y="156"/>
                  </a:lnTo>
                  <a:lnTo>
                    <a:pt x="922" y="171"/>
                  </a:lnTo>
                  <a:lnTo>
                    <a:pt x="912" y="186"/>
                  </a:lnTo>
                  <a:lnTo>
                    <a:pt x="904" y="201"/>
                  </a:lnTo>
                  <a:lnTo>
                    <a:pt x="898" y="216"/>
                  </a:lnTo>
                  <a:lnTo>
                    <a:pt x="894" y="233"/>
                  </a:lnTo>
                  <a:lnTo>
                    <a:pt x="887" y="288"/>
                  </a:lnTo>
                  <a:lnTo>
                    <a:pt x="887" y="344"/>
                  </a:lnTo>
                  <a:lnTo>
                    <a:pt x="895" y="399"/>
                  </a:lnTo>
                  <a:lnTo>
                    <a:pt x="912" y="449"/>
                  </a:lnTo>
                  <a:lnTo>
                    <a:pt x="920" y="460"/>
                  </a:lnTo>
                  <a:lnTo>
                    <a:pt x="927" y="471"/>
                  </a:lnTo>
                  <a:lnTo>
                    <a:pt x="935" y="481"/>
                  </a:lnTo>
                  <a:lnTo>
                    <a:pt x="943" y="492"/>
                  </a:lnTo>
                  <a:lnTo>
                    <a:pt x="951" y="502"/>
                  </a:lnTo>
                  <a:lnTo>
                    <a:pt x="960" y="513"/>
                  </a:lnTo>
                  <a:lnTo>
                    <a:pt x="969" y="524"/>
                  </a:lnTo>
                  <a:lnTo>
                    <a:pt x="978" y="533"/>
                  </a:lnTo>
                  <a:lnTo>
                    <a:pt x="975" y="538"/>
                  </a:lnTo>
                  <a:lnTo>
                    <a:pt x="968" y="539"/>
                  </a:lnTo>
                  <a:lnTo>
                    <a:pt x="963" y="544"/>
                  </a:lnTo>
                  <a:lnTo>
                    <a:pt x="958" y="551"/>
                  </a:lnTo>
                  <a:lnTo>
                    <a:pt x="954" y="557"/>
                  </a:lnTo>
                  <a:lnTo>
                    <a:pt x="953" y="571"/>
                  </a:lnTo>
                  <a:lnTo>
                    <a:pt x="956" y="584"/>
                  </a:lnTo>
                  <a:lnTo>
                    <a:pt x="964" y="596"/>
                  </a:lnTo>
                  <a:lnTo>
                    <a:pt x="973" y="607"/>
                  </a:lnTo>
                  <a:lnTo>
                    <a:pt x="982" y="618"/>
                  </a:lnTo>
                  <a:lnTo>
                    <a:pt x="993" y="628"/>
                  </a:lnTo>
                  <a:lnTo>
                    <a:pt x="1004" y="638"/>
                  </a:lnTo>
                  <a:lnTo>
                    <a:pt x="1013" y="649"/>
                  </a:lnTo>
                  <a:lnTo>
                    <a:pt x="1018" y="658"/>
                  </a:lnTo>
                  <a:lnTo>
                    <a:pt x="1021" y="667"/>
                  </a:lnTo>
                  <a:lnTo>
                    <a:pt x="1024" y="678"/>
                  </a:lnTo>
                  <a:lnTo>
                    <a:pt x="1027" y="688"/>
                  </a:lnTo>
                  <a:lnTo>
                    <a:pt x="1029" y="698"/>
                  </a:lnTo>
                  <a:lnTo>
                    <a:pt x="1033" y="707"/>
                  </a:lnTo>
                  <a:lnTo>
                    <a:pt x="1039" y="716"/>
                  </a:lnTo>
                  <a:lnTo>
                    <a:pt x="1047" y="722"/>
                  </a:lnTo>
                  <a:lnTo>
                    <a:pt x="1055" y="722"/>
                  </a:lnTo>
                  <a:lnTo>
                    <a:pt x="1062" y="725"/>
                  </a:lnTo>
                  <a:lnTo>
                    <a:pt x="1068" y="729"/>
                  </a:lnTo>
                  <a:lnTo>
                    <a:pt x="1072" y="734"/>
                  </a:lnTo>
                  <a:lnTo>
                    <a:pt x="1076" y="740"/>
                  </a:lnTo>
                  <a:lnTo>
                    <a:pt x="1080" y="746"/>
                  </a:lnTo>
                  <a:lnTo>
                    <a:pt x="1084" y="753"/>
                  </a:lnTo>
                  <a:lnTo>
                    <a:pt x="1088" y="758"/>
                  </a:lnTo>
                  <a:lnTo>
                    <a:pt x="1093" y="762"/>
                  </a:lnTo>
                  <a:lnTo>
                    <a:pt x="1097" y="766"/>
                  </a:lnTo>
                  <a:lnTo>
                    <a:pt x="1102" y="769"/>
                  </a:lnTo>
                  <a:lnTo>
                    <a:pt x="1108" y="772"/>
                  </a:lnTo>
                  <a:lnTo>
                    <a:pt x="1113" y="775"/>
                  </a:lnTo>
                  <a:lnTo>
                    <a:pt x="1116" y="780"/>
                  </a:lnTo>
                  <a:lnTo>
                    <a:pt x="1120" y="784"/>
                  </a:lnTo>
                  <a:lnTo>
                    <a:pt x="1120" y="791"/>
                  </a:lnTo>
                  <a:lnTo>
                    <a:pt x="1079" y="786"/>
                  </a:lnTo>
                  <a:lnTo>
                    <a:pt x="1067" y="786"/>
                  </a:lnTo>
                  <a:lnTo>
                    <a:pt x="1054" y="786"/>
                  </a:lnTo>
                  <a:lnTo>
                    <a:pt x="1039" y="786"/>
                  </a:lnTo>
                  <a:lnTo>
                    <a:pt x="1022" y="787"/>
                  </a:lnTo>
                  <a:lnTo>
                    <a:pt x="1004" y="790"/>
                  </a:lnTo>
                  <a:lnTo>
                    <a:pt x="987" y="792"/>
                  </a:lnTo>
                  <a:lnTo>
                    <a:pt x="968" y="795"/>
                  </a:lnTo>
                  <a:lnTo>
                    <a:pt x="949" y="799"/>
                  </a:lnTo>
                  <a:lnTo>
                    <a:pt x="930" y="806"/>
                  </a:lnTo>
                  <a:lnTo>
                    <a:pt x="912" y="813"/>
                  </a:lnTo>
                  <a:lnTo>
                    <a:pt x="894" y="823"/>
                  </a:lnTo>
                  <a:lnTo>
                    <a:pt x="877" y="835"/>
                  </a:lnTo>
                  <a:lnTo>
                    <a:pt x="861" y="848"/>
                  </a:lnTo>
                  <a:lnTo>
                    <a:pt x="847" y="864"/>
                  </a:lnTo>
                  <a:lnTo>
                    <a:pt x="834" y="883"/>
                  </a:lnTo>
                  <a:lnTo>
                    <a:pt x="823" y="904"/>
                  </a:lnTo>
                  <a:lnTo>
                    <a:pt x="804" y="888"/>
                  </a:lnTo>
                  <a:lnTo>
                    <a:pt x="803" y="887"/>
                  </a:lnTo>
                  <a:lnTo>
                    <a:pt x="800" y="883"/>
                  </a:lnTo>
                  <a:lnTo>
                    <a:pt x="796" y="877"/>
                  </a:lnTo>
                  <a:lnTo>
                    <a:pt x="793" y="873"/>
                  </a:lnTo>
                  <a:lnTo>
                    <a:pt x="793" y="1133"/>
                  </a:lnTo>
                  <a:lnTo>
                    <a:pt x="794" y="1125"/>
                  </a:lnTo>
                  <a:lnTo>
                    <a:pt x="796" y="1117"/>
                  </a:lnTo>
                  <a:lnTo>
                    <a:pt x="797" y="1109"/>
                  </a:lnTo>
                  <a:lnTo>
                    <a:pt x="798" y="1100"/>
                  </a:lnTo>
                  <a:lnTo>
                    <a:pt x="797" y="1089"/>
                  </a:lnTo>
                  <a:lnTo>
                    <a:pt x="803" y="1097"/>
                  </a:lnTo>
                  <a:lnTo>
                    <a:pt x="809" y="1103"/>
                  </a:lnTo>
                  <a:lnTo>
                    <a:pt x="817" y="1110"/>
                  </a:lnTo>
                  <a:lnTo>
                    <a:pt x="823" y="1116"/>
                  </a:lnTo>
                  <a:lnTo>
                    <a:pt x="831" y="1123"/>
                  </a:lnTo>
                  <a:lnTo>
                    <a:pt x="837" y="1128"/>
                  </a:lnTo>
                  <a:lnTo>
                    <a:pt x="844" y="1133"/>
                  </a:lnTo>
                  <a:lnTo>
                    <a:pt x="850" y="1140"/>
                  </a:lnTo>
                  <a:lnTo>
                    <a:pt x="844" y="1142"/>
                  </a:lnTo>
                  <a:lnTo>
                    <a:pt x="837" y="1145"/>
                  </a:lnTo>
                  <a:lnTo>
                    <a:pt x="832" y="1150"/>
                  </a:lnTo>
                  <a:lnTo>
                    <a:pt x="829" y="1156"/>
                  </a:lnTo>
                  <a:lnTo>
                    <a:pt x="830" y="1170"/>
                  </a:lnTo>
                  <a:lnTo>
                    <a:pt x="835" y="1183"/>
                  </a:lnTo>
                  <a:lnTo>
                    <a:pt x="844" y="1195"/>
                  </a:lnTo>
                  <a:lnTo>
                    <a:pt x="853" y="1207"/>
                  </a:lnTo>
                  <a:lnTo>
                    <a:pt x="851" y="1220"/>
                  </a:lnTo>
                  <a:lnTo>
                    <a:pt x="853" y="1233"/>
                  </a:lnTo>
                  <a:lnTo>
                    <a:pt x="855" y="1245"/>
                  </a:lnTo>
                  <a:lnTo>
                    <a:pt x="858" y="1257"/>
                  </a:lnTo>
                  <a:lnTo>
                    <a:pt x="862" y="1269"/>
                  </a:lnTo>
                  <a:lnTo>
                    <a:pt x="869" y="1279"/>
                  </a:lnTo>
                  <a:lnTo>
                    <a:pt x="875" y="1290"/>
                  </a:lnTo>
                  <a:lnTo>
                    <a:pt x="883" y="1300"/>
                  </a:lnTo>
                  <a:lnTo>
                    <a:pt x="871" y="1309"/>
                  </a:lnTo>
                  <a:lnTo>
                    <a:pt x="859" y="1317"/>
                  </a:lnTo>
                  <a:lnTo>
                    <a:pt x="847" y="1324"/>
                  </a:lnTo>
                  <a:lnTo>
                    <a:pt x="834" y="1330"/>
                  </a:lnTo>
                  <a:lnTo>
                    <a:pt x="820" y="1336"/>
                  </a:lnTo>
                  <a:lnTo>
                    <a:pt x="807" y="1341"/>
                  </a:lnTo>
                  <a:lnTo>
                    <a:pt x="794" y="1347"/>
                  </a:lnTo>
                  <a:lnTo>
                    <a:pt x="781" y="1354"/>
                  </a:lnTo>
                  <a:lnTo>
                    <a:pt x="775" y="1359"/>
                  </a:lnTo>
                  <a:lnTo>
                    <a:pt x="768" y="1366"/>
                  </a:lnTo>
                  <a:lnTo>
                    <a:pt x="763" y="1372"/>
                  </a:lnTo>
                  <a:lnTo>
                    <a:pt x="757" y="1379"/>
                  </a:lnTo>
                  <a:lnTo>
                    <a:pt x="752" y="1385"/>
                  </a:lnTo>
                  <a:lnTo>
                    <a:pt x="747" y="1391"/>
                  </a:lnTo>
                  <a:lnTo>
                    <a:pt x="740" y="1397"/>
                  </a:lnTo>
                  <a:lnTo>
                    <a:pt x="734" y="1403"/>
                  </a:lnTo>
                  <a:lnTo>
                    <a:pt x="727" y="1399"/>
                  </a:lnTo>
                  <a:lnTo>
                    <a:pt x="721" y="1395"/>
                  </a:lnTo>
                  <a:lnTo>
                    <a:pt x="714" y="1392"/>
                  </a:lnTo>
                  <a:lnTo>
                    <a:pt x="708" y="1387"/>
                  </a:lnTo>
                  <a:lnTo>
                    <a:pt x="702" y="1383"/>
                  </a:lnTo>
                  <a:lnTo>
                    <a:pt x="696" y="1378"/>
                  </a:lnTo>
                  <a:lnTo>
                    <a:pt x="690" y="1373"/>
                  </a:lnTo>
                  <a:lnTo>
                    <a:pt x="684" y="1369"/>
                  </a:lnTo>
                  <a:lnTo>
                    <a:pt x="685" y="1359"/>
                  </a:lnTo>
                  <a:lnTo>
                    <a:pt x="687" y="1347"/>
                  </a:lnTo>
                  <a:lnTo>
                    <a:pt x="688" y="1337"/>
                  </a:lnTo>
                  <a:lnTo>
                    <a:pt x="688" y="1326"/>
                  </a:lnTo>
                  <a:lnTo>
                    <a:pt x="676" y="1318"/>
                  </a:lnTo>
                  <a:lnTo>
                    <a:pt x="664" y="1312"/>
                  </a:lnTo>
                  <a:lnTo>
                    <a:pt x="652" y="1305"/>
                  </a:lnTo>
                  <a:lnTo>
                    <a:pt x="641" y="1299"/>
                  </a:lnTo>
                  <a:lnTo>
                    <a:pt x="628" y="1293"/>
                  </a:lnTo>
                  <a:lnTo>
                    <a:pt x="616" y="1289"/>
                  </a:lnTo>
                  <a:lnTo>
                    <a:pt x="604" y="1284"/>
                  </a:lnTo>
                  <a:lnTo>
                    <a:pt x="591" y="1279"/>
                  </a:lnTo>
                  <a:lnTo>
                    <a:pt x="586" y="1274"/>
                  </a:lnTo>
                  <a:lnTo>
                    <a:pt x="604" y="1200"/>
                  </a:lnTo>
                  <a:lnTo>
                    <a:pt x="630" y="1203"/>
                  </a:lnTo>
                  <a:lnTo>
                    <a:pt x="654" y="1204"/>
                  </a:lnTo>
                  <a:lnTo>
                    <a:pt x="675" y="1203"/>
                  </a:lnTo>
                  <a:lnTo>
                    <a:pt x="694" y="1199"/>
                  </a:lnTo>
                  <a:lnTo>
                    <a:pt x="711" y="1196"/>
                  </a:lnTo>
                  <a:lnTo>
                    <a:pt x="726" y="1191"/>
                  </a:lnTo>
                  <a:lnTo>
                    <a:pt x="740" y="1185"/>
                  </a:lnTo>
                  <a:lnTo>
                    <a:pt x="751" y="1179"/>
                  </a:lnTo>
                  <a:lnTo>
                    <a:pt x="761" y="1172"/>
                  </a:lnTo>
                  <a:lnTo>
                    <a:pt x="769" y="1166"/>
                  </a:lnTo>
                  <a:lnTo>
                    <a:pt x="777" y="1159"/>
                  </a:lnTo>
                  <a:lnTo>
                    <a:pt x="782" y="1153"/>
                  </a:lnTo>
                  <a:lnTo>
                    <a:pt x="787" y="1146"/>
                  </a:lnTo>
                  <a:lnTo>
                    <a:pt x="790" y="1141"/>
                  </a:lnTo>
                  <a:lnTo>
                    <a:pt x="792" y="1137"/>
                  </a:lnTo>
                  <a:lnTo>
                    <a:pt x="793" y="1133"/>
                  </a:lnTo>
                  <a:lnTo>
                    <a:pt x="793" y="873"/>
                  </a:lnTo>
                  <a:lnTo>
                    <a:pt x="791" y="868"/>
                  </a:lnTo>
                  <a:lnTo>
                    <a:pt x="789" y="863"/>
                  </a:lnTo>
                  <a:lnTo>
                    <a:pt x="785" y="859"/>
                  </a:lnTo>
                  <a:lnTo>
                    <a:pt x="784" y="854"/>
                  </a:lnTo>
                  <a:lnTo>
                    <a:pt x="785" y="831"/>
                  </a:lnTo>
                  <a:lnTo>
                    <a:pt x="792" y="783"/>
                  </a:lnTo>
                  <a:lnTo>
                    <a:pt x="798" y="732"/>
                  </a:lnTo>
                  <a:lnTo>
                    <a:pt x="798" y="695"/>
                  </a:lnTo>
                  <a:lnTo>
                    <a:pt x="798" y="670"/>
                  </a:lnTo>
                  <a:lnTo>
                    <a:pt x="793" y="645"/>
                  </a:lnTo>
                  <a:lnTo>
                    <a:pt x="785" y="622"/>
                  </a:lnTo>
                  <a:lnTo>
                    <a:pt x="774" y="599"/>
                  </a:lnTo>
                  <a:lnTo>
                    <a:pt x="760" y="579"/>
                  </a:lnTo>
                  <a:lnTo>
                    <a:pt x="742" y="560"/>
                  </a:lnTo>
                  <a:lnTo>
                    <a:pt x="722" y="545"/>
                  </a:lnTo>
                  <a:lnTo>
                    <a:pt x="700" y="531"/>
                  </a:lnTo>
                  <a:lnTo>
                    <a:pt x="698" y="531"/>
                  </a:lnTo>
                  <a:lnTo>
                    <a:pt x="696" y="529"/>
                  </a:lnTo>
                  <a:lnTo>
                    <a:pt x="695" y="526"/>
                  </a:lnTo>
                  <a:lnTo>
                    <a:pt x="692" y="520"/>
                  </a:lnTo>
                  <a:lnTo>
                    <a:pt x="690" y="515"/>
                  </a:lnTo>
                  <a:lnTo>
                    <a:pt x="687" y="507"/>
                  </a:lnTo>
                  <a:lnTo>
                    <a:pt x="683" y="500"/>
                  </a:lnTo>
                  <a:lnTo>
                    <a:pt x="676" y="492"/>
                  </a:lnTo>
                  <a:lnTo>
                    <a:pt x="668" y="484"/>
                  </a:lnTo>
                  <a:lnTo>
                    <a:pt x="657" y="475"/>
                  </a:lnTo>
                  <a:lnTo>
                    <a:pt x="643" y="466"/>
                  </a:lnTo>
                  <a:lnTo>
                    <a:pt x="625" y="458"/>
                  </a:lnTo>
                  <a:lnTo>
                    <a:pt x="604" y="450"/>
                  </a:lnTo>
                  <a:lnTo>
                    <a:pt x="579" y="442"/>
                  </a:lnTo>
                  <a:lnTo>
                    <a:pt x="549" y="437"/>
                  </a:lnTo>
                  <a:lnTo>
                    <a:pt x="514" y="432"/>
                  </a:lnTo>
                  <a:lnTo>
                    <a:pt x="505" y="432"/>
                  </a:lnTo>
                  <a:lnTo>
                    <a:pt x="489" y="432"/>
                  </a:lnTo>
                  <a:lnTo>
                    <a:pt x="468" y="434"/>
                  </a:lnTo>
                  <a:lnTo>
                    <a:pt x="442" y="436"/>
                  </a:lnTo>
                  <a:lnTo>
                    <a:pt x="412" y="440"/>
                  </a:lnTo>
                  <a:lnTo>
                    <a:pt x="380" y="447"/>
                  </a:lnTo>
                  <a:lnTo>
                    <a:pt x="347" y="456"/>
                  </a:lnTo>
                  <a:lnTo>
                    <a:pt x="314" y="468"/>
                  </a:lnTo>
                  <a:lnTo>
                    <a:pt x="280" y="484"/>
                  </a:lnTo>
                  <a:lnTo>
                    <a:pt x="250" y="503"/>
                  </a:lnTo>
                  <a:lnTo>
                    <a:pt x="222" y="527"/>
                  </a:lnTo>
                  <a:lnTo>
                    <a:pt x="197" y="555"/>
                  </a:lnTo>
                  <a:lnTo>
                    <a:pt x="178" y="587"/>
                  </a:lnTo>
                  <a:lnTo>
                    <a:pt x="165" y="626"/>
                  </a:lnTo>
                  <a:lnTo>
                    <a:pt x="158" y="670"/>
                  </a:lnTo>
                  <a:lnTo>
                    <a:pt x="160" y="720"/>
                  </a:lnTo>
                  <a:lnTo>
                    <a:pt x="154" y="722"/>
                  </a:lnTo>
                  <a:lnTo>
                    <a:pt x="148" y="726"/>
                  </a:lnTo>
                  <a:lnTo>
                    <a:pt x="142" y="729"/>
                  </a:lnTo>
                  <a:lnTo>
                    <a:pt x="136" y="733"/>
                  </a:lnTo>
                  <a:lnTo>
                    <a:pt x="129" y="737"/>
                  </a:lnTo>
                  <a:lnTo>
                    <a:pt x="124" y="741"/>
                  </a:lnTo>
                  <a:lnTo>
                    <a:pt x="120" y="746"/>
                  </a:lnTo>
                  <a:lnTo>
                    <a:pt x="117" y="751"/>
                  </a:lnTo>
                  <a:lnTo>
                    <a:pt x="91" y="774"/>
                  </a:lnTo>
                  <a:lnTo>
                    <a:pt x="79" y="801"/>
                  </a:lnTo>
                  <a:lnTo>
                    <a:pt x="77" y="832"/>
                  </a:lnTo>
                  <a:lnTo>
                    <a:pt x="79" y="864"/>
                  </a:lnTo>
                  <a:lnTo>
                    <a:pt x="85" y="898"/>
                  </a:lnTo>
                  <a:lnTo>
                    <a:pt x="89" y="930"/>
                  </a:lnTo>
                  <a:lnTo>
                    <a:pt x="87" y="963"/>
                  </a:lnTo>
                  <a:lnTo>
                    <a:pt x="77" y="993"/>
                  </a:lnTo>
                  <a:lnTo>
                    <a:pt x="73" y="999"/>
                  </a:lnTo>
                  <a:lnTo>
                    <a:pt x="70" y="1006"/>
                  </a:lnTo>
                  <a:lnTo>
                    <a:pt x="64" y="1012"/>
                  </a:lnTo>
                  <a:lnTo>
                    <a:pt x="60" y="1018"/>
                  </a:lnTo>
                  <a:lnTo>
                    <a:pt x="53" y="1023"/>
                  </a:lnTo>
                  <a:lnTo>
                    <a:pt x="47" y="1027"/>
                  </a:lnTo>
                  <a:lnTo>
                    <a:pt x="39" y="1030"/>
                  </a:lnTo>
                  <a:lnTo>
                    <a:pt x="32" y="1031"/>
                  </a:lnTo>
                  <a:lnTo>
                    <a:pt x="22" y="1026"/>
                  </a:lnTo>
                  <a:lnTo>
                    <a:pt x="17" y="1018"/>
                  </a:lnTo>
                  <a:lnTo>
                    <a:pt x="12" y="1009"/>
                  </a:lnTo>
                  <a:lnTo>
                    <a:pt x="8" y="1003"/>
                  </a:lnTo>
                  <a:lnTo>
                    <a:pt x="1" y="1023"/>
                  </a:lnTo>
                  <a:lnTo>
                    <a:pt x="0" y="1045"/>
                  </a:lnTo>
                  <a:lnTo>
                    <a:pt x="4" y="1066"/>
                  </a:lnTo>
                  <a:lnTo>
                    <a:pt x="11" y="1087"/>
                  </a:lnTo>
                  <a:lnTo>
                    <a:pt x="21" y="1103"/>
                  </a:lnTo>
                  <a:lnTo>
                    <a:pt x="32" y="1117"/>
                  </a:lnTo>
                  <a:lnTo>
                    <a:pt x="45" y="1130"/>
                  </a:lnTo>
                  <a:lnTo>
                    <a:pt x="60" y="1142"/>
                  </a:lnTo>
                  <a:lnTo>
                    <a:pt x="76" y="1151"/>
                  </a:lnTo>
                  <a:lnTo>
                    <a:pt x="93" y="1157"/>
                  </a:lnTo>
                  <a:lnTo>
                    <a:pt x="111" y="1160"/>
                  </a:lnTo>
                  <a:lnTo>
                    <a:pt x="130" y="1160"/>
                  </a:lnTo>
                  <a:lnTo>
                    <a:pt x="139" y="1179"/>
                  </a:lnTo>
                  <a:lnTo>
                    <a:pt x="145" y="1187"/>
                  </a:lnTo>
                  <a:lnTo>
                    <a:pt x="154" y="1196"/>
                  </a:lnTo>
                  <a:lnTo>
                    <a:pt x="163" y="1203"/>
                  </a:lnTo>
                  <a:lnTo>
                    <a:pt x="172" y="1208"/>
                  </a:lnTo>
                  <a:lnTo>
                    <a:pt x="182" y="1211"/>
                  </a:lnTo>
                  <a:lnTo>
                    <a:pt x="193" y="1214"/>
                  </a:lnTo>
                  <a:lnTo>
                    <a:pt x="204" y="1217"/>
                  </a:lnTo>
                  <a:lnTo>
                    <a:pt x="214" y="1218"/>
                  </a:lnTo>
                  <a:lnTo>
                    <a:pt x="214" y="1221"/>
                  </a:lnTo>
                  <a:lnTo>
                    <a:pt x="208" y="1225"/>
                  </a:lnTo>
                  <a:lnTo>
                    <a:pt x="201" y="1230"/>
                  </a:lnTo>
                  <a:lnTo>
                    <a:pt x="195" y="1234"/>
                  </a:lnTo>
                  <a:lnTo>
                    <a:pt x="188" y="1237"/>
                  </a:lnTo>
                  <a:lnTo>
                    <a:pt x="182" y="1240"/>
                  </a:lnTo>
                  <a:lnTo>
                    <a:pt x="176" y="1244"/>
                  </a:lnTo>
                  <a:lnTo>
                    <a:pt x="169" y="1248"/>
                  </a:lnTo>
                  <a:lnTo>
                    <a:pt x="163" y="1252"/>
                  </a:lnTo>
                  <a:lnTo>
                    <a:pt x="138" y="1252"/>
                  </a:lnTo>
                  <a:lnTo>
                    <a:pt x="138" y="1940"/>
                  </a:lnTo>
                  <a:lnTo>
                    <a:pt x="1775" y="1940"/>
                  </a:lnTo>
                  <a:lnTo>
                    <a:pt x="1775" y="806"/>
                  </a:lnTo>
                  <a:lnTo>
                    <a:pt x="1741" y="8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5" name="Freeform 1115"/>
            <p:cNvSpPr>
              <a:spLocks/>
            </p:cNvSpPr>
            <p:nvPr/>
          </p:nvSpPr>
          <p:spPr bwMode="auto">
            <a:xfrm>
              <a:off x="905" y="1676"/>
              <a:ext cx="72" cy="49"/>
            </a:xfrm>
            <a:custGeom>
              <a:avLst/>
              <a:gdLst>
                <a:gd name="T0" fmla="*/ 143 w 215"/>
                <a:gd name="T1" fmla="*/ 43 h 147"/>
                <a:gd name="T2" fmla="*/ 139 w 215"/>
                <a:gd name="T3" fmla="*/ 53 h 147"/>
                <a:gd name="T4" fmla="*/ 132 w 215"/>
                <a:gd name="T5" fmla="*/ 60 h 147"/>
                <a:gd name="T6" fmla="*/ 126 w 215"/>
                <a:gd name="T7" fmla="*/ 68 h 147"/>
                <a:gd name="T8" fmla="*/ 120 w 215"/>
                <a:gd name="T9" fmla="*/ 76 h 147"/>
                <a:gd name="T10" fmla="*/ 83 w 215"/>
                <a:gd name="T11" fmla="*/ 123 h 147"/>
                <a:gd name="T12" fmla="*/ 100 w 215"/>
                <a:gd name="T13" fmla="*/ 116 h 147"/>
                <a:gd name="T14" fmla="*/ 116 w 215"/>
                <a:gd name="T15" fmla="*/ 109 h 147"/>
                <a:gd name="T16" fmla="*/ 133 w 215"/>
                <a:gd name="T17" fmla="*/ 101 h 147"/>
                <a:gd name="T18" fmla="*/ 150 w 215"/>
                <a:gd name="T19" fmla="*/ 93 h 147"/>
                <a:gd name="T20" fmla="*/ 166 w 215"/>
                <a:gd name="T21" fmla="*/ 84 h 147"/>
                <a:gd name="T22" fmla="*/ 182 w 215"/>
                <a:gd name="T23" fmla="*/ 74 h 147"/>
                <a:gd name="T24" fmla="*/ 198 w 215"/>
                <a:gd name="T25" fmla="*/ 66 h 147"/>
                <a:gd name="T26" fmla="*/ 215 w 215"/>
                <a:gd name="T27" fmla="*/ 57 h 147"/>
                <a:gd name="T28" fmla="*/ 203 w 215"/>
                <a:gd name="T29" fmla="*/ 67 h 147"/>
                <a:gd name="T30" fmla="*/ 190 w 215"/>
                <a:gd name="T31" fmla="*/ 77 h 147"/>
                <a:gd name="T32" fmla="*/ 178 w 215"/>
                <a:gd name="T33" fmla="*/ 89 h 147"/>
                <a:gd name="T34" fmla="*/ 166 w 215"/>
                <a:gd name="T35" fmla="*/ 100 h 147"/>
                <a:gd name="T36" fmla="*/ 153 w 215"/>
                <a:gd name="T37" fmla="*/ 112 h 147"/>
                <a:gd name="T38" fmla="*/ 140 w 215"/>
                <a:gd name="T39" fmla="*/ 122 h 147"/>
                <a:gd name="T40" fmla="*/ 126 w 215"/>
                <a:gd name="T41" fmla="*/ 130 h 147"/>
                <a:gd name="T42" fmla="*/ 111 w 215"/>
                <a:gd name="T43" fmla="*/ 137 h 147"/>
                <a:gd name="T44" fmla="*/ 97 w 215"/>
                <a:gd name="T45" fmla="*/ 138 h 147"/>
                <a:gd name="T46" fmla="*/ 84 w 215"/>
                <a:gd name="T47" fmla="*/ 138 h 147"/>
                <a:gd name="T48" fmla="*/ 70 w 215"/>
                <a:gd name="T49" fmla="*/ 139 h 147"/>
                <a:gd name="T50" fmla="*/ 57 w 215"/>
                <a:gd name="T51" fmla="*/ 139 h 147"/>
                <a:gd name="T52" fmla="*/ 44 w 215"/>
                <a:gd name="T53" fmla="*/ 140 h 147"/>
                <a:gd name="T54" fmla="*/ 31 w 215"/>
                <a:gd name="T55" fmla="*/ 141 h 147"/>
                <a:gd name="T56" fmla="*/ 18 w 215"/>
                <a:gd name="T57" fmla="*/ 143 h 147"/>
                <a:gd name="T58" fmla="*/ 5 w 215"/>
                <a:gd name="T59" fmla="*/ 147 h 147"/>
                <a:gd name="T60" fmla="*/ 0 w 215"/>
                <a:gd name="T61" fmla="*/ 146 h 147"/>
                <a:gd name="T62" fmla="*/ 13 w 215"/>
                <a:gd name="T63" fmla="*/ 140 h 147"/>
                <a:gd name="T64" fmla="*/ 25 w 215"/>
                <a:gd name="T65" fmla="*/ 133 h 147"/>
                <a:gd name="T66" fmla="*/ 37 w 215"/>
                <a:gd name="T67" fmla="*/ 123 h 147"/>
                <a:gd name="T68" fmla="*/ 50 w 215"/>
                <a:gd name="T69" fmla="*/ 113 h 147"/>
                <a:gd name="T70" fmla="*/ 62 w 215"/>
                <a:gd name="T71" fmla="*/ 103 h 147"/>
                <a:gd name="T72" fmla="*/ 74 w 215"/>
                <a:gd name="T73" fmla="*/ 93 h 147"/>
                <a:gd name="T74" fmla="*/ 86 w 215"/>
                <a:gd name="T75" fmla="*/ 84 h 147"/>
                <a:gd name="T76" fmla="*/ 99 w 215"/>
                <a:gd name="T77" fmla="*/ 75 h 147"/>
                <a:gd name="T78" fmla="*/ 111 w 215"/>
                <a:gd name="T79" fmla="*/ 66 h 147"/>
                <a:gd name="T80" fmla="*/ 121 w 215"/>
                <a:gd name="T81" fmla="*/ 56 h 147"/>
                <a:gd name="T82" fmla="*/ 132 w 215"/>
                <a:gd name="T83" fmla="*/ 45 h 147"/>
                <a:gd name="T84" fmla="*/ 143 w 215"/>
                <a:gd name="T85" fmla="*/ 34 h 147"/>
                <a:gd name="T86" fmla="*/ 154 w 215"/>
                <a:gd name="T87" fmla="*/ 23 h 147"/>
                <a:gd name="T88" fmla="*/ 166 w 215"/>
                <a:gd name="T89" fmla="*/ 15 h 147"/>
                <a:gd name="T90" fmla="*/ 178 w 215"/>
                <a:gd name="T91" fmla="*/ 6 h 147"/>
                <a:gd name="T92" fmla="*/ 191 w 215"/>
                <a:gd name="T93" fmla="*/ 0 h 147"/>
                <a:gd name="T94" fmla="*/ 143 w 215"/>
                <a:gd name="T95" fmla="*/ 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5" h="147">
                  <a:moveTo>
                    <a:pt x="143" y="43"/>
                  </a:moveTo>
                  <a:lnTo>
                    <a:pt x="139" y="53"/>
                  </a:lnTo>
                  <a:lnTo>
                    <a:pt x="132" y="60"/>
                  </a:lnTo>
                  <a:lnTo>
                    <a:pt x="126" y="68"/>
                  </a:lnTo>
                  <a:lnTo>
                    <a:pt x="120" y="76"/>
                  </a:lnTo>
                  <a:lnTo>
                    <a:pt x="83" y="123"/>
                  </a:lnTo>
                  <a:lnTo>
                    <a:pt x="100" y="116"/>
                  </a:lnTo>
                  <a:lnTo>
                    <a:pt x="116" y="109"/>
                  </a:lnTo>
                  <a:lnTo>
                    <a:pt x="133" y="101"/>
                  </a:lnTo>
                  <a:lnTo>
                    <a:pt x="150" y="93"/>
                  </a:lnTo>
                  <a:lnTo>
                    <a:pt x="166" y="84"/>
                  </a:lnTo>
                  <a:lnTo>
                    <a:pt x="182" y="74"/>
                  </a:lnTo>
                  <a:lnTo>
                    <a:pt x="198" y="66"/>
                  </a:lnTo>
                  <a:lnTo>
                    <a:pt x="215" y="57"/>
                  </a:lnTo>
                  <a:lnTo>
                    <a:pt x="203" y="67"/>
                  </a:lnTo>
                  <a:lnTo>
                    <a:pt x="190" y="77"/>
                  </a:lnTo>
                  <a:lnTo>
                    <a:pt x="178" y="89"/>
                  </a:lnTo>
                  <a:lnTo>
                    <a:pt x="166" y="100"/>
                  </a:lnTo>
                  <a:lnTo>
                    <a:pt x="153" y="112"/>
                  </a:lnTo>
                  <a:lnTo>
                    <a:pt x="140" y="122"/>
                  </a:lnTo>
                  <a:lnTo>
                    <a:pt x="126" y="130"/>
                  </a:lnTo>
                  <a:lnTo>
                    <a:pt x="111" y="137"/>
                  </a:lnTo>
                  <a:lnTo>
                    <a:pt x="97" y="138"/>
                  </a:lnTo>
                  <a:lnTo>
                    <a:pt x="84" y="138"/>
                  </a:lnTo>
                  <a:lnTo>
                    <a:pt x="70" y="139"/>
                  </a:lnTo>
                  <a:lnTo>
                    <a:pt x="57" y="139"/>
                  </a:lnTo>
                  <a:lnTo>
                    <a:pt x="44" y="140"/>
                  </a:lnTo>
                  <a:lnTo>
                    <a:pt x="31" y="141"/>
                  </a:lnTo>
                  <a:lnTo>
                    <a:pt x="18" y="143"/>
                  </a:lnTo>
                  <a:lnTo>
                    <a:pt x="5" y="147"/>
                  </a:lnTo>
                  <a:lnTo>
                    <a:pt x="0" y="146"/>
                  </a:lnTo>
                  <a:lnTo>
                    <a:pt x="13" y="140"/>
                  </a:lnTo>
                  <a:lnTo>
                    <a:pt x="25" y="133"/>
                  </a:lnTo>
                  <a:lnTo>
                    <a:pt x="37" y="123"/>
                  </a:lnTo>
                  <a:lnTo>
                    <a:pt x="50" y="113"/>
                  </a:lnTo>
                  <a:lnTo>
                    <a:pt x="62" y="103"/>
                  </a:lnTo>
                  <a:lnTo>
                    <a:pt x="74" y="93"/>
                  </a:lnTo>
                  <a:lnTo>
                    <a:pt x="86" y="84"/>
                  </a:lnTo>
                  <a:lnTo>
                    <a:pt x="99" y="75"/>
                  </a:lnTo>
                  <a:lnTo>
                    <a:pt x="111" y="66"/>
                  </a:lnTo>
                  <a:lnTo>
                    <a:pt x="121" y="56"/>
                  </a:lnTo>
                  <a:lnTo>
                    <a:pt x="132" y="45"/>
                  </a:lnTo>
                  <a:lnTo>
                    <a:pt x="143" y="34"/>
                  </a:lnTo>
                  <a:lnTo>
                    <a:pt x="154" y="23"/>
                  </a:lnTo>
                  <a:lnTo>
                    <a:pt x="166" y="15"/>
                  </a:lnTo>
                  <a:lnTo>
                    <a:pt x="178" y="6"/>
                  </a:lnTo>
                  <a:lnTo>
                    <a:pt x="191" y="0"/>
                  </a:lnTo>
                  <a:lnTo>
                    <a:pt x="143" y="43"/>
                  </a:lnTo>
                  <a:close/>
                </a:path>
              </a:pathLst>
            </a:custGeom>
            <a:solidFill>
              <a:srgbClr val="3F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6" name="Freeform 1116"/>
            <p:cNvSpPr>
              <a:spLocks/>
            </p:cNvSpPr>
            <p:nvPr/>
          </p:nvSpPr>
          <p:spPr bwMode="auto">
            <a:xfrm>
              <a:off x="908" y="1678"/>
              <a:ext cx="30" cy="23"/>
            </a:xfrm>
            <a:custGeom>
              <a:avLst/>
              <a:gdLst>
                <a:gd name="T0" fmla="*/ 89 w 89"/>
                <a:gd name="T1" fmla="*/ 1 h 69"/>
                <a:gd name="T2" fmla="*/ 85 w 89"/>
                <a:gd name="T3" fmla="*/ 2 h 69"/>
                <a:gd name="T4" fmla="*/ 84 w 89"/>
                <a:gd name="T5" fmla="*/ 6 h 69"/>
                <a:gd name="T6" fmla="*/ 84 w 89"/>
                <a:gd name="T7" fmla="*/ 9 h 69"/>
                <a:gd name="T8" fmla="*/ 83 w 89"/>
                <a:gd name="T9" fmla="*/ 12 h 69"/>
                <a:gd name="T10" fmla="*/ 78 w 89"/>
                <a:gd name="T11" fmla="*/ 22 h 69"/>
                <a:gd name="T12" fmla="*/ 71 w 89"/>
                <a:gd name="T13" fmla="*/ 32 h 69"/>
                <a:gd name="T14" fmla="*/ 64 w 89"/>
                <a:gd name="T15" fmla="*/ 42 h 69"/>
                <a:gd name="T16" fmla="*/ 55 w 89"/>
                <a:gd name="T17" fmla="*/ 51 h 69"/>
                <a:gd name="T18" fmla="*/ 47 w 89"/>
                <a:gd name="T19" fmla="*/ 59 h 69"/>
                <a:gd name="T20" fmla="*/ 36 w 89"/>
                <a:gd name="T21" fmla="*/ 65 h 69"/>
                <a:gd name="T22" fmla="*/ 25 w 89"/>
                <a:gd name="T23" fmla="*/ 68 h 69"/>
                <a:gd name="T24" fmla="*/ 13 w 89"/>
                <a:gd name="T25" fmla="*/ 68 h 69"/>
                <a:gd name="T26" fmla="*/ 10 w 89"/>
                <a:gd name="T27" fmla="*/ 68 h 69"/>
                <a:gd name="T28" fmla="*/ 7 w 89"/>
                <a:gd name="T29" fmla="*/ 68 h 69"/>
                <a:gd name="T30" fmla="*/ 3 w 89"/>
                <a:gd name="T31" fmla="*/ 69 h 69"/>
                <a:gd name="T32" fmla="*/ 0 w 89"/>
                <a:gd name="T33" fmla="*/ 68 h 69"/>
                <a:gd name="T34" fmla="*/ 10 w 89"/>
                <a:gd name="T35" fmla="*/ 60 h 69"/>
                <a:gd name="T36" fmla="*/ 21 w 89"/>
                <a:gd name="T37" fmla="*/ 51 h 69"/>
                <a:gd name="T38" fmla="*/ 31 w 89"/>
                <a:gd name="T39" fmla="*/ 42 h 69"/>
                <a:gd name="T40" fmla="*/ 42 w 89"/>
                <a:gd name="T41" fmla="*/ 34 h 69"/>
                <a:gd name="T42" fmla="*/ 52 w 89"/>
                <a:gd name="T43" fmla="*/ 25 h 69"/>
                <a:gd name="T44" fmla="*/ 63 w 89"/>
                <a:gd name="T45" fmla="*/ 16 h 69"/>
                <a:gd name="T46" fmla="*/ 74 w 89"/>
                <a:gd name="T47" fmla="*/ 9 h 69"/>
                <a:gd name="T48" fmla="*/ 84 w 89"/>
                <a:gd name="T49" fmla="*/ 0 h 69"/>
                <a:gd name="T50" fmla="*/ 85 w 89"/>
                <a:gd name="T51" fmla="*/ 0 h 69"/>
                <a:gd name="T52" fmla="*/ 87 w 89"/>
                <a:gd name="T53" fmla="*/ 0 h 69"/>
                <a:gd name="T54" fmla="*/ 88 w 89"/>
                <a:gd name="T55" fmla="*/ 0 h 69"/>
                <a:gd name="T56" fmla="*/ 89 w 89"/>
                <a:gd name="T57" fmla="*/ 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9" h="69">
                  <a:moveTo>
                    <a:pt x="89" y="1"/>
                  </a:moveTo>
                  <a:lnTo>
                    <a:pt x="85" y="2"/>
                  </a:lnTo>
                  <a:lnTo>
                    <a:pt x="84" y="6"/>
                  </a:lnTo>
                  <a:lnTo>
                    <a:pt x="84" y="9"/>
                  </a:lnTo>
                  <a:lnTo>
                    <a:pt x="83" y="12"/>
                  </a:lnTo>
                  <a:lnTo>
                    <a:pt x="78" y="22"/>
                  </a:lnTo>
                  <a:lnTo>
                    <a:pt x="71" y="32"/>
                  </a:lnTo>
                  <a:lnTo>
                    <a:pt x="64" y="42"/>
                  </a:lnTo>
                  <a:lnTo>
                    <a:pt x="55" y="51"/>
                  </a:lnTo>
                  <a:lnTo>
                    <a:pt x="47" y="59"/>
                  </a:lnTo>
                  <a:lnTo>
                    <a:pt x="36" y="65"/>
                  </a:lnTo>
                  <a:lnTo>
                    <a:pt x="25" y="68"/>
                  </a:lnTo>
                  <a:lnTo>
                    <a:pt x="13" y="68"/>
                  </a:lnTo>
                  <a:lnTo>
                    <a:pt x="10" y="68"/>
                  </a:lnTo>
                  <a:lnTo>
                    <a:pt x="7" y="68"/>
                  </a:lnTo>
                  <a:lnTo>
                    <a:pt x="3" y="69"/>
                  </a:lnTo>
                  <a:lnTo>
                    <a:pt x="0" y="68"/>
                  </a:lnTo>
                  <a:lnTo>
                    <a:pt x="10" y="60"/>
                  </a:lnTo>
                  <a:lnTo>
                    <a:pt x="21" y="51"/>
                  </a:lnTo>
                  <a:lnTo>
                    <a:pt x="31" y="42"/>
                  </a:lnTo>
                  <a:lnTo>
                    <a:pt x="42" y="34"/>
                  </a:lnTo>
                  <a:lnTo>
                    <a:pt x="52" y="25"/>
                  </a:lnTo>
                  <a:lnTo>
                    <a:pt x="63" y="16"/>
                  </a:lnTo>
                  <a:lnTo>
                    <a:pt x="74" y="9"/>
                  </a:lnTo>
                  <a:lnTo>
                    <a:pt x="84" y="0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88" y="0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rgbClr val="3F9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7" name="Freeform 1117"/>
            <p:cNvSpPr>
              <a:spLocks/>
            </p:cNvSpPr>
            <p:nvPr/>
          </p:nvSpPr>
          <p:spPr bwMode="auto">
            <a:xfrm>
              <a:off x="890" y="1707"/>
              <a:ext cx="152" cy="227"/>
            </a:xfrm>
            <a:custGeom>
              <a:avLst/>
              <a:gdLst>
                <a:gd name="T0" fmla="*/ 309 w 456"/>
                <a:gd name="T1" fmla="*/ 380 h 683"/>
                <a:gd name="T2" fmla="*/ 310 w 456"/>
                <a:gd name="T3" fmla="*/ 446 h 683"/>
                <a:gd name="T4" fmla="*/ 284 w 456"/>
                <a:gd name="T5" fmla="*/ 457 h 683"/>
                <a:gd name="T6" fmla="*/ 257 w 456"/>
                <a:gd name="T7" fmla="*/ 451 h 683"/>
                <a:gd name="T8" fmla="*/ 236 w 456"/>
                <a:gd name="T9" fmla="*/ 446 h 683"/>
                <a:gd name="T10" fmla="*/ 233 w 456"/>
                <a:gd name="T11" fmla="*/ 416 h 683"/>
                <a:gd name="T12" fmla="*/ 209 w 456"/>
                <a:gd name="T13" fmla="*/ 460 h 683"/>
                <a:gd name="T14" fmla="*/ 188 w 456"/>
                <a:gd name="T15" fmla="*/ 537 h 683"/>
                <a:gd name="T16" fmla="*/ 222 w 456"/>
                <a:gd name="T17" fmla="*/ 574 h 683"/>
                <a:gd name="T18" fmla="*/ 239 w 456"/>
                <a:gd name="T19" fmla="*/ 574 h 683"/>
                <a:gd name="T20" fmla="*/ 267 w 456"/>
                <a:gd name="T21" fmla="*/ 531 h 683"/>
                <a:gd name="T22" fmla="*/ 374 w 456"/>
                <a:gd name="T23" fmla="*/ 502 h 683"/>
                <a:gd name="T24" fmla="*/ 398 w 456"/>
                <a:gd name="T25" fmla="*/ 506 h 683"/>
                <a:gd name="T26" fmla="*/ 373 w 456"/>
                <a:gd name="T27" fmla="*/ 531 h 683"/>
                <a:gd name="T28" fmla="*/ 318 w 456"/>
                <a:gd name="T29" fmla="*/ 545 h 683"/>
                <a:gd name="T30" fmla="*/ 275 w 456"/>
                <a:gd name="T31" fmla="*/ 548 h 683"/>
                <a:gd name="T32" fmla="*/ 284 w 456"/>
                <a:gd name="T33" fmla="*/ 556 h 683"/>
                <a:gd name="T34" fmla="*/ 323 w 456"/>
                <a:gd name="T35" fmla="*/ 565 h 683"/>
                <a:gd name="T36" fmla="*/ 358 w 456"/>
                <a:gd name="T37" fmla="*/ 554 h 683"/>
                <a:gd name="T38" fmla="*/ 381 w 456"/>
                <a:gd name="T39" fmla="*/ 552 h 683"/>
                <a:gd name="T40" fmla="*/ 342 w 456"/>
                <a:gd name="T41" fmla="*/ 578 h 683"/>
                <a:gd name="T42" fmla="*/ 283 w 456"/>
                <a:gd name="T43" fmla="*/ 575 h 683"/>
                <a:gd name="T44" fmla="*/ 297 w 456"/>
                <a:gd name="T45" fmla="*/ 587 h 683"/>
                <a:gd name="T46" fmla="*/ 347 w 456"/>
                <a:gd name="T47" fmla="*/ 613 h 683"/>
                <a:gd name="T48" fmla="*/ 390 w 456"/>
                <a:gd name="T49" fmla="*/ 602 h 683"/>
                <a:gd name="T50" fmla="*/ 419 w 456"/>
                <a:gd name="T51" fmla="*/ 537 h 683"/>
                <a:gd name="T52" fmla="*/ 453 w 456"/>
                <a:gd name="T53" fmla="*/ 609 h 683"/>
                <a:gd name="T54" fmla="*/ 417 w 456"/>
                <a:gd name="T55" fmla="*/ 660 h 683"/>
                <a:gd name="T56" fmla="*/ 379 w 456"/>
                <a:gd name="T57" fmla="*/ 668 h 683"/>
                <a:gd name="T58" fmla="*/ 342 w 456"/>
                <a:gd name="T59" fmla="*/ 683 h 683"/>
                <a:gd name="T60" fmla="*/ 296 w 456"/>
                <a:gd name="T61" fmla="*/ 664 h 683"/>
                <a:gd name="T62" fmla="*/ 257 w 456"/>
                <a:gd name="T63" fmla="*/ 622 h 683"/>
                <a:gd name="T64" fmla="*/ 227 w 456"/>
                <a:gd name="T65" fmla="*/ 606 h 683"/>
                <a:gd name="T66" fmla="*/ 183 w 456"/>
                <a:gd name="T67" fmla="*/ 580 h 683"/>
                <a:gd name="T68" fmla="*/ 138 w 456"/>
                <a:gd name="T69" fmla="*/ 520 h 683"/>
                <a:gd name="T70" fmla="*/ 112 w 456"/>
                <a:gd name="T71" fmla="*/ 470 h 683"/>
                <a:gd name="T72" fmla="*/ 99 w 456"/>
                <a:gd name="T73" fmla="*/ 416 h 683"/>
                <a:gd name="T74" fmla="*/ 64 w 456"/>
                <a:gd name="T75" fmla="*/ 358 h 683"/>
                <a:gd name="T76" fmla="*/ 58 w 456"/>
                <a:gd name="T77" fmla="*/ 253 h 683"/>
                <a:gd name="T78" fmla="*/ 30 w 456"/>
                <a:gd name="T79" fmla="*/ 199 h 683"/>
                <a:gd name="T80" fmla="*/ 0 w 456"/>
                <a:gd name="T81" fmla="*/ 113 h 683"/>
                <a:gd name="T82" fmla="*/ 20 w 456"/>
                <a:gd name="T83" fmla="*/ 102 h 683"/>
                <a:gd name="T84" fmla="*/ 79 w 456"/>
                <a:gd name="T85" fmla="*/ 106 h 683"/>
                <a:gd name="T86" fmla="*/ 79 w 456"/>
                <a:gd name="T87" fmla="*/ 110 h 683"/>
                <a:gd name="T88" fmla="*/ 40 w 456"/>
                <a:gd name="T89" fmla="*/ 114 h 683"/>
                <a:gd name="T90" fmla="*/ 106 w 456"/>
                <a:gd name="T91" fmla="*/ 134 h 683"/>
                <a:gd name="T92" fmla="*/ 167 w 456"/>
                <a:gd name="T93" fmla="*/ 130 h 683"/>
                <a:gd name="T94" fmla="*/ 215 w 456"/>
                <a:gd name="T95" fmla="*/ 117 h 683"/>
                <a:gd name="T96" fmla="*/ 258 w 456"/>
                <a:gd name="T97" fmla="*/ 81 h 683"/>
                <a:gd name="T98" fmla="*/ 295 w 456"/>
                <a:gd name="T99" fmla="*/ 37 h 683"/>
                <a:gd name="T100" fmla="*/ 339 w 456"/>
                <a:gd name="T101" fmla="*/ 6 h 683"/>
                <a:gd name="T102" fmla="*/ 382 w 456"/>
                <a:gd name="T103" fmla="*/ 31 h 683"/>
                <a:gd name="T104" fmla="*/ 404 w 456"/>
                <a:gd name="T105" fmla="*/ 111 h 683"/>
                <a:gd name="T106" fmla="*/ 439 w 456"/>
                <a:gd name="T107" fmla="*/ 157 h 683"/>
                <a:gd name="T108" fmla="*/ 451 w 456"/>
                <a:gd name="T109" fmla="*/ 209 h 683"/>
                <a:gd name="T110" fmla="*/ 445 w 456"/>
                <a:gd name="T111" fmla="*/ 292 h 683"/>
                <a:gd name="T112" fmla="*/ 435 w 456"/>
                <a:gd name="T113" fmla="*/ 371 h 683"/>
                <a:gd name="T114" fmla="*/ 400 w 456"/>
                <a:gd name="T115" fmla="*/ 388 h 683"/>
                <a:gd name="T116" fmla="*/ 366 w 456"/>
                <a:gd name="T117" fmla="*/ 367 h 683"/>
                <a:gd name="T118" fmla="*/ 335 w 456"/>
                <a:gd name="T119" fmla="*/ 324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6" h="683">
                  <a:moveTo>
                    <a:pt x="283" y="322"/>
                  </a:moveTo>
                  <a:lnTo>
                    <a:pt x="286" y="337"/>
                  </a:lnTo>
                  <a:lnTo>
                    <a:pt x="293" y="352"/>
                  </a:lnTo>
                  <a:lnTo>
                    <a:pt x="302" y="366"/>
                  </a:lnTo>
                  <a:lnTo>
                    <a:pt x="309" y="380"/>
                  </a:lnTo>
                  <a:lnTo>
                    <a:pt x="317" y="394"/>
                  </a:lnTo>
                  <a:lnTo>
                    <a:pt x="320" y="409"/>
                  </a:lnTo>
                  <a:lnTo>
                    <a:pt x="319" y="425"/>
                  </a:lnTo>
                  <a:lnTo>
                    <a:pt x="312" y="441"/>
                  </a:lnTo>
                  <a:lnTo>
                    <a:pt x="310" y="446"/>
                  </a:lnTo>
                  <a:lnTo>
                    <a:pt x="308" y="453"/>
                  </a:lnTo>
                  <a:lnTo>
                    <a:pt x="304" y="458"/>
                  </a:lnTo>
                  <a:lnTo>
                    <a:pt x="298" y="461"/>
                  </a:lnTo>
                  <a:lnTo>
                    <a:pt x="291" y="460"/>
                  </a:lnTo>
                  <a:lnTo>
                    <a:pt x="284" y="457"/>
                  </a:lnTo>
                  <a:lnTo>
                    <a:pt x="278" y="454"/>
                  </a:lnTo>
                  <a:lnTo>
                    <a:pt x="271" y="451"/>
                  </a:lnTo>
                  <a:lnTo>
                    <a:pt x="267" y="451"/>
                  </a:lnTo>
                  <a:lnTo>
                    <a:pt x="262" y="451"/>
                  </a:lnTo>
                  <a:lnTo>
                    <a:pt x="257" y="451"/>
                  </a:lnTo>
                  <a:lnTo>
                    <a:pt x="252" y="452"/>
                  </a:lnTo>
                  <a:lnTo>
                    <a:pt x="248" y="452"/>
                  </a:lnTo>
                  <a:lnTo>
                    <a:pt x="243" y="452"/>
                  </a:lnTo>
                  <a:lnTo>
                    <a:pt x="239" y="449"/>
                  </a:lnTo>
                  <a:lnTo>
                    <a:pt x="236" y="446"/>
                  </a:lnTo>
                  <a:lnTo>
                    <a:pt x="236" y="435"/>
                  </a:lnTo>
                  <a:lnTo>
                    <a:pt x="237" y="426"/>
                  </a:lnTo>
                  <a:lnTo>
                    <a:pt x="238" y="417"/>
                  </a:lnTo>
                  <a:lnTo>
                    <a:pt x="241" y="408"/>
                  </a:lnTo>
                  <a:lnTo>
                    <a:pt x="233" y="416"/>
                  </a:lnTo>
                  <a:lnTo>
                    <a:pt x="227" y="423"/>
                  </a:lnTo>
                  <a:lnTo>
                    <a:pt x="223" y="432"/>
                  </a:lnTo>
                  <a:lnTo>
                    <a:pt x="218" y="442"/>
                  </a:lnTo>
                  <a:lnTo>
                    <a:pt x="214" y="451"/>
                  </a:lnTo>
                  <a:lnTo>
                    <a:pt x="209" y="460"/>
                  </a:lnTo>
                  <a:lnTo>
                    <a:pt x="204" y="470"/>
                  </a:lnTo>
                  <a:lnTo>
                    <a:pt x="198" y="479"/>
                  </a:lnTo>
                  <a:lnTo>
                    <a:pt x="190" y="497"/>
                  </a:lnTo>
                  <a:lnTo>
                    <a:pt x="187" y="516"/>
                  </a:lnTo>
                  <a:lnTo>
                    <a:pt x="188" y="537"/>
                  </a:lnTo>
                  <a:lnTo>
                    <a:pt x="198" y="554"/>
                  </a:lnTo>
                  <a:lnTo>
                    <a:pt x="204" y="559"/>
                  </a:lnTo>
                  <a:lnTo>
                    <a:pt x="210" y="563"/>
                  </a:lnTo>
                  <a:lnTo>
                    <a:pt x="215" y="568"/>
                  </a:lnTo>
                  <a:lnTo>
                    <a:pt x="222" y="574"/>
                  </a:lnTo>
                  <a:lnTo>
                    <a:pt x="227" y="579"/>
                  </a:lnTo>
                  <a:lnTo>
                    <a:pt x="232" y="582"/>
                  </a:lnTo>
                  <a:lnTo>
                    <a:pt x="240" y="585"/>
                  </a:lnTo>
                  <a:lnTo>
                    <a:pt x="248" y="585"/>
                  </a:lnTo>
                  <a:lnTo>
                    <a:pt x="239" y="574"/>
                  </a:lnTo>
                  <a:lnTo>
                    <a:pt x="232" y="562"/>
                  </a:lnTo>
                  <a:lnTo>
                    <a:pt x="226" y="549"/>
                  </a:lnTo>
                  <a:lnTo>
                    <a:pt x="222" y="535"/>
                  </a:lnTo>
                  <a:lnTo>
                    <a:pt x="244" y="533"/>
                  </a:lnTo>
                  <a:lnTo>
                    <a:pt x="267" y="531"/>
                  </a:lnTo>
                  <a:lnTo>
                    <a:pt x="289" y="527"/>
                  </a:lnTo>
                  <a:lnTo>
                    <a:pt x="311" y="523"/>
                  </a:lnTo>
                  <a:lnTo>
                    <a:pt x="333" y="518"/>
                  </a:lnTo>
                  <a:lnTo>
                    <a:pt x="354" y="511"/>
                  </a:lnTo>
                  <a:lnTo>
                    <a:pt x="374" y="502"/>
                  </a:lnTo>
                  <a:lnTo>
                    <a:pt x="392" y="491"/>
                  </a:lnTo>
                  <a:lnTo>
                    <a:pt x="408" y="487"/>
                  </a:lnTo>
                  <a:lnTo>
                    <a:pt x="404" y="493"/>
                  </a:lnTo>
                  <a:lnTo>
                    <a:pt x="401" y="499"/>
                  </a:lnTo>
                  <a:lnTo>
                    <a:pt x="398" y="506"/>
                  </a:lnTo>
                  <a:lnTo>
                    <a:pt x="395" y="512"/>
                  </a:lnTo>
                  <a:lnTo>
                    <a:pt x="390" y="518"/>
                  </a:lnTo>
                  <a:lnTo>
                    <a:pt x="385" y="523"/>
                  </a:lnTo>
                  <a:lnTo>
                    <a:pt x="379" y="527"/>
                  </a:lnTo>
                  <a:lnTo>
                    <a:pt x="373" y="531"/>
                  </a:lnTo>
                  <a:lnTo>
                    <a:pt x="361" y="532"/>
                  </a:lnTo>
                  <a:lnTo>
                    <a:pt x="350" y="535"/>
                  </a:lnTo>
                  <a:lnTo>
                    <a:pt x="339" y="538"/>
                  </a:lnTo>
                  <a:lnTo>
                    <a:pt x="329" y="541"/>
                  </a:lnTo>
                  <a:lnTo>
                    <a:pt x="318" y="545"/>
                  </a:lnTo>
                  <a:lnTo>
                    <a:pt x="307" y="548"/>
                  </a:lnTo>
                  <a:lnTo>
                    <a:pt x="296" y="550"/>
                  </a:lnTo>
                  <a:lnTo>
                    <a:pt x="284" y="550"/>
                  </a:lnTo>
                  <a:lnTo>
                    <a:pt x="280" y="549"/>
                  </a:lnTo>
                  <a:lnTo>
                    <a:pt x="275" y="548"/>
                  </a:lnTo>
                  <a:lnTo>
                    <a:pt x="270" y="547"/>
                  </a:lnTo>
                  <a:lnTo>
                    <a:pt x="265" y="546"/>
                  </a:lnTo>
                  <a:lnTo>
                    <a:pt x="271" y="549"/>
                  </a:lnTo>
                  <a:lnTo>
                    <a:pt x="278" y="553"/>
                  </a:lnTo>
                  <a:lnTo>
                    <a:pt x="284" y="556"/>
                  </a:lnTo>
                  <a:lnTo>
                    <a:pt x="292" y="560"/>
                  </a:lnTo>
                  <a:lnTo>
                    <a:pt x="299" y="562"/>
                  </a:lnTo>
                  <a:lnTo>
                    <a:pt x="307" y="564"/>
                  </a:lnTo>
                  <a:lnTo>
                    <a:pt x="315" y="565"/>
                  </a:lnTo>
                  <a:lnTo>
                    <a:pt x="323" y="565"/>
                  </a:lnTo>
                  <a:lnTo>
                    <a:pt x="331" y="563"/>
                  </a:lnTo>
                  <a:lnTo>
                    <a:pt x="337" y="562"/>
                  </a:lnTo>
                  <a:lnTo>
                    <a:pt x="345" y="560"/>
                  </a:lnTo>
                  <a:lnTo>
                    <a:pt x="351" y="556"/>
                  </a:lnTo>
                  <a:lnTo>
                    <a:pt x="358" y="554"/>
                  </a:lnTo>
                  <a:lnTo>
                    <a:pt x="365" y="552"/>
                  </a:lnTo>
                  <a:lnTo>
                    <a:pt x="372" y="551"/>
                  </a:lnTo>
                  <a:lnTo>
                    <a:pt x="379" y="549"/>
                  </a:lnTo>
                  <a:lnTo>
                    <a:pt x="384" y="545"/>
                  </a:lnTo>
                  <a:lnTo>
                    <a:pt x="381" y="552"/>
                  </a:lnTo>
                  <a:lnTo>
                    <a:pt x="377" y="561"/>
                  </a:lnTo>
                  <a:lnTo>
                    <a:pt x="372" y="568"/>
                  </a:lnTo>
                  <a:lnTo>
                    <a:pt x="364" y="573"/>
                  </a:lnTo>
                  <a:lnTo>
                    <a:pt x="354" y="576"/>
                  </a:lnTo>
                  <a:lnTo>
                    <a:pt x="342" y="578"/>
                  </a:lnTo>
                  <a:lnTo>
                    <a:pt x="330" y="579"/>
                  </a:lnTo>
                  <a:lnTo>
                    <a:pt x="318" y="579"/>
                  </a:lnTo>
                  <a:lnTo>
                    <a:pt x="306" y="578"/>
                  </a:lnTo>
                  <a:lnTo>
                    <a:pt x="294" y="576"/>
                  </a:lnTo>
                  <a:lnTo>
                    <a:pt x="283" y="575"/>
                  </a:lnTo>
                  <a:lnTo>
                    <a:pt x="271" y="573"/>
                  </a:lnTo>
                  <a:lnTo>
                    <a:pt x="267" y="575"/>
                  </a:lnTo>
                  <a:lnTo>
                    <a:pt x="279" y="576"/>
                  </a:lnTo>
                  <a:lnTo>
                    <a:pt x="289" y="580"/>
                  </a:lnTo>
                  <a:lnTo>
                    <a:pt x="297" y="587"/>
                  </a:lnTo>
                  <a:lnTo>
                    <a:pt x="307" y="594"/>
                  </a:lnTo>
                  <a:lnTo>
                    <a:pt x="316" y="602"/>
                  </a:lnTo>
                  <a:lnTo>
                    <a:pt x="325" y="608"/>
                  </a:lnTo>
                  <a:lnTo>
                    <a:pt x="335" y="612"/>
                  </a:lnTo>
                  <a:lnTo>
                    <a:pt x="347" y="613"/>
                  </a:lnTo>
                  <a:lnTo>
                    <a:pt x="356" y="612"/>
                  </a:lnTo>
                  <a:lnTo>
                    <a:pt x="364" y="611"/>
                  </a:lnTo>
                  <a:lnTo>
                    <a:pt x="374" y="608"/>
                  </a:lnTo>
                  <a:lnTo>
                    <a:pt x="382" y="606"/>
                  </a:lnTo>
                  <a:lnTo>
                    <a:pt x="390" y="602"/>
                  </a:lnTo>
                  <a:lnTo>
                    <a:pt x="397" y="596"/>
                  </a:lnTo>
                  <a:lnTo>
                    <a:pt x="402" y="590"/>
                  </a:lnTo>
                  <a:lnTo>
                    <a:pt x="406" y="581"/>
                  </a:lnTo>
                  <a:lnTo>
                    <a:pt x="412" y="559"/>
                  </a:lnTo>
                  <a:lnTo>
                    <a:pt x="419" y="537"/>
                  </a:lnTo>
                  <a:lnTo>
                    <a:pt x="429" y="515"/>
                  </a:lnTo>
                  <a:lnTo>
                    <a:pt x="438" y="495"/>
                  </a:lnTo>
                  <a:lnTo>
                    <a:pt x="452" y="528"/>
                  </a:lnTo>
                  <a:lnTo>
                    <a:pt x="456" y="568"/>
                  </a:lnTo>
                  <a:lnTo>
                    <a:pt x="453" y="609"/>
                  </a:lnTo>
                  <a:lnTo>
                    <a:pt x="444" y="647"/>
                  </a:lnTo>
                  <a:lnTo>
                    <a:pt x="439" y="653"/>
                  </a:lnTo>
                  <a:lnTo>
                    <a:pt x="432" y="657"/>
                  </a:lnTo>
                  <a:lnTo>
                    <a:pt x="425" y="659"/>
                  </a:lnTo>
                  <a:lnTo>
                    <a:pt x="417" y="660"/>
                  </a:lnTo>
                  <a:lnTo>
                    <a:pt x="410" y="660"/>
                  </a:lnTo>
                  <a:lnTo>
                    <a:pt x="402" y="661"/>
                  </a:lnTo>
                  <a:lnTo>
                    <a:pt x="395" y="662"/>
                  </a:lnTo>
                  <a:lnTo>
                    <a:pt x="387" y="665"/>
                  </a:lnTo>
                  <a:lnTo>
                    <a:pt x="379" y="668"/>
                  </a:lnTo>
                  <a:lnTo>
                    <a:pt x="372" y="671"/>
                  </a:lnTo>
                  <a:lnTo>
                    <a:pt x="365" y="674"/>
                  </a:lnTo>
                  <a:lnTo>
                    <a:pt x="358" y="678"/>
                  </a:lnTo>
                  <a:lnTo>
                    <a:pt x="349" y="681"/>
                  </a:lnTo>
                  <a:lnTo>
                    <a:pt x="342" y="683"/>
                  </a:lnTo>
                  <a:lnTo>
                    <a:pt x="333" y="683"/>
                  </a:lnTo>
                  <a:lnTo>
                    <a:pt x="324" y="682"/>
                  </a:lnTo>
                  <a:lnTo>
                    <a:pt x="316" y="675"/>
                  </a:lnTo>
                  <a:lnTo>
                    <a:pt x="306" y="670"/>
                  </a:lnTo>
                  <a:lnTo>
                    <a:pt x="296" y="664"/>
                  </a:lnTo>
                  <a:lnTo>
                    <a:pt x="286" y="657"/>
                  </a:lnTo>
                  <a:lnTo>
                    <a:pt x="278" y="649"/>
                  </a:lnTo>
                  <a:lnTo>
                    <a:pt x="270" y="642"/>
                  </a:lnTo>
                  <a:lnTo>
                    <a:pt x="263" y="632"/>
                  </a:lnTo>
                  <a:lnTo>
                    <a:pt x="257" y="622"/>
                  </a:lnTo>
                  <a:lnTo>
                    <a:pt x="252" y="618"/>
                  </a:lnTo>
                  <a:lnTo>
                    <a:pt x="245" y="615"/>
                  </a:lnTo>
                  <a:lnTo>
                    <a:pt x="240" y="612"/>
                  </a:lnTo>
                  <a:lnTo>
                    <a:pt x="233" y="608"/>
                  </a:lnTo>
                  <a:lnTo>
                    <a:pt x="227" y="606"/>
                  </a:lnTo>
                  <a:lnTo>
                    <a:pt x="220" y="604"/>
                  </a:lnTo>
                  <a:lnTo>
                    <a:pt x="214" y="601"/>
                  </a:lnTo>
                  <a:lnTo>
                    <a:pt x="208" y="598"/>
                  </a:lnTo>
                  <a:lnTo>
                    <a:pt x="195" y="590"/>
                  </a:lnTo>
                  <a:lnTo>
                    <a:pt x="183" y="580"/>
                  </a:lnTo>
                  <a:lnTo>
                    <a:pt x="172" y="571"/>
                  </a:lnTo>
                  <a:lnTo>
                    <a:pt x="162" y="559"/>
                  </a:lnTo>
                  <a:lnTo>
                    <a:pt x="152" y="547"/>
                  </a:lnTo>
                  <a:lnTo>
                    <a:pt x="145" y="534"/>
                  </a:lnTo>
                  <a:lnTo>
                    <a:pt x="138" y="520"/>
                  </a:lnTo>
                  <a:lnTo>
                    <a:pt x="133" y="507"/>
                  </a:lnTo>
                  <a:lnTo>
                    <a:pt x="129" y="497"/>
                  </a:lnTo>
                  <a:lnTo>
                    <a:pt x="123" y="488"/>
                  </a:lnTo>
                  <a:lnTo>
                    <a:pt x="118" y="480"/>
                  </a:lnTo>
                  <a:lnTo>
                    <a:pt x="112" y="470"/>
                  </a:lnTo>
                  <a:lnTo>
                    <a:pt x="110" y="459"/>
                  </a:lnTo>
                  <a:lnTo>
                    <a:pt x="110" y="448"/>
                  </a:lnTo>
                  <a:lnTo>
                    <a:pt x="108" y="438"/>
                  </a:lnTo>
                  <a:lnTo>
                    <a:pt x="104" y="429"/>
                  </a:lnTo>
                  <a:lnTo>
                    <a:pt x="99" y="416"/>
                  </a:lnTo>
                  <a:lnTo>
                    <a:pt x="93" y="404"/>
                  </a:lnTo>
                  <a:lnTo>
                    <a:pt x="85" y="392"/>
                  </a:lnTo>
                  <a:lnTo>
                    <a:pt x="78" y="381"/>
                  </a:lnTo>
                  <a:lnTo>
                    <a:pt x="70" y="369"/>
                  </a:lnTo>
                  <a:lnTo>
                    <a:pt x="64" y="358"/>
                  </a:lnTo>
                  <a:lnTo>
                    <a:pt x="59" y="345"/>
                  </a:lnTo>
                  <a:lnTo>
                    <a:pt x="58" y="331"/>
                  </a:lnTo>
                  <a:lnTo>
                    <a:pt x="59" y="303"/>
                  </a:lnTo>
                  <a:lnTo>
                    <a:pt x="60" y="278"/>
                  </a:lnTo>
                  <a:lnTo>
                    <a:pt x="58" y="253"/>
                  </a:lnTo>
                  <a:lnTo>
                    <a:pt x="50" y="229"/>
                  </a:lnTo>
                  <a:lnTo>
                    <a:pt x="43" y="222"/>
                  </a:lnTo>
                  <a:lnTo>
                    <a:pt x="38" y="215"/>
                  </a:lnTo>
                  <a:lnTo>
                    <a:pt x="33" y="206"/>
                  </a:lnTo>
                  <a:lnTo>
                    <a:pt x="30" y="199"/>
                  </a:lnTo>
                  <a:lnTo>
                    <a:pt x="27" y="191"/>
                  </a:lnTo>
                  <a:lnTo>
                    <a:pt x="23" y="182"/>
                  </a:lnTo>
                  <a:lnTo>
                    <a:pt x="18" y="175"/>
                  </a:lnTo>
                  <a:lnTo>
                    <a:pt x="12" y="168"/>
                  </a:lnTo>
                  <a:lnTo>
                    <a:pt x="0" y="113"/>
                  </a:lnTo>
                  <a:lnTo>
                    <a:pt x="1" y="109"/>
                  </a:lnTo>
                  <a:lnTo>
                    <a:pt x="3" y="105"/>
                  </a:lnTo>
                  <a:lnTo>
                    <a:pt x="5" y="101"/>
                  </a:lnTo>
                  <a:lnTo>
                    <a:pt x="10" y="99"/>
                  </a:lnTo>
                  <a:lnTo>
                    <a:pt x="20" y="102"/>
                  </a:lnTo>
                  <a:lnTo>
                    <a:pt x="31" y="103"/>
                  </a:lnTo>
                  <a:lnTo>
                    <a:pt x="43" y="105"/>
                  </a:lnTo>
                  <a:lnTo>
                    <a:pt x="55" y="106"/>
                  </a:lnTo>
                  <a:lnTo>
                    <a:pt x="67" y="106"/>
                  </a:lnTo>
                  <a:lnTo>
                    <a:pt x="79" y="106"/>
                  </a:lnTo>
                  <a:lnTo>
                    <a:pt x="90" y="106"/>
                  </a:lnTo>
                  <a:lnTo>
                    <a:pt x="102" y="107"/>
                  </a:lnTo>
                  <a:lnTo>
                    <a:pt x="94" y="109"/>
                  </a:lnTo>
                  <a:lnTo>
                    <a:pt x="86" y="110"/>
                  </a:lnTo>
                  <a:lnTo>
                    <a:pt x="79" y="110"/>
                  </a:lnTo>
                  <a:lnTo>
                    <a:pt x="71" y="110"/>
                  </a:lnTo>
                  <a:lnTo>
                    <a:pt x="63" y="111"/>
                  </a:lnTo>
                  <a:lnTo>
                    <a:pt x="55" y="111"/>
                  </a:lnTo>
                  <a:lnTo>
                    <a:pt x="47" y="112"/>
                  </a:lnTo>
                  <a:lnTo>
                    <a:pt x="40" y="114"/>
                  </a:lnTo>
                  <a:lnTo>
                    <a:pt x="52" y="120"/>
                  </a:lnTo>
                  <a:lnTo>
                    <a:pt x="65" y="124"/>
                  </a:lnTo>
                  <a:lnTo>
                    <a:pt x="78" y="128"/>
                  </a:lnTo>
                  <a:lnTo>
                    <a:pt x="92" y="132"/>
                  </a:lnTo>
                  <a:lnTo>
                    <a:pt x="106" y="134"/>
                  </a:lnTo>
                  <a:lnTo>
                    <a:pt x="120" y="135"/>
                  </a:lnTo>
                  <a:lnTo>
                    <a:pt x="134" y="135"/>
                  </a:lnTo>
                  <a:lnTo>
                    <a:pt x="148" y="134"/>
                  </a:lnTo>
                  <a:lnTo>
                    <a:pt x="158" y="132"/>
                  </a:lnTo>
                  <a:lnTo>
                    <a:pt x="167" y="130"/>
                  </a:lnTo>
                  <a:lnTo>
                    <a:pt x="177" y="129"/>
                  </a:lnTo>
                  <a:lnTo>
                    <a:pt x="187" y="127"/>
                  </a:lnTo>
                  <a:lnTo>
                    <a:pt x="197" y="125"/>
                  </a:lnTo>
                  <a:lnTo>
                    <a:pt x="205" y="122"/>
                  </a:lnTo>
                  <a:lnTo>
                    <a:pt x="215" y="117"/>
                  </a:lnTo>
                  <a:lnTo>
                    <a:pt x="223" y="112"/>
                  </a:lnTo>
                  <a:lnTo>
                    <a:pt x="231" y="105"/>
                  </a:lnTo>
                  <a:lnTo>
                    <a:pt x="240" y="97"/>
                  </a:lnTo>
                  <a:lnTo>
                    <a:pt x="250" y="89"/>
                  </a:lnTo>
                  <a:lnTo>
                    <a:pt x="258" y="81"/>
                  </a:lnTo>
                  <a:lnTo>
                    <a:pt x="267" y="73"/>
                  </a:lnTo>
                  <a:lnTo>
                    <a:pt x="276" y="65"/>
                  </a:lnTo>
                  <a:lnTo>
                    <a:pt x="283" y="56"/>
                  </a:lnTo>
                  <a:lnTo>
                    <a:pt x="291" y="47"/>
                  </a:lnTo>
                  <a:lnTo>
                    <a:pt x="295" y="37"/>
                  </a:lnTo>
                  <a:lnTo>
                    <a:pt x="304" y="30"/>
                  </a:lnTo>
                  <a:lnTo>
                    <a:pt x="313" y="22"/>
                  </a:lnTo>
                  <a:lnTo>
                    <a:pt x="321" y="14"/>
                  </a:lnTo>
                  <a:lnTo>
                    <a:pt x="332" y="0"/>
                  </a:lnTo>
                  <a:lnTo>
                    <a:pt x="339" y="6"/>
                  </a:lnTo>
                  <a:lnTo>
                    <a:pt x="348" y="12"/>
                  </a:lnTo>
                  <a:lnTo>
                    <a:pt x="357" y="16"/>
                  </a:lnTo>
                  <a:lnTo>
                    <a:pt x="365" y="20"/>
                  </a:lnTo>
                  <a:lnTo>
                    <a:pt x="374" y="26"/>
                  </a:lnTo>
                  <a:lnTo>
                    <a:pt x="382" y="31"/>
                  </a:lnTo>
                  <a:lnTo>
                    <a:pt x="389" y="37"/>
                  </a:lnTo>
                  <a:lnTo>
                    <a:pt x="396" y="45"/>
                  </a:lnTo>
                  <a:lnTo>
                    <a:pt x="400" y="67"/>
                  </a:lnTo>
                  <a:lnTo>
                    <a:pt x="402" y="89"/>
                  </a:lnTo>
                  <a:lnTo>
                    <a:pt x="404" y="111"/>
                  </a:lnTo>
                  <a:lnTo>
                    <a:pt x="413" y="132"/>
                  </a:lnTo>
                  <a:lnTo>
                    <a:pt x="418" y="138"/>
                  </a:lnTo>
                  <a:lnTo>
                    <a:pt x="426" y="145"/>
                  </a:lnTo>
                  <a:lnTo>
                    <a:pt x="432" y="151"/>
                  </a:lnTo>
                  <a:lnTo>
                    <a:pt x="439" y="157"/>
                  </a:lnTo>
                  <a:lnTo>
                    <a:pt x="445" y="165"/>
                  </a:lnTo>
                  <a:lnTo>
                    <a:pt x="450" y="173"/>
                  </a:lnTo>
                  <a:lnTo>
                    <a:pt x="453" y="180"/>
                  </a:lnTo>
                  <a:lnTo>
                    <a:pt x="454" y="190"/>
                  </a:lnTo>
                  <a:lnTo>
                    <a:pt x="451" y="209"/>
                  </a:lnTo>
                  <a:lnTo>
                    <a:pt x="444" y="228"/>
                  </a:lnTo>
                  <a:lnTo>
                    <a:pt x="438" y="246"/>
                  </a:lnTo>
                  <a:lnTo>
                    <a:pt x="440" y="266"/>
                  </a:lnTo>
                  <a:lnTo>
                    <a:pt x="445" y="279"/>
                  </a:lnTo>
                  <a:lnTo>
                    <a:pt x="445" y="292"/>
                  </a:lnTo>
                  <a:lnTo>
                    <a:pt x="441" y="305"/>
                  </a:lnTo>
                  <a:lnTo>
                    <a:pt x="440" y="319"/>
                  </a:lnTo>
                  <a:lnTo>
                    <a:pt x="439" y="336"/>
                  </a:lnTo>
                  <a:lnTo>
                    <a:pt x="438" y="353"/>
                  </a:lnTo>
                  <a:lnTo>
                    <a:pt x="435" y="371"/>
                  </a:lnTo>
                  <a:lnTo>
                    <a:pt x="429" y="387"/>
                  </a:lnTo>
                  <a:lnTo>
                    <a:pt x="423" y="389"/>
                  </a:lnTo>
                  <a:lnTo>
                    <a:pt x="415" y="389"/>
                  </a:lnTo>
                  <a:lnTo>
                    <a:pt x="408" y="389"/>
                  </a:lnTo>
                  <a:lnTo>
                    <a:pt x="400" y="388"/>
                  </a:lnTo>
                  <a:lnTo>
                    <a:pt x="394" y="386"/>
                  </a:lnTo>
                  <a:lnTo>
                    <a:pt x="386" y="383"/>
                  </a:lnTo>
                  <a:lnTo>
                    <a:pt x="379" y="380"/>
                  </a:lnTo>
                  <a:lnTo>
                    <a:pt x="373" y="376"/>
                  </a:lnTo>
                  <a:lnTo>
                    <a:pt x="366" y="367"/>
                  </a:lnTo>
                  <a:lnTo>
                    <a:pt x="361" y="359"/>
                  </a:lnTo>
                  <a:lnTo>
                    <a:pt x="356" y="350"/>
                  </a:lnTo>
                  <a:lnTo>
                    <a:pt x="349" y="340"/>
                  </a:lnTo>
                  <a:lnTo>
                    <a:pt x="343" y="332"/>
                  </a:lnTo>
                  <a:lnTo>
                    <a:pt x="335" y="324"/>
                  </a:lnTo>
                  <a:lnTo>
                    <a:pt x="326" y="316"/>
                  </a:lnTo>
                  <a:lnTo>
                    <a:pt x="318" y="311"/>
                  </a:lnTo>
                  <a:lnTo>
                    <a:pt x="283" y="32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8" name="Freeform 1118"/>
            <p:cNvSpPr>
              <a:spLocks/>
            </p:cNvSpPr>
            <p:nvPr/>
          </p:nvSpPr>
          <p:spPr bwMode="auto">
            <a:xfrm>
              <a:off x="914" y="1792"/>
              <a:ext cx="48" cy="34"/>
            </a:xfrm>
            <a:custGeom>
              <a:avLst/>
              <a:gdLst>
                <a:gd name="T0" fmla="*/ 145 w 145"/>
                <a:gd name="T1" fmla="*/ 1 h 102"/>
                <a:gd name="T2" fmla="*/ 142 w 145"/>
                <a:gd name="T3" fmla="*/ 10 h 102"/>
                <a:gd name="T4" fmla="*/ 137 w 145"/>
                <a:gd name="T5" fmla="*/ 18 h 102"/>
                <a:gd name="T6" fmla="*/ 129 w 145"/>
                <a:gd name="T7" fmla="*/ 26 h 102"/>
                <a:gd name="T8" fmla="*/ 120 w 145"/>
                <a:gd name="T9" fmla="*/ 32 h 102"/>
                <a:gd name="T10" fmla="*/ 106 w 145"/>
                <a:gd name="T11" fmla="*/ 33 h 102"/>
                <a:gd name="T12" fmla="*/ 92 w 145"/>
                <a:gd name="T13" fmla="*/ 36 h 102"/>
                <a:gd name="T14" fmla="*/ 77 w 145"/>
                <a:gd name="T15" fmla="*/ 38 h 102"/>
                <a:gd name="T16" fmla="*/ 64 w 145"/>
                <a:gd name="T17" fmla="*/ 41 h 102"/>
                <a:gd name="T18" fmla="*/ 51 w 145"/>
                <a:gd name="T19" fmla="*/ 46 h 102"/>
                <a:gd name="T20" fmla="*/ 39 w 145"/>
                <a:gd name="T21" fmla="*/ 53 h 102"/>
                <a:gd name="T22" fmla="*/ 28 w 145"/>
                <a:gd name="T23" fmla="*/ 63 h 102"/>
                <a:gd name="T24" fmla="*/ 19 w 145"/>
                <a:gd name="T25" fmla="*/ 75 h 102"/>
                <a:gd name="T26" fmla="*/ 14 w 145"/>
                <a:gd name="T27" fmla="*/ 81 h 102"/>
                <a:gd name="T28" fmla="*/ 11 w 145"/>
                <a:gd name="T29" fmla="*/ 89 h 102"/>
                <a:gd name="T30" fmla="*/ 7 w 145"/>
                <a:gd name="T31" fmla="*/ 96 h 102"/>
                <a:gd name="T32" fmla="*/ 2 w 145"/>
                <a:gd name="T33" fmla="*/ 102 h 102"/>
                <a:gd name="T34" fmla="*/ 0 w 145"/>
                <a:gd name="T35" fmla="*/ 91 h 102"/>
                <a:gd name="T36" fmla="*/ 0 w 145"/>
                <a:gd name="T37" fmla="*/ 80 h 102"/>
                <a:gd name="T38" fmla="*/ 2 w 145"/>
                <a:gd name="T39" fmla="*/ 69 h 102"/>
                <a:gd name="T40" fmla="*/ 7 w 145"/>
                <a:gd name="T41" fmla="*/ 58 h 102"/>
                <a:gd name="T42" fmla="*/ 11 w 145"/>
                <a:gd name="T43" fmla="*/ 49 h 102"/>
                <a:gd name="T44" fmla="*/ 17 w 145"/>
                <a:gd name="T45" fmla="*/ 38 h 102"/>
                <a:gd name="T46" fmla="*/ 22 w 145"/>
                <a:gd name="T47" fmla="*/ 28 h 102"/>
                <a:gd name="T48" fmla="*/ 26 w 145"/>
                <a:gd name="T49" fmla="*/ 18 h 102"/>
                <a:gd name="T50" fmla="*/ 38 w 145"/>
                <a:gd name="T51" fmla="*/ 11 h 102"/>
                <a:gd name="T52" fmla="*/ 50 w 145"/>
                <a:gd name="T53" fmla="*/ 6 h 102"/>
                <a:gd name="T54" fmla="*/ 64 w 145"/>
                <a:gd name="T55" fmla="*/ 4 h 102"/>
                <a:gd name="T56" fmla="*/ 79 w 145"/>
                <a:gd name="T57" fmla="*/ 3 h 102"/>
                <a:gd name="T58" fmla="*/ 94 w 145"/>
                <a:gd name="T59" fmla="*/ 4 h 102"/>
                <a:gd name="T60" fmla="*/ 110 w 145"/>
                <a:gd name="T61" fmla="*/ 4 h 102"/>
                <a:gd name="T62" fmla="*/ 124 w 145"/>
                <a:gd name="T63" fmla="*/ 4 h 102"/>
                <a:gd name="T64" fmla="*/ 138 w 145"/>
                <a:gd name="T65" fmla="*/ 3 h 102"/>
                <a:gd name="T66" fmla="*/ 140 w 145"/>
                <a:gd name="T67" fmla="*/ 2 h 102"/>
                <a:gd name="T68" fmla="*/ 141 w 145"/>
                <a:gd name="T69" fmla="*/ 1 h 102"/>
                <a:gd name="T70" fmla="*/ 143 w 145"/>
                <a:gd name="T71" fmla="*/ 0 h 102"/>
                <a:gd name="T72" fmla="*/ 145 w 145"/>
                <a:gd name="T73" fmla="*/ 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02">
                  <a:moveTo>
                    <a:pt x="145" y="1"/>
                  </a:moveTo>
                  <a:lnTo>
                    <a:pt x="142" y="10"/>
                  </a:lnTo>
                  <a:lnTo>
                    <a:pt x="137" y="18"/>
                  </a:lnTo>
                  <a:lnTo>
                    <a:pt x="129" y="26"/>
                  </a:lnTo>
                  <a:lnTo>
                    <a:pt x="120" y="32"/>
                  </a:lnTo>
                  <a:lnTo>
                    <a:pt x="106" y="33"/>
                  </a:lnTo>
                  <a:lnTo>
                    <a:pt x="92" y="36"/>
                  </a:lnTo>
                  <a:lnTo>
                    <a:pt x="77" y="38"/>
                  </a:lnTo>
                  <a:lnTo>
                    <a:pt x="64" y="41"/>
                  </a:lnTo>
                  <a:lnTo>
                    <a:pt x="51" y="46"/>
                  </a:lnTo>
                  <a:lnTo>
                    <a:pt x="39" y="53"/>
                  </a:lnTo>
                  <a:lnTo>
                    <a:pt x="28" y="63"/>
                  </a:lnTo>
                  <a:lnTo>
                    <a:pt x="19" y="75"/>
                  </a:lnTo>
                  <a:lnTo>
                    <a:pt x="14" y="81"/>
                  </a:lnTo>
                  <a:lnTo>
                    <a:pt x="11" y="89"/>
                  </a:lnTo>
                  <a:lnTo>
                    <a:pt x="7" y="96"/>
                  </a:lnTo>
                  <a:lnTo>
                    <a:pt x="2" y="102"/>
                  </a:lnTo>
                  <a:lnTo>
                    <a:pt x="0" y="91"/>
                  </a:lnTo>
                  <a:lnTo>
                    <a:pt x="0" y="80"/>
                  </a:lnTo>
                  <a:lnTo>
                    <a:pt x="2" y="69"/>
                  </a:lnTo>
                  <a:lnTo>
                    <a:pt x="7" y="58"/>
                  </a:lnTo>
                  <a:lnTo>
                    <a:pt x="11" y="49"/>
                  </a:lnTo>
                  <a:lnTo>
                    <a:pt x="17" y="38"/>
                  </a:lnTo>
                  <a:lnTo>
                    <a:pt x="22" y="28"/>
                  </a:lnTo>
                  <a:lnTo>
                    <a:pt x="26" y="18"/>
                  </a:lnTo>
                  <a:lnTo>
                    <a:pt x="38" y="11"/>
                  </a:lnTo>
                  <a:lnTo>
                    <a:pt x="50" y="6"/>
                  </a:lnTo>
                  <a:lnTo>
                    <a:pt x="64" y="4"/>
                  </a:lnTo>
                  <a:lnTo>
                    <a:pt x="79" y="3"/>
                  </a:lnTo>
                  <a:lnTo>
                    <a:pt x="94" y="4"/>
                  </a:lnTo>
                  <a:lnTo>
                    <a:pt x="110" y="4"/>
                  </a:lnTo>
                  <a:lnTo>
                    <a:pt x="124" y="4"/>
                  </a:lnTo>
                  <a:lnTo>
                    <a:pt x="138" y="3"/>
                  </a:lnTo>
                  <a:lnTo>
                    <a:pt x="140" y="2"/>
                  </a:lnTo>
                  <a:lnTo>
                    <a:pt x="141" y="1"/>
                  </a:lnTo>
                  <a:lnTo>
                    <a:pt x="143" y="0"/>
                  </a:lnTo>
                  <a:lnTo>
                    <a:pt x="1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39" name="Freeform 1119"/>
            <p:cNvSpPr>
              <a:spLocks/>
            </p:cNvSpPr>
            <p:nvPr/>
          </p:nvSpPr>
          <p:spPr bwMode="auto">
            <a:xfrm>
              <a:off x="694" y="1807"/>
              <a:ext cx="62" cy="55"/>
            </a:xfrm>
            <a:custGeom>
              <a:avLst/>
              <a:gdLst>
                <a:gd name="T0" fmla="*/ 176 w 188"/>
                <a:gd name="T1" fmla="*/ 41 h 166"/>
                <a:gd name="T2" fmla="*/ 169 w 188"/>
                <a:gd name="T3" fmla="*/ 47 h 166"/>
                <a:gd name="T4" fmla="*/ 162 w 188"/>
                <a:gd name="T5" fmla="*/ 50 h 166"/>
                <a:gd name="T6" fmla="*/ 153 w 188"/>
                <a:gd name="T7" fmla="*/ 52 h 166"/>
                <a:gd name="T8" fmla="*/ 146 w 188"/>
                <a:gd name="T9" fmla="*/ 55 h 166"/>
                <a:gd name="T10" fmla="*/ 140 w 188"/>
                <a:gd name="T11" fmla="*/ 60 h 166"/>
                <a:gd name="T12" fmla="*/ 134 w 188"/>
                <a:gd name="T13" fmla="*/ 63 h 166"/>
                <a:gd name="T14" fmla="*/ 127 w 188"/>
                <a:gd name="T15" fmla="*/ 66 h 166"/>
                <a:gd name="T16" fmla="*/ 121 w 188"/>
                <a:gd name="T17" fmla="*/ 68 h 166"/>
                <a:gd name="T18" fmla="*/ 114 w 188"/>
                <a:gd name="T19" fmla="*/ 71 h 166"/>
                <a:gd name="T20" fmla="*/ 107 w 188"/>
                <a:gd name="T21" fmla="*/ 73 h 166"/>
                <a:gd name="T22" fmla="*/ 100 w 188"/>
                <a:gd name="T23" fmla="*/ 75 h 166"/>
                <a:gd name="T24" fmla="*/ 94 w 188"/>
                <a:gd name="T25" fmla="*/ 78 h 166"/>
                <a:gd name="T26" fmla="*/ 81 w 188"/>
                <a:gd name="T27" fmla="*/ 88 h 166"/>
                <a:gd name="T28" fmla="*/ 69 w 188"/>
                <a:gd name="T29" fmla="*/ 98 h 166"/>
                <a:gd name="T30" fmla="*/ 56 w 188"/>
                <a:gd name="T31" fmla="*/ 107 h 166"/>
                <a:gd name="T32" fmla="*/ 44 w 188"/>
                <a:gd name="T33" fmla="*/ 118 h 166"/>
                <a:gd name="T34" fmla="*/ 32 w 188"/>
                <a:gd name="T35" fmla="*/ 129 h 166"/>
                <a:gd name="T36" fmla="*/ 20 w 188"/>
                <a:gd name="T37" fmla="*/ 141 h 166"/>
                <a:gd name="T38" fmla="*/ 9 w 188"/>
                <a:gd name="T39" fmla="*/ 153 h 166"/>
                <a:gd name="T40" fmla="*/ 0 w 188"/>
                <a:gd name="T41" fmla="*/ 166 h 166"/>
                <a:gd name="T42" fmla="*/ 6 w 188"/>
                <a:gd name="T43" fmla="*/ 154 h 166"/>
                <a:gd name="T44" fmla="*/ 15 w 188"/>
                <a:gd name="T45" fmla="*/ 141 h 166"/>
                <a:gd name="T46" fmla="*/ 23 w 188"/>
                <a:gd name="T47" fmla="*/ 129 h 166"/>
                <a:gd name="T48" fmla="*/ 32 w 188"/>
                <a:gd name="T49" fmla="*/ 118 h 166"/>
                <a:gd name="T50" fmla="*/ 42 w 188"/>
                <a:gd name="T51" fmla="*/ 106 h 166"/>
                <a:gd name="T52" fmla="*/ 51 w 188"/>
                <a:gd name="T53" fmla="*/ 94 h 166"/>
                <a:gd name="T54" fmla="*/ 61 w 188"/>
                <a:gd name="T55" fmla="*/ 83 h 166"/>
                <a:gd name="T56" fmla="*/ 70 w 188"/>
                <a:gd name="T57" fmla="*/ 72 h 166"/>
                <a:gd name="T58" fmla="*/ 79 w 188"/>
                <a:gd name="T59" fmla="*/ 64 h 166"/>
                <a:gd name="T60" fmla="*/ 88 w 188"/>
                <a:gd name="T61" fmla="*/ 58 h 166"/>
                <a:gd name="T62" fmla="*/ 98 w 188"/>
                <a:gd name="T63" fmla="*/ 52 h 166"/>
                <a:gd name="T64" fmla="*/ 108 w 188"/>
                <a:gd name="T65" fmla="*/ 48 h 166"/>
                <a:gd name="T66" fmla="*/ 119 w 188"/>
                <a:gd name="T67" fmla="*/ 43 h 166"/>
                <a:gd name="T68" fmla="*/ 129 w 188"/>
                <a:gd name="T69" fmla="*/ 40 h 166"/>
                <a:gd name="T70" fmla="*/ 140 w 188"/>
                <a:gd name="T71" fmla="*/ 38 h 166"/>
                <a:gd name="T72" fmla="*/ 151 w 188"/>
                <a:gd name="T73" fmla="*/ 36 h 166"/>
                <a:gd name="T74" fmla="*/ 156 w 188"/>
                <a:gd name="T75" fmla="*/ 32 h 166"/>
                <a:gd name="T76" fmla="*/ 162 w 188"/>
                <a:gd name="T77" fmla="*/ 28 h 166"/>
                <a:gd name="T78" fmla="*/ 166 w 188"/>
                <a:gd name="T79" fmla="*/ 24 h 166"/>
                <a:gd name="T80" fmla="*/ 170 w 188"/>
                <a:gd name="T81" fmla="*/ 20 h 166"/>
                <a:gd name="T82" fmla="*/ 175 w 188"/>
                <a:gd name="T83" fmla="*/ 14 h 166"/>
                <a:gd name="T84" fmla="*/ 179 w 188"/>
                <a:gd name="T85" fmla="*/ 10 h 166"/>
                <a:gd name="T86" fmla="*/ 183 w 188"/>
                <a:gd name="T87" fmla="*/ 5 h 166"/>
                <a:gd name="T88" fmla="*/ 187 w 188"/>
                <a:gd name="T89" fmla="*/ 0 h 166"/>
                <a:gd name="T90" fmla="*/ 188 w 188"/>
                <a:gd name="T91" fmla="*/ 11 h 166"/>
                <a:gd name="T92" fmla="*/ 187 w 188"/>
                <a:gd name="T93" fmla="*/ 22 h 166"/>
                <a:gd name="T94" fmla="*/ 182 w 188"/>
                <a:gd name="T95" fmla="*/ 32 h 166"/>
                <a:gd name="T96" fmla="*/ 176 w 188"/>
                <a:gd name="T97" fmla="*/ 41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8" h="166">
                  <a:moveTo>
                    <a:pt x="176" y="41"/>
                  </a:moveTo>
                  <a:lnTo>
                    <a:pt x="169" y="47"/>
                  </a:lnTo>
                  <a:lnTo>
                    <a:pt x="162" y="50"/>
                  </a:lnTo>
                  <a:lnTo>
                    <a:pt x="153" y="52"/>
                  </a:lnTo>
                  <a:lnTo>
                    <a:pt x="146" y="55"/>
                  </a:lnTo>
                  <a:lnTo>
                    <a:pt x="140" y="60"/>
                  </a:lnTo>
                  <a:lnTo>
                    <a:pt x="134" y="63"/>
                  </a:lnTo>
                  <a:lnTo>
                    <a:pt x="127" y="66"/>
                  </a:lnTo>
                  <a:lnTo>
                    <a:pt x="121" y="68"/>
                  </a:lnTo>
                  <a:lnTo>
                    <a:pt x="114" y="71"/>
                  </a:lnTo>
                  <a:lnTo>
                    <a:pt x="107" y="73"/>
                  </a:lnTo>
                  <a:lnTo>
                    <a:pt x="100" y="75"/>
                  </a:lnTo>
                  <a:lnTo>
                    <a:pt x="94" y="78"/>
                  </a:lnTo>
                  <a:lnTo>
                    <a:pt x="81" y="88"/>
                  </a:lnTo>
                  <a:lnTo>
                    <a:pt x="69" y="98"/>
                  </a:lnTo>
                  <a:lnTo>
                    <a:pt x="56" y="107"/>
                  </a:lnTo>
                  <a:lnTo>
                    <a:pt x="44" y="118"/>
                  </a:lnTo>
                  <a:lnTo>
                    <a:pt x="32" y="129"/>
                  </a:lnTo>
                  <a:lnTo>
                    <a:pt x="20" y="141"/>
                  </a:lnTo>
                  <a:lnTo>
                    <a:pt x="9" y="153"/>
                  </a:lnTo>
                  <a:lnTo>
                    <a:pt x="0" y="166"/>
                  </a:lnTo>
                  <a:lnTo>
                    <a:pt x="6" y="154"/>
                  </a:lnTo>
                  <a:lnTo>
                    <a:pt x="15" y="141"/>
                  </a:lnTo>
                  <a:lnTo>
                    <a:pt x="23" y="129"/>
                  </a:lnTo>
                  <a:lnTo>
                    <a:pt x="32" y="118"/>
                  </a:lnTo>
                  <a:lnTo>
                    <a:pt x="42" y="106"/>
                  </a:lnTo>
                  <a:lnTo>
                    <a:pt x="51" y="94"/>
                  </a:lnTo>
                  <a:lnTo>
                    <a:pt x="61" y="83"/>
                  </a:lnTo>
                  <a:lnTo>
                    <a:pt x="70" y="72"/>
                  </a:lnTo>
                  <a:lnTo>
                    <a:pt x="79" y="64"/>
                  </a:lnTo>
                  <a:lnTo>
                    <a:pt x="88" y="58"/>
                  </a:lnTo>
                  <a:lnTo>
                    <a:pt x="98" y="52"/>
                  </a:lnTo>
                  <a:lnTo>
                    <a:pt x="108" y="48"/>
                  </a:lnTo>
                  <a:lnTo>
                    <a:pt x="119" y="43"/>
                  </a:lnTo>
                  <a:lnTo>
                    <a:pt x="129" y="40"/>
                  </a:lnTo>
                  <a:lnTo>
                    <a:pt x="140" y="38"/>
                  </a:lnTo>
                  <a:lnTo>
                    <a:pt x="151" y="36"/>
                  </a:lnTo>
                  <a:lnTo>
                    <a:pt x="156" y="32"/>
                  </a:lnTo>
                  <a:lnTo>
                    <a:pt x="162" y="28"/>
                  </a:lnTo>
                  <a:lnTo>
                    <a:pt x="166" y="24"/>
                  </a:lnTo>
                  <a:lnTo>
                    <a:pt x="170" y="20"/>
                  </a:lnTo>
                  <a:lnTo>
                    <a:pt x="175" y="14"/>
                  </a:lnTo>
                  <a:lnTo>
                    <a:pt x="179" y="10"/>
                  </a:lnTo>
                  <a:lnTo>
                    <a:pt x="183" y="5"/>
                  </a:lnTo>
                  <a:lnTo>
                    <a:pt x="187" y="0"/>
                  </a:lnTo>
                  <a:lnTo>
                    <a:pt x="188" y="11"/>
                  </a:lnTo>
                  <a:lnTo>
                    <a:pt x="187" y="22"/>
                  </a:lnTo>
                  <a:lnTo>
                    <a:pt x="182" y="32"/>
                  </a:lnTo>
                  <a:lnTo>
                    <a:pt x="176" y="41"/>
                  </a:lnTo>
                  <a:close/>
                </a:path>
              </a:pathLst>
            </a:custGeom>
            <a:solidFill>
              <a:srgbClr val="9E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0" name="Freeform 1120"/>
            <p:cNvSpPr>
              <a:spLocks/>
            </p:cNvSpPr>
            <p:nvPr/>
          </p:nvSpPr>
          <p:spPr bwMode="auto">
            <a:xfrm>
              <a:off x="937" y="1822"/>
              <a:ext cx="19" cy="13"/>
            </a:xfrm>
            <a:custGeom>
              <a:avLst/>
              <a:gdLst>
                <a:gd name="T0" fmla="*/ 43 w 55"/>
                <a:gd name="T1" fmla="*/ 30 h 38"/>
                <a:gd name="T2" fmla="*/ 39 w 55"/>
                <a:gd name="T3" fmla="*/ 33 h 38"/>
                <a:gd name="T4" fmla="*/ 33 w 55"/>
                <a:gd name="T5" fmla="*/ 35 h 38"/>
                <a:gd name="T6" fmla="*/ 28 w 55"/>
                <a:gd name="T7" fmla="*/ 38 h 38"/>
                <a:gd name="T8" fmla="*/ 22 w 55"/>
                <a:gd name="T9" fmla="*/ 38 h 38"/>
                <a:gd name="T10" fmla="*/ 17 w 55"/>
                <a:gd name="T11" fmla="*/ 38 h 38"/>
                <a:gd name="T12" fmla="*/ 10 w 55"/>
                <a:gd name="T13" fmla="*/ 36 h 38"/>
                <a:gd name="T14" fmla="*/ 5 w 55"/>
                <a:gd name="T15" fmla="*/ 35 h 38"/>
                <a:gd name="T16" fmla="*/ 0 w 55"/>
                <a:gd name="T17" fmla="*/ 33 h 38"/>
                <a:gd name="T18" fmla="*/ 7 w 55"/>
                <a:gd name="T19" fmla="*/ 30 h 38"/>
                <a:gd name="T20" fmla="*/ 15 w 55"/>
                <a:gd name="T21" fmla="*/ 27 h 38"/>
                <a:gd name="T22" fmla="*/ 21 w 55"/>
                <a:gd name="T23" fmla="*/ 22 h 38"/>
                <a:gd name="T24" fmla="*/ 29 w 55"/>
                <a:gd name="T25" fmla="*/ 18 h 38"/>
                <a:gd name="T26" fmla="*/ 35 w 55"/>
                <a:gd name="T27" fmla="*/ 14 h 38"/>
                <a:gd name="T28" fmla="*/ 42 w 55"/>
                <a:gd name="T29" fmla="*/ 9 h 38"/>
                <a:gd name="T30" fmla="*/ 48 w 55"/>
                <a:gd name="T31" fmla="*/ 4 h 38"/>
                <a:gd name="T32" fmla="*/ 55 w 55"/>
                <a:gd name="T33" fmla="*/ 0 h 38"/>
                <a:gd name="T34" fmla="*/ 55 w 55"/>
                <a:gd name="T35" fmla="*/ 8 h 38"/>
                <a:gd name="T36" fmla="*/ 53 w 55"/>
                <a:gd name="T37" fmla="*/ 16 h 38"/>
                <a:gd name="T38" fmla="*/ 48 w 55"/>
                <a:gd name="T39" fmla="*/ 24 h 38"/>
                <a:gd name="T40" fmla="*/ 43 w 55"/>
                <a:gd name="T41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" h="38">
                  <a:moveTo>
                    <a:pt x="43" y="30"/>
                  </a:moveTo>
                  <a:lnTo>
                    <a:pt x="39" y="33"/>
                  </a:lnTo>
                  <a:lnTo>
                    <a:pt x="33" y="35"/>
                  </a:lnTo>
                  <a:lnTo>
                    <a:pt x="28" y="38"/>
                  </a:lnTo>
                  <a:lnTo>
                    <a:pt x="22" y="38"/>
                  </a:lnTo>
                  <a:lnTo>
                    <a:pt x="17" y="38"/>
                  </a:lnTo>
                  <a:lnTo>
                    <a:pt x="10" y="36"/>
                  </a:lnTo>
                  <a:lnTo>
                    <a:pt x="5" y="35"/>
                  </a:lnTo>
                  <a:lnTo>
                    <a:pt x="0" y="33"/>
                  </a:lnTo>
                  <a:lnTo>
                    <a:pt x="7" y="30"/>
                  </a:lnTo>
                  <a:lnTo>
                    <a:pt x="15" y="27"/>
                  </a:lnTo>
                  <a:lnTo>
                    <a:pt x="21" y="22"/>
                  </a:lnTo>
                  <a:lnTo>
                    <a:pt x="29" y="18"/>
                  </a:lnTo>
                  <a:lnTo>
                    <a:pt x="35" y="14"/>
                  </a:lnTo>
                  <a:lnTo>
                    <a:pt x="42" y="9"/>
                  </a:lnTo>
                  <a:lnTo>
                    <a:pt x="48" y="4"/>
                  </a:lnTo>
                  <a:lnTo>
                    <a:pt x="55" y="0"/>
                  </a:lnTo>
                  <a:lnTo>
                    <a:pt x="55" y="8"/>
                  </a:lnTo>
                  <a:lnTo>
                    <a:pt x="53" y="16"/>
                  </a:lnTo>
                  <a:lnTo>
                    <a:pt x="48" y="24"/>
                  </a:lnTo>
                  <a:lnTo>
                    <a:pt x="43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1" name="Freeform 1121"/>
            <p:cNvSpPr>
              <a:spLocks/>
            </p:cNvSpPr>
            <p:nvPr/>
          </p:nvSpPr>
          <p:spPr bwMode="auto">
            <a:xfrm>
              <a:off x="679" y="1832"/>
              <a:ext cx="24" cy="28"/>
            </a:xfrm>
            <a:custGeom>
              <a:avLst/>
              <a:gdLst>
                <a:gd name="T0" fmla="*/ 73 w 73"/>
                <a:gd name="T1" fmla="*/ 0 h 84"/>
                <a:gd name="T2" fmla="*/ 68 w 73"/>
                <a:gd name="T3" fmla="*/ 13 h 84"/>
                <a:gd name="T4" fmla="*/ 61 w 73"/>
                <a:gd name="T5" fmla="*/ 25 h 84"/>
                <a:gd name="T6" fmla="*/ 52 w 73"/>
                <a:gd name="T7" fmla="*/ 36 h 84"/>
                <a:gd name="T8" fmla="*/ 41 w 73"/>
                <a:gd name="T9" fmla="*/ 45 h 84"/>
                <a:gd name="T10" fmla="*/ 31 w 73"/>
                <a:gd name="T11" fmla="*/ 54 h 84"/>
                <a:gd name="T12" fmla="*/ 20 w 73"/>
                <a:gd name="T13" fmla="*/ 64 h 84"/>
                <a:gd name="T14" fmla="*/ 10 w 73"/>
                <a:gd name="T15" fmla="*/ 73 h 84"/>
                <a:gd name="T16" fmla="*/ 0 w 73"/>
                <a:gd name="T17" fmla="*/ 84 h 84"/>
                <a:gd name="T18" fmla="*/ 7 w 73"/>
                <a:gd name="T19" fmla="*/ 72 h 84"/>
                <a:gd name="T20" fmla="*/ 14 w 73"/>
                <a:gd name="T21" fmla="*/ 59 h 84"/>
                <a:gd name="T22" fmla="*/ 21 w 73"/>
                <a:gd name="T23" fmla="*/ 46 h 84"/>
                <a:gd name="T24" fmla="*/ 28 w 73"/>
                <a:gd name="T25" fmla="*/ 33 h 84"/>
                <a:gd name="T26" fmla="*/ 37 w 73"/>
                <a:gd name="T27" fmla="*/ 21 h 84"/>
                <a:gd name="T28" fmla="*/ 47 w 73"/>
                <a:gd name="T29" fmla="*/ 12 h 84"/>
                <a:gd name="T30" fmla="*/ 59 w 73"/>
                <a:gd name="T31" fmla="*/ 4 h 84"/>
                <a:gd name="T32" fmla="*/ 73 w 73"/>
                <a:gd name="T3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3" h="84">
                  <a:moveTo>
                    <a:pt x="73" y="0"/>
                  </a:moveTo>
                  <a:lnTo>
                    <a:pt x="68" y="13"/>
                  </a:lnTo>
                  <a:lnTo>
                    <a:pt x="61" y="25"/>
                  </a:lnTo>
                  <a:lnTo>
                    <a:pt x="52" y="36"/>
                  </a:lnTo>
                  <a:lnTo>
                    <a:pt x="41" y="45"/>
                  </a:lnTo>
                  <a:lnTo>
                    <a:pt x="31" y="54"/>
                  </a:lnTo>
                  <a:lnTo>
                    <a:pt x="20" y="64"/>
                  </a:lnTo>
                  <a:lnTo>
                    <a:pt x="10" y="73"/>
                  </a:lnTo>
                  <a:lnTo>
                    <a:pt x="0" y="84"/>
                  </a:lnTo>
                  <a:lnTo>
                    <a:pt x="7" y="72"/>
                  </a:lnTo>
                  <a:lnTo>
                    <a:pt x="14" y="59"/>
                  </a:lnTo>
                  <a:lnTo>
                    <a:pt x="21" y="46"/>
                  </a:lnTo>
                  <a:lnTo>
                    <a:pt x="28" y="33"/>
                  </a:lnTo>
                  <a:lnTo>
                    <a:pt x="37" y="21"/>
                  </a:lnTo>
                  <a:lnTo>
                    <a:pt x="47" y="12"/>
                  </a:lnTo>
                  <a:lnTo>
                    <a:pt x="59" y="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9E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2" name="Freeform 1122"/>
            <p:cNvSpPr>
              <a:spLocks/>
            </p:cNvSpPr>
            <p:nvPr/>
          </p:nvSpPr>
          <p:spPr bwMode="auto">
            <a:xfrm>
              <a:off x="775" y="1834"/>
              <a:ext cx="24" cy="28"/>
            </a:xfrm>
            <a:custGeom>
              <a:avLst/>
              <a:gdLst>
                <a:gd name="T0" fmla="*/ 70 w 71"/>
                <a:gd name="T1" fmla="*/ 22 h 83"/>
                <a:gd name="T2" fmla="*/ 71 w 71"/>
                <a:gd name="T3" fmla="*/ 31 h 83"/>
                <a:gd name="T4" fmla="*/ 70 w 71"/>
                <a:gd name="T5" fmla="*/ 39 h 83"/>
                <a:gd name="T6" fmla="*/ 67 w 71"/>
                <a:gd name="T7" fmla="*/ 47 h 83"/>
                <a:gd name="T8" fmla="*/ 64 w 71"/>
                <a:gd name="T9" fmla="*/ 54 h 83"/>
                <a:gd name="T10" fmla="*/ 59 w 71"/>
                <a:gd name="T11" fmla="*/ 57 h 83"/>
                <a:gd name="T12" fmla="*/ 55 w 71"/>
                <a:gd name="T13" fmla="*/ 59 h 83"/>
                <a:gd name="T14" fmla="*/ 51 w 71"/>
                <a:gd name="T15" fmla="*/ 60 h 83"/>
                <a:gd name="T16" fmla="*/ 46 w 71"/>
                <a:gd name="T17" fmla="*/ 61 h 83"/>
                <a:gd name="T18" fmla="*/ 42 w 71"/>
                <a:gd name="T19" fmla="*/ 62 h 83"/>
                <a:gd name="T20" fmla="*/ 38 w 71"/>
                <a:gd name="T21" fmla="*/ 63 h 83"/>
                <a:gd name="T22" fmla="*/ 35 w 71"/>
                <a:gd name="T23" fmla="*/ 64 h 83"/>
                <a:gd name="T24" fmla="*/ 30 w 71"/>
                <a:gd name="T25" fmla="*/ 65 h 83"/>
                <a:gd name="T26" fmla="*/ 23 w 71"/>
                <a:gd name="T27" fmla="*/ 70 h 83"/>
                <a:gd name="T28" fmla="*/ 15 w 71"/>
                <a:gd name="T29" fmla="*/ 75 h 83"/>
                <a:gd name="T30" fmla="*/ 8 w 71"/>
                <a:gd name="T31" fmla="*/ 79 h 83"/>
                <a:gd name="T32" fmla="*/ 0 w 71"/>
                <a:gd name="T33" fmla="*/ 83 h 83"/>
                <a:gd name="T34" fmla="*/ 8 w 71"/>
                <a:gd name="T35" fmla="*/ 74 h 83"/>
                <a:gd name="T36" fmla="*/ 17 w 71"/>
                <a:gd name="T37" fmla="*/ 64 h 83"/>
                <a:gd name="T38" fmla="*/ 26 w 71"/>
                <a:gd name="T39" fmla="*/ 56 h 83"/>
                <a:gd name="T40" fmla="*/ 36 w 71"/>
                <a:gd name="T41" fmla="*/ 46 h 83"/>
                <a:gd name="T42" fmla="*/ 43 w 71"/>
                <a:gd name="T43" fmla="*/ 35 h 83"/>
                <a:gd name="T44" fmla="*/ 49 w 71"/>
                <a:gd name="T45" fmla="*/ 24 h 83"/>
                <a:gd name="T46" fmla="*/ 52 w 71"/>
                <a:gd name="T47" fmla="*/ 13 h 83"/>
                <a:gd name="T48" fmla="*/ 51 w 71"/>
                <a:gd name="T49" fmla="*/ 0 h 83"/>
                <a:gd name="T50" fmla="*/ 57 w 71"/>
                <a:gd name="T51" fmla="*/ 4 h 83"/>
                <a:gd name="T52" fmla="*/ 63 w 71"/>
                <a:gd name="T53" fmla="*/ 9 h 83"/>
                <a:gd name="T54" fmla="*/ 67 w 71"/>
                <a:gd name="T55" fmla="*/ 16 h 83"/>
                <a:gd name="T56" fmla="*/ 70 w 71"/>
                <a:gd name="T57" fmla="*/ 2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" h="83">
                  <a:moveTo>
                    <a:pt x="70" y="22"/>
                  </a:moveTo>
                  <a:lnTo>
                    <a:pt x="71" y="31"/>
                  </a:lnTo>
                  <a:lnTo>
                    <a:pt x="70" y="39"/>
                  </a:lnTo>
                  <a:lnTo>
                    <a:pt x="67" y="47"/>
                  </a:lnTo>
                  <a:lnTo>
                    <a:pt x="64" y="54"/>
                  </a:lnTo>
                  <a:lnTo>
                    <a:pt x="59" y="57"/>
                  </a:lnTo>
                  <a:lnTo>
                    <a:pt x="55" y="59"/>
                  </a:lnTo>
                  <a:lnTo>
                    <a:pt x="51" y="60"/>
                  </a:lnTo>
                  <a:lnTo>
                    <a:pt x="46" y="61"/>
                  </a:lnTo>
                  <a:lnTo>
                    <a:pt x="42" y="62"/>
                  </a:lnTo>
                  <a:lnTo>
                    <a:pt x="38" y="63"/>
                  </a:lnTo>
                  <a:lnTo>
                    <a:pt x="35" y="64"/>
                  </a:lnTo>
                  <a:lnTo>
                    <a:pt x="30" y="65"/>
                  </a:lnTo>
                  <a:lnTo>
                    <a:pt x="23" y="70"/>
                  </a:lnTo>
                  <a:lnTo>
                    <a:pt x="15" y="75"/>
                  </a:lnTo>
                  <a:lnTo>
                    <a:pt x="8" y="79"/>
                  </a:lnTo>
                  <a:lnTo>
                    <a:pt x="0" y="83"/>
                  </a:lnTo>
                  <a:lnTo>
                    <a:pt x="8" y="74"/>
                  </a:lnTo>
                  <a:lnTo>
                    <a:pt x="17" y="64"/>
                  </a:lnTo>
                  <a:lnTo>
                    <a:pt x="26" y="56"/>
                  </a:lnTo>
                  <a:lnTo>
                    <a:pt x="36" y="46"/>
                  </a:lnTo>
                  <a:lnTo>
                    <a:pt x="43" y="35"/>
                  </a:lnTo>
                  <a:lnTo>
                    <a:pt x="49" y="24"/>
                  </a:lnTo>
                  <a:lnTo>
                    <a:pt x="52" y="13"/>
                  </a:lnTo>
                  <a:lnTo>
                    <a:pt x="51" y="0"/>
                  </a:lnTo>
                  <a:lnTo>
                    <a:pt x="57" y="4"/>
                  </a:lnTo>
                  <a:lnTo>
                    <a:pt x="63" y="9"/>
                  </a:lnTo>
                  <a:lnTo>
                    <a:pt x="67" y="16"/>
                  </a:lnTo>
                  <a:lnTo>
                    <a:pt x="70" y="22"/>
                  </a:lnTo>
                  <a:close/>
                </a:path>
              </a:pathLst>
            </a:custGeom>
            <a:solidFill>
              <a:srgbClr val="9E3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3" name="Freeform 1123"/>
            <p:cNvSpPr>
              <a:spLocks/>
            </p:cNvSpPr>
            <p:nvPr/>
          </p:nvSpPr>
          <p:spPr bwMode="auto">
            <a:xfrm>
              <a:off x="1026" y="1842"/>
              <a:ext cx="27" cy="41"/>
            </a:xfrm>
            <a:custGeom>
              <a:avLst/>
              <a:gdLst>
                <a:gd name="T0" fmla="*/ 68 w 81"/>
                <a:gd name="T1" fmla="*/ 35 h 124"/>
                <a:gd name="T2" fmla="*/ 77 w 81"/>
                <a:gd name="T3" fmla="*/ 55 h 124"/>
                <a:gd name="T4" fmla="*/ 81 w 81"/>
                <a:gd name="T5" fmla="*/ 79 h 124"/>
                <a:gd name="T6" fmla="*/ 76 w 81"/>
                <a:gd name="T7" fmla="*/ 103 h 124"/>
                <a:gd name="T8" fmla="*/ 68 w 81"/>
                <a:gd name="T9" fmla="*/ 124 h 124"/>
                <a:gd name="T10" fmla="*/ 64 w 81"/>
                <a:gd name="T11" fmla="*/ 107 h 124"/>
                <a:gd name="T12" fmla="*/ 60 w 81"/>
                <a:gd name="T13" fmla="*/ 89 h 124"/>
                <a:gd name="T14" fmla="*/ 55 w 81"/>
                <a:gd name="T15" fmla="*/ 71 h 124"/>
                <a:gd name="T16" fmla="*/ 48 w 81"/>
                <a:gd name="T17" fmla="*/ 55 h 124"/>
                <a:gd name="T18" fmla="*/ 39 w 81"/>
                <a:gd name="T19" fmla="*/ 40 h 124"/>
                <a:gd name="T20" fmla="*/ 28 w 81"/>
                <a:gd name="T21" fmla="*/ 25 h 124"/>
                <a:gd name="T22" fmla="*/ 15 w 81"/>
                <a:gd name="T23" fmla="*/ 12 h 124"/>
                <a:gd name="T24" fmla="*/ 0 w 81"/>
                <a:gd name="T25" fmla="*/ 0 h 124"/>
                <a:gd name="T26" fmla="*/ 10 w 81"/>
                <a:gd name="T27" fmla="*/ 0 h 124"/>
                <a:gd name="T28" fmla="*/ 20 w 81"/>
                <a:gd name="T29" fmla="*/ 1 h 124"/>
                <a:gd name="T30" fmla="*/ 31 w 81"/>
                <a:gd name="T31" fmla="*/ 3 h 124"/>
                <a:gd name="T32" fmla="*/ 41 w 81"/>
                <a:gd name="T33" fmla="*/ 6 h 124"/>
                <a:gd name="T34" fmla="*/ 49 w 81"/>
                <a:gd name="T35" fmla="*/ 11 h 124"/>
                <a:gd name="T36" fmla="*/ 57 w 81"/>
                <a:gd name="T37" fmla="*/ 16 h 124"/>
                <a:gd name="T38" fmla="*/ 62 w 81"/>
                <a:gd name="T39" fmla="*/ 25 h 124"/>
                <a:gd name="T40" fmla="*/ 68 w 81"/>
                <a:gd name="T41" fmla="*/ 35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124">
                  <a:moveTo>
                    <a:pt x="68" y="35"/>
                  </a:moveTo>
                  <a:lnTo>
                    <a:pt x="77" y="55"/>
                  </a:lnTo>
                  <a:lnTo>
                    <a:pt x="81" y="79"/>
                  </a:lnTo>
                  <a:lnTo>
                    <a:pt x="76" y="103"/>
                  </a:lnTo>
                  <a:lnTo>
                    <a:pt x="68" y="124"/>
                  </a:lnTo>
                  <a:lnTo>
                    <a:pt x="64" y="107"/>
                  </a:lnTo>
                  <a:lnTo>
                    <a:pt x="60" y="89"/>
                  </a:lnTo>
                  <a:lnTo>
                    <a:pt x="55" y="71"/>
                  </a:lnTo>
                  <a:lnTo>
                    <a:pt x="48" y="55"/>
                  </a:lnTo>
                  <a:lnTo>
                    <a:pt x="39" y="40"/>
                  </a:lnTo>
                  <a:lnTo>
                    <a:pt x="28" y="25"/>
                  </a:lnTo>
                  <a:lnTo>
                    <a:pt x="15" y="1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0" y="1"/>
                  </a:lnTo>
                  <a:lnTo>
                    <a:pt x="31" y="3"/>
                  </a:lnTo>
                  <a:lnTo>
                    <a:pt x="41" y="6"/>
                  </a:lnTo>
                  <a:lnTo>
                    <a:pt x="49" y="11"/>
                  </a:lnTo>
                  <a:lnTo>
                    <a:pt x="57" y="16"/>
                  </a:lnTo>
                  <a:lnTo>
                    <a:pt x="62" y="25"/>
                  </a:lnTo>
                  <a:lnTo>
                    <a:pt x="68" y="35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4" name="Freeform 1124"/>
            <p:cNvSpPr>
              <a:spLocks/>
            </p:cNvSpPr>
            <p:nvPr/>
          </p:nvSpPr>
          <p:spPr bwMode="auto">
            <a:xfrm>
              <a:off x="961" y="1854"/>
              <a:ext cx="65" cy="29"/>
            </a:xfrm>
            <a:custGeom>
              <a:avLst/>
              <a:gdLst>
                <a:gd name="T0" fmla="*/ 197 w 197"/>
                <a:gd name="T1" fmla="*/ 34 h 88"/>
                <a:gd name="T2" fmla="*/ 184 w 197"/>
                <a:gd name="T3" fmla="*/ 33 h 88"/>
                <a:gd name="T4" fmla="*/ 172 w 197"/>
                <a:gd name="T5" fmla="*/ 33 h 88"/>
                <a:gd name="T6" fmla="*/ 160 w 197"/>
                <a:gd name="T7" fmla="*/ 34 h 88"/>
                <a:gd name="T8" fmla="*/ 149 w 197"/>
                <a:gd name="T9" fmla="*/ 37 h 88"/>
                <a:gd name="T10" fmla="*/ 138 w 197"/>
                <a:gd name="T11" fmla="*/ 41 h 88"/>
                <a:gd name="T12" fmla="*/ 128 w 197"/>
                <a:gd name="T13" fmla="*/ 47 h 88"/>
                <a:gd name="T14" fmla="*/ 118 w 197"/>
                <a:gd name="T15" fmla="*/ 54 h 88"/>
                <a:gd name="T16" fmla="*/ 109 w 197"/>
                <a:gd name="T17" fmla="*/ 63 h 88"/>
                <a:gd name="T18" fmla="*/ 104 w 197"/>
                <a:gd name="T19" fmla="*/ 64 h 88"/>
                <a:gd name="T20" fmla="*/ 98 w 197"/>
                <a:gd name="T21" fmla="*/ 64 h 88"/>
                <a:gd name="T22" fmla="*/ 93 w 197"/>
                <a:gd name="T23" fmla="*/ 64 h 88"/>
                <a:gd name="T24" fmla="*/ 88 w 197"/>
                <a:gd name="T25" fmla="*/ 64 h 88"/>
                <a:gd name="T26" fmla="*/ 82 w 197"/>
                <a:gd name="T27" fmla="*/ 64 h 88"/>
                <a:gd name="T28" fmla="*/ 77 w 197"/>
                <a:gd name="T29" fmla="*/ 64 h 88"/>
                <a:gd name="T30" fmla="*/ 71 w 197"/>
                <a:gd name="T31" fmla="*/ 64 h 88"/>
                <a:gd name="T32" fmla="*/ 66 w 197"/>
                <a:gd name="T33" fmla="*/ 65 h 88"/>
                <a:gd name="T34" fmla="*/ 58 w 197"/>
                <a:gd name="T35" fmla="*/ 68 h 88"/>
                <a:gd name="T36" fmla="*/ 51 w 197"/>
                <a:gd name="T37" fmla="*/ 71 h 88"/>
                <a:gd name="T38" fmla="*/ 43 w 197"/>
                <a:gd name="T39" fmla="*/ 74 h 88"/>
                <a:gd name="T40" fmla="*/ 36 w 197"/>
                <a:gd name="T41" fmla="*/ 79 h 88"/>
                <a:gd name="T42" fmla="*/ 28 w 197"/>
                <a:gd name="T43" fmla="*/ 82 h 88"/>
                <a:gd name="T44" fmla="*/ 22 w 197"/>
                <a:gd name="T45" fmla="*/ 85 h 88"/>
                <a:gd name="T46" fmla="*/ 13 w 197"/>
                <a:gd name="T47" fmla="*/ 87 h 88"/>
                <a:gd name="T48" fmla="*/ 5 w 197"/>
                <a:gd name="T49" fmla="*/ 88 h 88"/>
                <a:gd name="T50" fmla="*/ 0 w 197"/>
                <a:gd name="T51" fmla="*/ 74 h 88"/>
                <a:gd name="T52" fmla="*/ 2 w 197"/>
                <a:gd name="T53" fmla="*/ 60 h 88"/>
                <a:gd name="T54" fmla="*/ 7 w 197"/>
                <a:gd name="T55" fmla="*/ 45 h 88"/>
                <a:gd name="T56" fmla="*/ 12 w 197"/>
                <a:gd name="T57" fmla="*/ 31 h 88"/>
                <a:gd name="T58" fmla="*/ 28 w 197"/>
                <a:gd name="T59" fmla="*/ 27 h 88"/>
                <a:gd name="T60" fmla="*/ 44 w 197"/>
                <a:gd name="T61" fmla="*/ 28 h 88"/>
                <a:gd name="T62" fmla="*/ 60 w 197"/>
                <a:gd name="T63" fmla="*/ 33 h 88"/>
                <a:gd name="T64" fmla="*/ 77 w 197"/>
                <a:gd name="T65" fmla="*/ 40 h 88"/>
                <a:gd name="T66" fmla="*/ 92 w 197"/>
                <a:gd name="T67" fmla="*/ 44 h 88"/>
                <a:gd name="T68" fmla="*/ 107 w 197"/>
                <a:gd name="T69" fmla="*/ 44 h 88"/>
                <a:gd name="T70" fmla="*/ 120 w 197"/>
                <a:gd name="T71" fmla="*/ 38 h 88"/>
                <a:gd name="T72" fmla="*/ 132 w 197"/>
                <a:gd name="T73" fmla="*/ 20 h 88"/>
                <a:gd name="T74" fmla="*/ 134 w 197"/>
                <a:gd name="T75" fmla="*/ 15 h 88"/>
                <a:gd name="T76" fmla="*/ 136 w 197"/>
                <a:gd name="T77" fmla="*/ 8 h 88"/>
                <a:gd name="T78" fmla="*/ 141 w 197"/>
                <a:gd name="T79" fmla="*/ 3 h 88"/>
                <a:gd name="T80" fmla="*/ 146 w 197"/>
                <a:gd name="T81" fmla="*/ 0 h 88"/>
                <a:gd name="T82" fmla="*/ 153 w 197"/>
                <a:gd name="T83" fmla="*/ 2 h 88"/>
                <a:gd name="T84" fmla="*/ 161 w 197"/>
                <a:gd name="T85" fmla="*/ 4 h 88"/>
                <a:gd name="T86" fmla="*/ 168 w 197"/>
                <a:gd name="T87" fmla="*/ 7 h 88"/>
                <a:gd name="T88" fmla="*/ 174 w 197"/>
                <a:gd name="T89" fmla="*/ 12 h 88"/>
                <a:gd name="T90" fmla="*/ 181 w 197"/>
                <a:gd name="T91" fmla="*/ 17 h 88"/>
                <a:gd name="T92" fmla="*/ 186 w 197"/>
                <a:gd name="T93" fmla="*/ 22 h 88"/>
                <a:gd name="T94" fmla="*/ 191 w 197"/>
                <a:gd name="T95" fmla="*/ 28 h 88"/>
                <a:gd name="T96" fmla="*/ 197 w 197"/>
                <a:gd name="T97" fmla="*/ 3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" h="88">
                  <a:moveTo>
                    <a:pt x="197" y="34"/>
                  </a:moveTo>
                  <a:lnTo>
                    <a:pt x="184" y="33"/>
                  </a:lnTo>
                  <a:lnTo>
                    <a:pt x="172" y="33"/>
                  </a:lnTo>
                  <a:lnTo>
                    <a:pt x="160" y="34"/>
                  </a:lnTo>
                  <a:lnTo>
                    <a:pt x="149" y="37"/>
                  </a:lnTo>
                  <a:lnTo>
                    <a:pt x="138" y="41"/>
                  </a:lnTo>
                  <a:lnTo>
                    <a:pt x="128" y="47"/>
                  </a:lnTo>
                  <a:lnTo>
                    <a:pt x="118" y="54"/>
                  </a:lnTo>
                  <a:lnTo>
                    <a:pt x="109" y="63"/>
                  </a:lnTo>
                  <a:lnTo>
                    <a:pt x="104" y="64"/>
                  </a:lnTo>
                  <a:lnTo>
                    <a:pt x="98" y="64"/>
                  </a:lnTo>
                  <a:lnTo>
                    <a:pt x="93" y="64"/>
                  </a:lnTo>
                  <a:lnTo>
                    <a:pt x="88" y="64"/>
                  </a:lnTo>
                  <a:lnTo>
                    <a:pt x="82" y="64"/>
                  </a:lnTo>
                  <a:lnTo>
                    <a:pt x="77" y="64"/>
                  </a:lnTo>
                  <a:lnTo>
                    <a:pt x="71" y="64"/>
                  </a:lnTo>
                  <a:lnTo>
                    <a:pt x="66" y="65"/>
                  </a:lnTo>
                  <a:lnTo>
                    <a:pt x="58" y="68"/>
                  </a:lnTo>
                  <a:lnTo>
                    <a:pt x="51" y="71"/>
                  </a:lnTo>
                  <a:lnTo>
                    <a:pt x="43" y="74"/>
                  </a:lnTo>
                  <a:lnTo>
                    <a:pt x="36" y="79"/>
                  </a:lnTo>
                  <a:lnTo>
                    <a:pt x="28" y="82"/>
                  </a:lnTo>
                  <a:lnTo>
                    <a:pt x="22" y="85"/>
                  </a:lnTo>
                  <a:lnTo>
                    <a:pt x="13" y="87"/>
                  </a:lnTo>
                  <a:lnTo>
                    <a:pt x="5" y="88"/>
                  </a:lnTo>
                  <a:lnTo>
                    <a:pt x="0" y="74"/>
                  </a:lnTo>
                  <a:lnTo>
                    <a:pt x="2" y="60"/>
                  </a:lnTo>
                  <a:lnTo>
                    <a:pt x="7" y="45"/>
                  </a:lnTo>
                  <a:lnTo>
                    <a:pt x="12" y="31"/>
                  </a:lnTo>
                  <a:lnTo>
                    <a:pt x="28" y="27"/>
                  </a:lnTo>
                  <a:lnTo>
                    <a:pt x="44" y="28"/>
                  </a:lnTo>
                  <a:lnTo>
                    <a:pt x="60" y="33"/>
                  </a:lnTo>
                  <a:lnTo>
                    <a:pt x="77" y="40"/>
                  </a:lnTo>
                  <a:lnTo>
                    <a:pt x="92" y="44"/>
                  </a:lnTo>
                  <a:lnTo>
                    <a:pt x="107" y="44"/>
                  </a:lnTo>
                  <a:lnTo>
                    <a:pt x="120" y="38"/>
                  </a:lnTo>
                  <a:lnTo>
                    <a:pt x="132" y="20"/>
                  </a:lnTo>
                  <a:lnTo>
                    <a:pt x="134" y="15"/>
                  </a:lnTo>
                  <a:lnTo>
                    <a:pt x="136" y="8"/>
                  </a:lnTo>
                  <a:lnTo>
                    <a:pt x="141" y="3"/>
                  </a:lnTo>
                  <a:lnTo>
                    <a:pt x="146" y="0"/>
                  </a:lnTo>
                  <a:lnTo>
                    <a:pt x="153" y="2"/>
                  </a:lnTo>
                  <a:lnTo>
                    <a:pt x="161" y="4"/>
                  </a:lnTo>
                  <a:lnTo>
                    <a:pt x="168" y="7"/>
                  </a:lnTo>
                  <a:lnTo>
                    <a:pt x="174" y="12"/>
                  </a:lnTo>
                  <a:lnTo>
                    <a:pt x="181" y="17"/>
                  </a:lnTo>
                  <a:lnTo>
                    <a:pt x="186" y="22"/>
                  </a:lnTo>
                  <a:lnTo>
                    <a:pt x="191" y="28"/>
                  </a:lnTo>
                  <a:lnTo>
                    <a:pt x="197" y="34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5" name="Freeform 1125"/>
            <p:cNvSpPr>
              <a:spLocks/>
            </p:cNvSpPr>
            <p:nvPr/>
          </p:nvSpPr>
          <p:spPr bwMode="auto">
            <a:xfrm>
              <a:off x="642" y="1871"/>
              <a:ext cx="163" cy="293"/>
            </a:xfrm>
            <a:custGeom>
              <a:avLst/>
              <a:gdLst>
                <a:gd name="T0" fmla="*/ 256 w 491"/>
                <a:gd name="T1" fmla="*/ 55 h 879"/>
                <a:gd name="T2" fmla="*/ 272 w 491"/>
                <a:gd name="T3" fmla="*/ 42 h 879"/>
                <a:gd name="T4" fmla="*/ 336 w 491"/>
                <a:gd name="T5" fmla="*/ 16 h 879"/>
                <a:gd name="T6" fmla="*/ 421 w 491"/>
                <a:gd name="T7" fmla="*/ 24 h 879"/>
                <a:gd name="T8" fmla="*/ 461 w 491"/>
                <a:gd name="T9" fmla="*/ 60 h 879"/>
                <a:gd name="T10" fmla="*/ 477 w 491"/>
                <a:gd name="T11" fmla="*/ 119 h 879"/>
                <a:gd name="T12" fmla="*/ 477 w 491"/>
                <a:gd name="T13" fmla="*/ 156 h 879"/>
                <a:gd name="T14" fmla="*/ 448 w 491"/>
                <a:gd name="T15" fmla="*/ 143 h 879"/>
                <a:gd name="T16" fmla="*/ 412 w 491"/>
                <a:gd name="T17" fmla="*/ 147 h 879"/>
                <a:gd name="T18" fmla="*/ 379 w 491"/>
                <a:gd name="T19" fmla="*/ 167 h 879"/>
                <a:gd name="T20" fmla="*/ 355 w 491"/>
                <a:gd name="T21" fmla="*/ 187 h 879"/>
                <a:gd name="T22" fmla="*/ 353 w 491"/>
                <a:gd name="T23" fmla="*/ 257 h 879"/>
                <a:gd name="T24" fmla="*/ 344 w 491"/>
                <a:gd name="T25" fmla="*/ 333 h 879"/>
                <a:gd name="T26" fmla="*/ 340 w 491"/>
                <a:gd name="T27" fmla="*/ 349 h 879"/>
                <a:gd name="T28" fmla="*/ 365 w 491"/>
                <a:gd name="T29" fmla="*/ 353 h 879"/>
                <a:gd name="T30" fmla="*/ 383 w 491"/>
                <a:gd name="T31" fmla="*/ 369 h 879"/>
                <a:gd name="T32" fmla="*/ 388 w 491"/>
                <a:gd name="T33" fmla="*/ 392 h 879"/>
                <a:gd name="T34" fmla="*/ 373 w 491"/>
                <a:gd name="T35" fmla="*/ 409 h 879"/>
                <a:gd name="T36" fmla="*/ 370 w 491"/>
                <a:gd name="T37" fmla="*/ 432 h 879"/>
                <a:gd name="T38" fmla="*/ 330 w 491"/>
                <a:gd name="T39" fmla="*/ 445 h 879"/>
                <a:gd name="T40" fmla="*/ 266 w 491"/>
                <a:gd name="T41" fmla="*/ 439 h 879"/>
                <a:gd name="T42" fmla="*/ 273 w 491"/>
                <a:gd name="T43" fmla="*/ 448 h 879"/>
                <a:gd name="T44" fmla="*/ 332 w 491"/>
                <a:gd name="T45" fmla="*/ 481 h 879"/>
                <a:gd name="T46" fmla="*/ 322 w 491"/>
                <a:gd name="T47" fmla="*/ 525 h 879"/>
                <a:gd name="T48" fmla="*/ 293 w 491"/>
                <a:gd name="T49" fmla="*/ 536 h 879"/>
                <a:gd name="T50" fmla="*/ 236 w 491"/>
                <a:gd name="T51" fmla="*/ 526 h 879"/>
                <a:gd name="T52" fmla="*/ 158 w 491"/>
                <a:gd name="T53" fmla="*/ 479 h 879"/>
                <a:gd name="T54" fmla="*/ 187 w 491"/>
                <a:gd name="T55" fmla="*/ 524 h 879"/>
                <a:gd name="T56" fmla="*/ 276 w 491"/>
                <a:gd name="T57" fmla="*/ 580 h 879"/>
                <a:gd name="T58" fmla="*/ 296 w 491"/>
                <a:gd name="T59" fmla="*/ 627 h 879"/>
                <a:gd name="T60" fmla="*/ 277 w 491"/>
                <a:gd name="T61" fmla="*/ 706 h 879"/>
                <a:gd name="T62" fmla="*/ 269 w 491"/>
                <a:gd name="T63" fmla="*/ 754 h 879"/>
                <a:gd name="T64" fmla="*/ 290 w 491"/>
                <a:gd name="T65" fmla="*/ 758 h 879"/>
                <a:gd name="T66" fmla="*/ 311 w 491"/>
                <a:gd name="T67" fmla="*/ 792 h 879"/>
                <a:gd name="T68" fmla="*/ 266 w 491"/>
                <a:gd name="T69" fmla="*/ 864 h 879"/>
                <a:gd name="T70" fmla="*/ 226 w 491"/>
                <a:gd name="T71" fmla="*/ 822 h 879"/>
                <a:gd name="T72" fmla="*/ 177 w 491"/>
                <a:gd name="T73" fmla="*/ 777 h 879"/>
                <a:gd name="T74" fmla="*/ 126 w 491"/>
                <a:gd name="T75" fmla="*/ 710 h 879"/>
                <a:gd name="T76" fmla="*/ 87 w 491"/>
                <a:gd name="T77" fmla="*/ 642 h 879"/>
                <a:gd name="T78" fmla="*/ 78 w 491"/>
                <a:gd name="T79" fmla="*/ 578 h 879"/>
                <a:gd name="T80" fmla="*/ 106 w 491"/>
                <a:gd name="T81" fmla="*/ 485 h 879"/>
                <a:gd name="T82" fmla="*/ 109 w 491"/>
                <a:gd name="T83" fmla="*/ 426 h 879"/>
                <a:gd name="T84" fmla="*/ 87 w 491"/>
                <a:gd name="T85" fmla="*/ 369 h 879"/>
                <a:gd name="T86" fmla="*/ 73 w 491"/>
                <a:gd name="T87" fmla="*/ 336 h 879"/>
                <a:gd name="T88" fmla="*/ 48 w 491"/>
                <a:gd name="T89" fmla="*/ 362 h 879"/>
                <a:gd name="T90" fmla="*/ 25 w 491"/>
                <a:gd name="T91" fmla="*/ 321 h 879"/>
                <a:gd name="T92" fmla="*/ 1 w 491"/>
                <a:gd name="T93" fmla="*/ 239 h 879"/>
                <a:gd name="T94" fmla="*/ 25 w 491"/>
                <a:gd name="T95" fmla="*/ 231 h 879"/>
                <a:gd name="T96" fmla="*/ 48 w 491"/>
                <a:gd name="T97" fmla="*/ 273 h 879"/>
                <a:gd name="T98" fmla="*/ 51 w 491"/>
                <a:gd name="T99" fmla="*/ 197 h 879"/>
                <a:gd name="T100" fmla="*/ 114 w 491"/>
                <a:gd name="T101" fmla="*/ 133 h 879"/>
                <a:gd name="T102" fmla="*/ 148 w 491"/>
                <a:gd name="T103" fmla="*/ 92 h 879"/>
                <a:gd name="T104" fmla="*/ 154 w 491"/>
                <a:gd name="T105" fmla="*/ 60 h 879"/>
                <a:gd name="T106" fmla="*/ 225 w 491"/>
                <a:gd name="T107" fmla="*/ 30 h 879"/>
                <a:gd name="T108" fmla="*/ 256 w 491"/>
                <a:gd name="T109" fmla="*/ 0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91" h="879">
                  <a:moveTo>
                    <a:pt x="256" y="0"/>
                  </a:moveTo>
                  <a:lnTo>
                    <a:pt x="254" y="18"/>
                  </a:lnTo>
                  <a:lnTo>
                    <a:pt x="253" y="36"/>
                  </a:lnTo>
                  <a:lnTo>
                    <a:pt x="256" y="55"/>
                  </a:lnTo>
                  <a:lnTo>
                    <a:pt x="269" y="68"/>
                  </a:lnTo>
                  <a:lnTo>
                    <a:pt x="268" y="59"/>
                  </a:lnTo>
                  <a:lnTo>
                    <a:pt x="269" y="50"/>
                  </a:lnTo>
                  <a:lnTo>
                    <a:pt x="272" y="42"/>
                  </a:lnTo>
                  <a:lnTo>
                    <a:pt x="278" y="34"/>
                  </a:lnTo>
                  <a:lnTo>
                    <a:pt x="296" y="22"/>
                  </a:lnTo>
                  <a:lnTo>
                    <a:pt x="316" y="17"/>
                  </a:lnTo>
                  <a:lnTo>
                    <a:pt x="336" y="16"/>
                  </a:lnTo>
                  <a:lnTo>
                    <a:pt x="357" y="19"/>
                  </a:lnTo>
                  <a:lnTo>
                    <a:pt x="377" y="22"/>
                  </a:lnTo>
                  <a:lnTo>
                    <a:pt x="399" y="24"/>
                  </a:lnTo>
                  <a:lnTo>
                    <a:pt x="421" y="24"/>
                  </a:lnTo>
                  <a:lnTo>
                    <a:pt x="441" y="18"/>
                  </a:lnTo>
                  <a:lnTo>
                    <a:pt x="448" y="32"/>
                  </a:lnTo>
                  <a:lnTo>
                    <a:pt x="454" y="46"/>
                  </a:lnTo>
                  <a:lnTo>
                    <a:pt x="461" y="60"/>
                  </a:lnTo>
                  <a:lnTo>
                    <a:pt x="466" y="74"/>
                  </a:lnTo>
                  <a:lnTo>
                    <a:pt x="470" y="88"/>
                  </a:lnTo>
                  <a:lnTo>
                    <a:pt x="475" y="103"/>
                  </a:lnTo>
                  <a:lnTo>
                    <a:pt x="477" y="119"/>
                  </a:lnTo>
                  <a:lnTo>
                    <a:pt x="479" y="134"/>
                  </a:lnTo>
                  <a:lnTo>
                    <a:pt x="491" y="165"/>
                  </a:lnTo>
                  <a:lnTo>
                    <a:pt x="484" y="161"/>
                  </a:lnTo>
                  <a:lnTo>
                    <a:pt x="477" y="156"/>
                  </a:lnTo>
                  <a:lnTo>
                    <a:pt x="470" y="152"/>
                  </a:lnTo>
                  <a:lnTo>
                    <a:pt x="463" y="149"/>
                  </a:lnTo>
                  <a:lnTo>
                    <a:pt x="456" y="146"/>
                  </a:lnTo>
                  <a:lnTo>
                    <a:pt x="448" y="143"/>
                  </a:lnTo>
                  <a:lnTo>
                    <a:pt x="440" y="143"/>
                  </a:lnTo>
                  <a:lnTo>
                    <a:pt x="431" y="143"/>
                  </a:lnTo>
                  <a:lnTo>
                    <a:pt x="422" y="145"/>
                  </a:lnTo>
                  <a:lnTo>
                    <a:pt x="412" y="147"/>
                  </a:lnTo>
                  <a:lnTo>
                    <a:pt x="403" y="151"/>
                  </a:lnTo>
                  <a:lnTo>
                    <a:pt x="396" y="155"/>
                  </a:lnTo>
                  <a:lnTo>
                    <a:pt x="387" y="161"/>
                  </a:lnTo>
                  <a:lnTo>
                    <a:pt x="379" y="167"/>
                  </a:lnTo>
                  <a:lnTo>
                    <a:pt x="372" y="174"/>
                  </a:lnTo>
                  <a:lnTo>
                    <a:pt x="364" y="180"/>
                  </a:lnTo>
                  <a:lnTo>
                    <a:pt x="359" y="182"/>
                  </a:lnTo>
                  <a:lnTo>
                    <a:pt x="355" y="187"/>
                  </a:lnTo>
                  <a:lnTo>
                    <a:pt x="350" y="191"/>
                  </a:lnTo>
                  <a:lnTo>
                    <a:pt x="347" y="196"/>
                  </a:lnTo>
                  <a:lnTo>
                    <a:pt x="349" y="227"/>
                  </a:lnTo>
                  <a:lnTo>
                    <a:pt x="353" y="257"/>
                  </a:lnTo>
                  <a:lnTo>
                    <a:pt x="358" y="288"/>
                  </a:lnTo>
                  <a:lnTo>
                    <a:pt x="357" y="320"/>
                  </a:lnTo>
                  <a:lnTo>
                    <a:pt x="351" y="326"/>
                  </a:lnTo>
                  <a:lnTo>
                    <a:pt x="344" y="333"/>
                  </a:lnTo>
                  <a:lnTo>
                    <a:pt x="336" y="339"/>
                  </a:lnTo>
                  <a:lnTo>
                    <a:pt x="329" y="346"/>
                  </a:lnTo>
                  <a:lnTo>
                    <a:pt x="334" y="348"/>
                  </a:lnTo>
                  <a:lnTo>
                    <a:pt x="340" y="349"/>
                  </a:lnTo>
                  <a:lnTo>
                    <a:pt x="347" y="350"/>
                  </a:lnTo>
                  <a:lnTo>
                    <a:pt x="353" y="350"/>
                  </a:lnTo>
                  <a:lnTo>
                    <a:pt x="360" y="351"/>
                  </a:lnTo>
                  <a:lnTo>
                    <a:pt x="365" y="353"/>
                  </a:lnTo>
                  <a:lnTo>
                    <a:pt x="372" y="355"/>
                  </a:lnTo>
                  <a:lnTo>
                    <a:pt x="376" y="360"/>
                  </a:lnTo>
                  <a:lnTo>
                    <a:pt x="379" y="365"/>
                  </a:lnTo>
                  <a:lnTo>
                    <a:pt x="383" y="369"/>
                  </a:lnTo>
                  <a:lnTo>
                    <a:pt x="385" y="375"/>
                  </a:lnTo>
                  <a:lnTo>
                    <a:pt x="386" y="380"/>
                  </a:lnTo>
                  <a:lnTo>
                    <a:pt x="388" y="387"/>
                  </a:lnTo>
                  <a:lnTo>
                    <a:pt x="388" y="392"/>
                  </a:lnTo>
                  <a:lnTo>
                    <a:pt x="387" y="398"/>
                  </a:lnTo>
                  <a:lnTo>
                    <a:pt x="383" y="407"/>
                  </a:lnTo>
                  <a:lnTo>
                    <a:pt x="379" y="408"/>
                  </a:lnTo>
                  <a:lnTo>
                    <a:pt x="373" y="409"/>
                  </a:lnTo>
                  <a:lnTo>
                    <a:pt x="366" y="410"/>
                  </a:lnTo>
                  <a:lnTo>
                    <a:pt x="362" y="412"/>
                  </a:lnTo>
                  <a:lnTo>
                    <a:pt x="372" y="423"/>
                  </a:lnTo>
                  <a:lnTo>
                    <a:pt x="370" y="432"/>
                  </a:lnTo>
                  <a:lnTo>
                    <a:pt x="363" y="440"/>
                  </a:lnTo>
                  <a:lnTo>
                    <a:pt x="358" y="443"/>
                  </a:lnTo>
                  <a:lnTo>
                    <a:pt x="346" y="445"/>
                  </a:lnTo>
                  <a:lnTo>
                    <a:pt x="330" y="445"/>
                  </a:lnTo>
                  <a:lnTo>
                    <a:pt x="312" y="444"/>
                  </a:lnTo>
                  <a:lnTo>
                    <a:pt x="295" y="443"/>
                  </a:lnTo>
                  <a:lnTo>
                    <a:pt x="279" y="441"/>
                  </a:lnTo>
                  <a:lnTo>
                    <a:pt x="266" y="439"/>
                  </a:lnTo>
                  <a:lnTo>
                    <a:pt x="256" y="438"/>
                  </a:lnTo>
                  <a:lnTo>
                    <a:pt x="253" y="436"/>
                  </a:lnTo>
                  <a:lnTo>
                    <a:pt x="260" y="443"/>
                  </a:lnTo>
                  <a:lnTo>
                    <a:pt x="273" y="448"/>
                  </a:lnTo>
                  <a:lnTo>
                    <a:pt x="290" y="455"/>
                  </a:lnTo>
                  <a:lnTo>
                    <a:pt x="306" y="461"/>
                  </a:lnTo>
                  <a:lnTo>
                    <a:pt x="321" y="470"/>
                  </a:lnTo>
                  <a:lnTo>
                    <a:pt x="332" y="481"/>
                  </a:lnTo>
                  <a:lnTo>
                    <a:pt x="336" y="495"/>
                  </a:lnTo>
                  <a:lnTo>
                    <a:pt x="332" y="512"/>
                  </a:lnTo>
                  <a:lnTo>
                    <a:pt x="328" y="520"/>
                  </a:lnTo>
                  <a:lnTo>
                    <a:pt x="322" y="525"/>
                  </a:lnTo>
                  <a:lnTo>
                    <a:pt x="316" y="529"/>
                  </a:lnTo>
                  <a:lnTo>
                    <a:pt x="308" y="533"/>
                  </a:lnTo>
                  <a:lnTo>
                    <a:pt x="302" y="535"/>
                  </a:lnTo>
                  <a:lnTo>
                    <a:pt x="293" y="536"/>
                  </a:lnTo>
                  <a:lnTo>
                    <a:pt x="285" y="537"/>
                  </a:lnTo>
                  <a:lnTo>
                    <a:pt x="278" y="537"/>
                  </a:lnTo>
                  <a:lnTo>
                    <a:pt x="257" y="535"/>
                  </a:lnTo>
                  <a:lnTo>
                    <a:pt x="236" y="526"/>
                  </a:lnTo>
                  <a:lnTo>
                    <a:pt x="213" y="515"/>
                  </a:lnTo>
                  <a:lnTo>
                    <a:pt x="192" y="502"/>
                  </a:lnTo>
                  <a:lnTo>
                    <a:pt x="173" y="489"/>
                  </a:lnTo>
                  <a:lnTo>
                    <a:pt x="158" y="479"/>
                  </a:lnTo>
                  <a:lnTo>
                    <a:pt x="148" y="470"/>
                  </a:lnTo>
                  <a:lnTo>
                    <a:pt x="144" y="467"/>
                  </a:lnTo>
                  <a:lnTo>
                    <a:pt x="163" y="498"/>
                  </a:lnTo>
                  <a:lnTo>
                    <a:pt x="187" y="524"/>
                  </a:lnTo>
                  <a:lnTo>
                    <a:pt x="211" y="546"/>
                  </a:lnTo>
                  <a:lnTo>
                    <a:pt x="236" y="561"/>
                  </a:lnTo>
                  <a:lnTo>
                    <a:pt x="257" y="573"/>
                  </a:lnTo>
                  <a:lnTo>
                    <a:pt x="276" y="580"/>
                  </a:lnTo>
                  <a:lnTo>
                    <a:pt x="287" y="585"/>
                  </a:lnTo>
                  <a:lnTo>
                    <a:pt x="292" y="586"/>
                  </a:lnTo>
                  <a:lnTo>
                    <a:pt x="296" y="606"/>
                  </a:lnTo>
                  <a:lnTo>
                    <a:pt x="296" y="627"/>
                  </a:lnTo>
                  <a:lnTo>
                    <a:pt x="294" y="646"/>
                  </a:lnTo>
                  <a:lnTo>
                    <a:pt x="290" y="667"/>
                  </a:lnTo>
                  <a:lnTo>
                    <a:pt x="283" y="686"/>
                  </a:lnTo>
                  <a:lnTo>
                    <a:pt x="277" y="706"/>
                  </a:lnTo>
                  <a:lnTo>
                    <a:pt x="271" y="725"/>
                  </a:lnTo>
                  <a:lnTo>
                    <a:pt x="267" y="745"/>
                  </a:lnTo>
                  <a:lnTo>
                    <a:pt x="268" y="750"/>
                  </a:lnTo>
                  <a:lnTo>
                    <a:pt x="269" y="754"/>
                  </a:lnTo>
                  <a:lnTo>
                    <a:pt x="271" y="759"/>
                  </a:lnTo>
                  <a:lnTo>
                    <a:pt x="277" y="760"/>
                  </a:lnTo>
                  <a:lnTo>
                    <a:pt x="283" y="759"/>
                  </a:lnTo>
                  <a:lnTo>
                    <a:pt x="290" y="758"/>
                  </a:lnTo>
                  <a:lnTo>
                    <a:pt x="295" y="758"/>
                  </a:lnTo>
                  <a:lnTo>
                    <a:pt x="302" y="759"/>
                  </a:lnTo>
                  <a:lnTo>
                    <a:pt x="307" y="775"/>
                  </a:lnTo>
                  <a:lnTo>
                    <a:pt x="311" y="792"/>
                  </a:lnTo>
                  <a:lnTo>
                    <a:pt x="312" y="809"/>
                  </a:lnTo>
                  <a:lnTo>
                    <a:pt x="309" y="827"/>
                  </a:lnTo>
                  <a:lnTo>
                    <a:pt x="268" y="879"/>
                  </a:lnTo>
                  <a:lnTo>
                    <a:pt x="266" y="864"/>
                  </a:lnTo>
                  <a:lnTo>
                    <a:pt x="259" y="851"/>
                  </a:lnTo>
                  <a:lnTo>
                    <a:pt x="251" y="840"/>
                  </a:lnTo>
                  <a:lnTo>
                    <a:pt x="239" y="831"/>
                  </a:lnTo>
                  <a:lnTo>
                    <a:pt x="226" y="822"/>
                  </a:lnTo>
                  <a:lnTo>
                    <a:pt x="214" y="814"/>
                  </a:lnTo>
                  <a:lnTo>
                    <a:pt x="201" y="805"/>
                  </a:lnTo>
                  <a:lnTo>
                    <a:pt x="191" y="793"/>
                  </a:lnTo>
                  <a:lnTo>
                    <a:pt x="177" y="777"/>
                  </a:lnTo>
                  <a:lnTo>
                    <a:pt x="163" y="761"/>
                  </a:lnTo>
                  <a:lnTo>
                    <a:pt x="150" y="745"/>
                  </a:lnTo>
                  <a:lnTo>
                    <a:pt x="138" y="727"/>
                  </a:lnTo>
                  <a:lnTo>
                    <a:pt x="126" y="710"/>
                  </a:lnTo>
                  <a:lnTo>
                    <a:pt x="114" y="693"/>
                  </a:lnTo>
                  <a:lnTo>
                    <a:pt x="104" y="674"/>
                  </a:lnTo>
                  <a:lnTo>
                    <a:pt x="93" y="657"/>
                  </a:lnTo>
                  <a:lnTo>
                    <a:pt x="87" y="642"/>
                  </a:lnTo>
                  <a:lnTo>
                    <a:pt x="81" y="628"/>
                  </a:lnTo>
                  <a:lnTo>
                    <a:pt x="77" y="612"/>
                  </a:lnTo>
                  <a:lnTo>
                    <a:pt x="73" y="595"/>
                  </a:lnTo>
                  <a:lnTo>
                    <a:pt x="78" y="578"/>
                  </a:lnTo>
                  <a:lnTo>
                    <a:pt x="83" y="556"/>
                  </a:lnTo>
                  <a:lnTo>
                    <a:pt x="91" y="533"/>
                  </a:lnTo>
                  <a:lnTo>
                    <a:pt x="98" y="508"/>
                  </a:lnTo>
                  <a:lnTo>
                    <a:pt x="106" y="485"/>
                  </a:lnTo>
                  <a:lnTo>
                    <a:pt x="111" y="465"/>
                  </a:lnTo>
                  <a:lnTo>
                    <a:pt x="114" y="449"/>
                  </a:lnTo>
                  <a:lnTo>
                    <a:pt x="116" y="440"/>
                  </a:lnTo>
                  <a:lnTo>
                    <a:pt x="109" y="426"/>
                  </a:lnTo>
                  <a:lnTo>
                    <a:pt x="104" y="412"/>
                  </a:lnTo>
                  <a:lnTo>
                    <a:pt x="97" y="398"/>
                  </a:lnTo>
                  <a:lnTo>
                    <a:pt x="92" y="383"/>
                  </a:lnTo>
                  <a:lnTo>
                    <a:pt x="87" y="369"/>
                  </a:lnTo>
                  <a:lnTo>
                    <a:pt x="82" y="354"/>
                  </a:lnTo>
                  <a:lnTo>
                    <a:pt x="79" y="339"/>
                  </a:lnTo>
                  <a:lnTo>
                    <a:pt x="74" y="324"/>
                  </a:lnTo>
                  <a:lnTo>
                    <a:pt x="73" y="336"/>
                  </a:lnTo>
                  <a:lnTo>
                    <a:pt x="70" y="347"/>
                  </a:lnTo>
                  <a:lnTo>
                    <a:pt x="65" y="355"/>
                  </a:lnTo>
                  <a:lnTo>
                    <a:pt x="56" y="363"/>
                  </a:lnTo>
                  <a:lnTo>
                    <a:pt x="48" y="362"/>
                  </a:lnTo>
                  <a:lnTo>
                    <a:pt x="42" y="358"/>
                  </a:lnTo>
                  <a:lnTo>
                    <a:pt x="36" y="352"/>
                  </a:lnTo>
                  <a:lnTo>
                    <a:pt x="30" y="346"/>
                  </a:lnTo>
                  <a:lnTo>
                    <a:pt x="25" y="321"/>
                  </a:lnTo>
                  <a:lnTo>
                    <a:pt x="19" y="296"/>
                  </a:lnTo>
                  <a:lnTo>
                    <a:pt x="12" y="272"/>
                  </a:lnTo>
                  <a:lnTo>
                    <a:pt x="0" y="250"/>
                  </a:lnTo>
                  <a:lnTo>
                    <a:pt x="1" y="239"/>
                  </a:lnTo>
                  <a:lnTo>
                    <a:pt x="5" y="229"/>
                  </a:lnTo>
                  <a:lnTo>
                    <a:pt x="12" y="220"/>
                  </a:lnTo>
                  <a:lnTo>
                    <a:pt x="19" y="212"/>
                  </a:lnTo>
                  <a:lnTo>
                    <a:pt x="25" y="231"/>
                  </a:lnTo>
                  <a:lnTo>
                    <a:pt x="30" y="252"/>
                  </a:lnTo>
                  <a:lnTo>
                    <a:pt x="38" y="270"/>
                  </a:lnTo>
                  <a:lnTo>
                    <a:pt x="51" y="287"/>
                  </a:lnTo>
                  <a:lnTo>
                    <a:pt x="48" y="273"/>
                  </a:lnTo>
                  <a:lnTo>
                    <a:pt x="47" y="256"/>
                  </a:lnTo>
                  <a:lnTo>
                    <a:pt x="46" y="237"/>
                  </a:lnTo>
                  <a:lnTo>
                    <a:pt x="47" y="217"/>
                  </a:lnTo>
                  <a:lnTo>
                    <a:pt x="51" y="197"/>
                  </a:lnTo>
                  <a:lnTo>
                    <a:pt x="56" y="178"/>
                  </a:lnTo>
                  <a:lnTo>
                    <a:pt x="66" y="161"/>
                  </a:lnTo>
                  <a:lnTo>
                    <a:pt x="79" y="147"/>
                  </a:lnTo>
                  <a:lnTo>
                    <a:pt x="114" y="133"/>
                  </a:lnTo>
                  <a:lnTo>
                    <a:pt x="129" y="121"/>
                  </a:lnTo>
                  <a:lnTo>
                    <a:pt x="138" y="111"/>
                  </a:lnTo>
                  <a:lnTo>
                    <a:pt x="145" y="100"/>
                  </a:lnTo>
                  <a:lnTo>
                    <a:pt x="148" y="92"/>
                  </a:lnTo>
                  <a:lnTo>
                    <a:pt x="150" y="83"/>
                  </a:lnTo>
                  <a:lnTo>
                    <a:pt x="151" y="74"/>
                  </a:lnTo>
                  <a:lnTo>
                    <a:pt x="152" y="67"/>
                  </a:lnTo>
                  <a:lnTo>
                    <a:pt x="154" y="60"/>
                  </a:lnTo>
                  <a:lnTo>
                    <a:pt x="176" y="57"/>
                  </a:lnTo>
                  <a:lnTo>
                    <a:pt x="194" y="50"/>
                  </a:lnTo>
                  <a:lnTo>
                    <a:pt x="212" y="41"/>
                  </a:lnTo>
                  <a:lnTo>
                    <a:pt x="225" y="30"/>
                  </a:lnTo>
                  <a:lnTo>
                    <a:pt x="237" y="19"/>
                  </a:lnTo>
                  <a:lnTo>
                    <a:pt x="245" y="9"/>
                  </a:lnTo>
                  <a:lnTo>
                    <a:pt x="252" y="3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6" name="Freeform 1126"/>
            <p:cNvSpPr>
              <a:spLocks/>
            </p:cNvSpPr>
            <p:nvPr/>
          </p:nvSpPr>
          <p:spPr bwMode="auto">
            <a:xfrm>
              <a:off x="1050" y="1909"/>
              <a:ext cx="49" cy="66"/>
            </a:xfrm>
            <a:custGeom>
              <a:avLst/>
              <a:gdLst>
                <a:gd name="T0" fmla="*/ 143 w 145"/>
                <a:gd name="T1" fmla="*/ 5 h 199"/>
                <a:gd name="T2" fmla="*/ 145 w 145"/>
                <a:gd name="T3" fmla="*/ 23 h 199"/>
                <a:gd name="T4" fmla="*/ 143 w 145"/>
                <a:gd name="T5" fmla="*/ 41 h 199"/>
                <a:gd name="T6" fmla="*/ 141 w 145"/>
                <a:gd name="T7" fmla="*/ 59 h 199"/>
                <a:gd name="T8" fmla="*/ 143 w 145"/>
                <a:gd name="T9" fmla="*/ 78 h 199"/>
                <a:gd name="T10" fmla="*/ 129 w 145"/>
                <a:gd name="T11" fmla="*/ 93 h 199"/>
                <a:gd name="T12" fmla="*/ 115 w 145"/>
                <a:gd name="T13" fmla="*/ 108 h 199"/>
                <a:gd name="T14" fmla="*/ 100 w 145"/>
                <a:gd name="T15" fmla="*/ 122 h 199"/>
                <a:gd name="T16" fmla="*/ 85 w 145"/>
                <a:gd name="T17" fmla="*/ 136 h 199"/>
                <a:gd name="T18" fmla="*/ 70 w 145"/>
                <a:gd name="T19" fmla="*/ 152 h 199"/>
                <a:gd name="T20" fmla="*/ 56 w 145"/>
                <a:gd name="T21" fmla="*/ 167 h 199"/>
                <a:gd name="T22" fmla="*/ 45 w 145"/>
                <a:gd name="T23" fmla="*/ 183 h 199"/>
                <a:gd name="T24" fmla="*/ 34 w 145"/>
                <a:gd name="T25" fmla="*/ 199 h 199"/>
                <a:gd name="T26" fmla="*/ 0 w 145"/>
                <a:gd name="T27" fmla="*/ 155 h 199"/>
                <a:gd name="T28" fmla="*/ 0 w 145"/>
                <a:gd name="T29" fmla="*/ 147 h 199"/>
                <a:gd name="T30" fmla="*/ 12 w 145"/>
                <a:gd name="T31" fmla="*/ 132 h 199"/>
                <a:gd name="T32" fmla="*/ 24 w 145"/>
                <a:gd name="T33" fmla="*/ 117 h 199"/>
                <a:gd name="T34" fmla="*/ 36 w 145"/>
                <a:gd name="T35" fmla="*/ 103 h 199"/>
                <a:gd name="T36" fmla="*/ 49 w 145"/>
                <a:gd name="T37" fmla="*/ 89 h 199"/>
                <a:gd name="T38" fmla="*/ 61 w 145"/>
                <a:gd name="T39" fmla="*/ 74 h 199"/>
                <a:gd name="T40" fmla="*/ 73 w 145"/>
                <a:gd name="T41" fmla="*/ 59 h 199"/>
                <a:gd name="T42" fmla="*/ 82 w 145"/>
                <a:gd name="T43" fmla="*/ 43 h 199"/>
                <a:gd name="T44" fmla="*/ 92 w 145"/>
                <a:gd name="T45" fmla="*/ 27 h 199"/>
                <a:gd name="T46" fmla="*/ 96 w 145"/>
                <a:gd name="T47" fmla="*/ 19 h 199"/>
                <a:gd name="T48" fmla="*/ 101 w 145"/>
                <a:gd name="T49" fmla="*/ 10 h 199"/>
                <a:gd name="T50" fmla="*/ 106 w 145"/>
                <a:gd name="T51" fmla="*/ 3 h 199"/>
                <a:gd name="T52" fmla="*/ 116 w 145"/>
                <a:gd name="T53" fmla="*/ 0 h 199"/>
                <a:gd name="T54" fmla="*/ 123 w 145"/>
                <a:gd name="T55" fmla="*/ 0 h 199"/>
                <a:gd name="T56" fmla="*/ 131 w 145"/>
                <a:gd name="T57" fmla="*/ 0 h 199"/>
                <a:gd name="T58" fmla="*/ 138 w 145"/>
                <a:gd name="T59" fmla="*/ 2 h 199"/>
                <a:gd name="T60" fmla="*/ 143 w 145"/>
                <a:gd name="T61" fmla="*/ 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5" h="199">
                  <a:moveTo>
                    <a:pt x="143" y="5"/>
                  </a:moveTo>
                  <a:lnTo>
                    <a:pt x="145" y="23"/>
                  </a:lnTo>
                  <a:lnTo>
                    <a:pt x="143" y="41"/>
                  </a:lnTo>
                  <a:lnTo>
                    <a:pt x="141" y="59"/>
                  </a:lnTo>
                  <a:lnTo>
                    <a:pt x="143" y="78"/>
                  </a:lnTo>
                  <a:lnTo>
                    <a:pt x="129" y="93"/>
                  </a:lnTo>
                  <a:lnTo>
                    <a:pt x="115" y="108"/>
                  </a:lnTo>
                  <a:lnTo>
                    <a:pt x="100" y="122"/>
                  </a:lnTo>
                  <a:lnTo>
                    <a:pt x="85" y="136"/>
                  </a:lnTo>
                  <a:lnTo>
                    <a:pt x="70" y="152"/>
                  </a:lnTo>
                  <a:lnTo>
                    <a:pt x="56" y="167"/>
                  </a:lnTo>
                  <a:lnTo>
                    <a:pt x="45" y="183"/>
                  </a:lnTo>
                  <a:lnTo>
                    <a:pt x="34" y="199"/>
                  </a:lnTo>
                  <a:lnTo>
                    <a:pt x="0" y="155"/>
                  </a:lnTo>
                  <a:lnTo>
                    <a:pt x="0" y="147"/>
                  </a:lnTo>
                  <a:lnTo>
                    <a:pt x="12" y="132"/>
                  </a:lnTo>
                  <a:lnTo>
                    <a:pt x="24" y="117"/>
                  </a:lnTo>
                  <a:lnTo>
                    <a:pt x="36" y="103"/>
                  </a:lnTo>
                  <a:lnTo>
                    <a:pt x="49" y="89"/>
                  </a:lnTo>
                  <a:lnTo>
                    <a:pt x="61" y="74"/>
                  </a:lnTo>
                  <a:lnTo>
                    <a:pt x="73" y="59"/>
                  </a:lnTo>
                  <a:lnTo>
                    <a:pt x="82" y="43"/>
                  </a:lnTo>
                  <a:lnTo>
                    <a:pt x="92" y="27"/>
                  </a:lnTo>
                  <a:lnTo>
                    <a:pt x="96" y="19"/>
                  </a:lnTo>
                  <a:lnTo>
                    <a:pt x="101" y="10"/>
                  </a:lnTo>
                  <a:lnTo>
                    <a:pt x="106" y="3"/>
                  </a:lnTo>
                  <a:lnTo>
                    <a:pt x="116" y="0"/>
                  </a:lnTo>
                  <a:lnTo>
                    <a:pt x="123" y="0"/>
                  </a:lnTo>
                  <a:lnTo>
                    <a:pt x="131" y="0"/>
                  </a:lnTo>
                  <a:lnTo>
                    <a:pt x="138" y="2"/>
                  </a:lnTo>
                  <a:lnTo>
                    <a:pt x="143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7" name="Freeform 1127"/>
            <p:cNvSpPr>
              <a:spLocks/>
            </p:cNvSpPr>
            <p:nvPr/>
          </p:nvSpPr>
          <p:spPr bwMode="auto">
            <a:xfrm>
              <a:off x="684" y="1911"/>
              <a:ext cx="59" cy="18"/>
            </a:xfrm>
            <a:custGeom>
              <a:avLst/>
              <a:gdLst>
                <a:gd name="T0" fmla="*/ 176 w 176"/>
                <a:gd name="T1" fmla="*/ 53 h 53"/>
                <a:gd name="T2" fmla="*/ 162 w 176"/>
                <a:gd name="T3" fmla="*/ 47 h 53"/>
                <a:gd name="T4" fmla="*/ 146 w 176"/>
                <a:gd name="T5" fmla="*/ 41 h 53"/>
                <a:gd name="T6" fmla="*/ 132 w 176"/>
                <a:gd name="T7" fmla="*/ 34 h 53"/>
                <a:gd name="T8" fmla="*/ 117 w 176"/>
                <a:gd name="T9" fmla="*/ 29 h 53"/>
                <a:gd name="T10" fmla="*/ 102 w 176"/>
                <a:gd name="T11" fmla="*/ 24 h 53"/>
                <a:gd name="T12" fmla="*/ 87 w 176"/>
                <a:gd name="T13" fmla="*/ 21 h 53"/>
                <a:gd name="T14" fmla="*/ 71 w 176"/>
                <a:gd name="T15" fmla="*/ 20 h 53"/>
                <a:gd name="T16" fmla="*/ 53 w 176"/>
                <a:gd name="T17" fmla="*/ 23 h 53"/>
                <a:gd name="T18" fmla="*/ 47 w 176"/>
                <a:gd name="T19" fmla="*/ 24 h 53"/>
                <a:gd name="T20" fmla="*/ 40 w 176"/>
                <a:gd name="T21" fmla="*/ 27 h 53"/>
                <a:gd name="T22" fmla="*/ 34 w 176"/>
                <a:gd name="T23" fmla="*/ 29 h 53"/>
                <a:gd name="T24" fmla="*/ 27 w 176"/>
                <a:gd name="T25" fmla="*/ 31 h 53"/>
                <a:gd name="T26" fmla="*/ 21 w 176"/>
                <a:gd name="T27" fmla="*/ 33 h 53"/>
                <a:gd name="T28" fmla="*/ 14 w 176"/>
                <a:gd name="T29" fmla="*/ 34 h 53"/>
                <a:gd name="T30" fmla="*/ 8 w 176"/>
                <a:gd name="T31" fmla="*/ 35 h 53"/>
                <a:gd name="T32" fmla="*/ 0 w 176"/>
                <a:gd name="T33" fmla="*/ 34 h 53"/>
                <a:gd name="T34" fmla="*/ 5 w 176"/>
                <a:gd name="T35" fmla="*/ 32 h 53"/>
                <a:gd name="T36" fmla="*/ 10 w 176"/>
                <a:gd name="T37" fmla="*/ 30 h 53"/>
                <a:gd name="T38" fmla="*/ 14 w 176"/>
                <a:gd name="T39" fmla="*/ 27 h 53"/>
                <a:gd name="T40" fmla="*/ 19 w 176"/>
                <a:gd name="T41" fmla="*/ 24 h 53"/>
                <a:gd name="T42" fmla="*/ 23 w 176"/>
                <a:gd name="T43" fmla="*/ 20 h 53"/>
                <a:gd name="T44" fmla="*/ 27 w 176"/>
                <a:gd name="T45" fmla="*/ 17 h 53"/>
                <a:gd name="T46" fmla="*/ 33 w 176"/>
                <a:gd name="T47" fmla="*/ 14 h 53"/>
                <a:gd name="T48" fmla="*/ 37 w 176"/>
                <a:gd name="T49" fmla="*/ 12 h 53"/>
                <a:gd name="T50" fmla="*/ 56 w 176"/>
                <a:gd name="T51" fmla="*/ 3 h 53"/>
                <a:gd name="T52" fmla="*/ 75 w 176"/>
                <a:gd name="T53" fmla="*/ 0 h 53"/>
                <a:gd name="T54" fmla="*/ 95 w 176"/>
                <a:gd name="T55" fmla="*/ 1 h 53"/>
                <a:gd name="T56" fmla="*/ 113 w 176"/>
                <a:gd name="T57" fmla="*/ 5 h 53"/>
                <a:gd name="T58" fmla="*/ 130 w 176"/>
                <a:gd name="T59" fmla="*/ 14 h 53"/>
                <a:gd name="T60" fmla="*/ 146 w 176"/>
                <a:gd name="T61" fmla="*/ 25 h 53"/>
                <a:gd name="T62" fmla="*/ 162 w 176"/>
                <a:gd name="T63" fmla="*/ 38 h 53"/>
                <a:gd name="T64" fmla="*/ 176 w 176"/>
                <a:gd name="T6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6" h="53">
                  <a:moveTo>
                    <a:pt x="176" y="53"/>
                  </a:moveTo>
                  <a:lnTo>
                    <a:pt x="162" y="47"/>
                  </a:lnTo>
                  <a:lnTo>
                    <a:pt x="146" y="41"/>
                  </a:lnTo>
                  <a:lnTo>
                    <a:pt x="132" y="34"/>
                  </a:lnTo>
                  <a:lnTo>
                    <a:pt x="117" y="29"/>
                  </a:lnTo>
                  <a:lnTo>
                    <a:pt x="102" y="24"/>
                  </a:lnTo>
                  <a:lnTo>
                    <a:pt x="87" y="21"/>
                  </a:lnTo>
                  <a:lnTo>
                    <a:pt x="71" y="20"/>
                  </a:lnTo>
                  <a:lnTo>
                    <a:pt x="53" y="23"/>
                  </a:lnTo>
                  <a:lnTo>
                    <a:pt x="47" y="24"/>
                  </a:lnTo>
                  <a:lnTo>
                    <a:pt x="40" y="27"/>
                  </a:lnTo>
                  <a:lnTo>
                    <a:pt x="34" y="29"/>
                  </a:lnTo>
                  <a:lnTo>
                    <a:pt x="27" y="31"/>
                  </a:lnTo>
                  <a:lnTo>
                    <a:pt x="21" y="33"/>
                  </a:lnTo>
                  <a:lnTo>
                    <a:pt x="14" y="34"/>
                  </a:lnTo>
                  <a:lnTo>
                    <a:pt x="8" y="35"/>
                  </a:lnTo>
                  <a:lnTo>
                    <a:pt x="0" y="34"/>
                  </a:lnTo>
                  <a:lnTo>
                    <a:pt x="5" y="32"/>
                  </a:lnTo>
                  <a:lnTo>
                    <a:pt x="10" y="30"/>
                  </a:lnTo>
                  <a:lnTo>
                    <a:pt x="14" y="27"/>
                  </a:lnTo>
                  <a:lnTo>
                    <a:pt x="19" y="24"/>
                  </a:lnTo>
                  <a:lnTo>
                    <a:pt x="23" y="20"/>
                  </a:lnTo>
                  <a:lnTo>
                    <a:pt x="27" y="17"/>
                  </a:lnTo>
                  <a:lnTo>
                    <a:pt x="33" y="14"/>
                  </a:lnTo>
                  <a:lnTo>
                    <a:pt x="37" y="12"/>
                  </a:lnTo>
                  <a:lnTo>
                    <a:pt x="56" y="3"/>
                  </a:lnTo>
                  <a:lnTo>
                    <a:pt x="75" y="0"/>
                  </a:lnTo>
                  <a:lnTo>
                    <a:pt x="95" y="1"/>
                  </a:lnTo>
                  <a:lnTo>
                    <a:pt x="113" y="5"/>
                  </a:lnTo>
                  <a:lnTo>
                    <a:pt x="130" y="14"/>
                  </a:lnTo>
                  <a:lnTo>
                    <a:pt x="146" y="25"/>
                  </a:lnTo>
                  <a:lnTo>
                    <a:pt x="162" y="38"/>
                  </a:lnTo>
                  <a:lnTo>
                    <a:pt x="176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8" name="Freeform 1128"/>
            <p:cNvSpPr>
              <a:spLocks/>
            </p:cNvSpPr>
            <p:nvPr/>
          </p:nvSpPr>
          <p:spPr bwMode="auto">
            <a:xfrm>
              <a:off x="1080" y="1922"/>
              <a:ext cx="74" cy="88"/>
            </a:xfrm>
            <a:custGeom>
              <a:avLst/>
              <a:gdLst>
                <a:gd name="T0" fmla="*/ 218 w 222"/>
                <a:gd name="T1" fmla="*/ 42 h 264"/>
                <a:gd name="T2" fmla="*/ 220 w 222"/>
                <a:gd name="T3" fmla="*/ 112 h 264"/>
                <a:gd name="T4" fmla="*/ 215 w 222"/>
                <a:gd name="T5" fmla="*/ 154 h 264"/>
                <a:gd name="T6" fmla="*/ 203 w 222"/>
                <a:gd name="T7" fmla="*/ 172 h 264"/>
                <a:gd name="T8" fmla="*/ 192 w 222"/>
                <a:gd name="T9" fmla="*/ 189 h 264"/>
                <a:gd name="T10" fmla="*/ 182 w 222"/>
                <a:gd name="T11" fmla="*/ 208 h 264"/>
                <a:gd name="T12" fmla="*/ 169 w 222"/>
                <a:gd name="T13" fmla="*/ 222 h 264"/>
                <a:gd name="T14" fmla="*/ 153 w 222"/>
                <a:gd name="T15" fmla="*/ 234 h 264"/>
                <a:gd name="T16" fmla="*/ 139 w 222"/>
                <a:gd name="T17" fmla="*/ 245 h 264"/>
                <a:gd name="T18" fmla="*/ 125 w 222"/>
                <a:gd name="T19" fmla="*/ 258 h 264"/>
                <a:gd name="T20" fmla="*/ 122 w 222"/>
                <a:gd name="T21" fmla="*/ 255 h 264"/>
                <a:gd name="T22" fmla="*/ 127 w 222"/>
                <a:gd name="T23" fmla="*/ 239 h 264"/>
                <a:gd name="T24" fmla="*/ 133 w 222"/>
                <a:gd name="T25" fmla="*/ 223 h 264"/>
                <a:gd name="T26" fmla="*/ 138 w 222"/>
                <a:gd name="T27" fmla="*/ 204 h 264"/>
                <a:gd name="T28" fmla="*/ 146 w 222"/>
                <a:gd name="T29" fmla="*/ 180 h 264"/>
                <a:gd name="T30" fmla="*/ 156 w 222"/>
                <a:gd name="T31" fmla="*/ 149 h 264"/>
                <a:gd name="T32" fmla="*/ 169 w 222"/>
                <a:gd name="T33" fmla="*/ 120 h 264"/>
                <a:gd name="T34" fmla="*/ 187 w 222"/>
                <a:gd name="T35" fmla="*/ 91 h 264"/>
                <a:gd name="T36" fmla="*/ 183 w 222"/>
                <a:gd name="T37" fmla="*/ 86 h 264"/>
                <a:gd name="T38" fmla="*/ 160 w 222"/>
                <a:gd name="T39" fmla="*/ 104 h 264"/>
                <a:gd name="T40" fmla="*/ 137 w 222"/>
                <a:gd name="T41" fmla="*/ 120 h 264"/>
                <a:gd name="T42" fmla="*/ 112 w 222"/>
                <a:gd name="T43" fmla="*/ 134 h 264"/>
                <a:gd name="T44" fmla="*/ 87 w 222"/>
                <a:gd name="T45" fmla="*/ 146 h 264"/>
                <a:gd name="T46" fmla="*/ 62 w 222"/>
                <a:gd name="T47" fmla="*/ 159 h 264"/>
                <a:gd name="T48" fmla="*/ 37 w 222"/>
                <a:gd name="T49" fmla="*/ 171 h 264"/>
                <a:gd name="T50" fmla="*/ 12 w 222"/>
                <a:gd name="T51" fmla="*/ 186 h 264"/>
                <a:gd name="T52" fmla="*/ 15 w 222"/>
                <a:gd name="T53" fmla="*/ 180 h 264"/>
                <a:gd name="T54" fmla="*/ 43 w 222"/>
                <a:gd name="T55" fmla="*/ 152 h 264"/>
                <a:gd name="T56" fmla="*/ 71 w 222"/>
                <a:gd name="T57" fmla="*/ 122 h 264"/>
                <a:gd name="T58" fmla="*/ 98 w 222"/>
                <a:gd name="T59" fmla="*/ 93 h 264"/>
                <a:gd name="T60" fmla="*/ 120 w 222"/>
                <a:gd name="T61" fmla="*/ 69 h 264"/>
                <a:gd name="T62" fmla="*/ 134 w 222"/>
                <a:gd name="T63" fmla="*/ 52 h 264"/>
                <a:gd name="T64" fmla="*/ 137 w 222"/>
                <a:gd name="T65" fmla="*/ 32 h 264"/>
                <a:gd name="T66" fmla="*/ 136 w 222"/>
                <a:gd name="T67" fmla="*/ 10 h 264"/>
                <a:gd name="T68" fmla="*/ 213 w 222"/>
                <a:gd name="T69" fmla="*/ 6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2" h="264">
                  <a:moveTo>
                    <a:pt x="216" y="8"/>
                  </a:moveTo>
                  <a:lnTo>
                    <a:pt x="218" y="42"/>
                  </a:lnTo>
                  <a:lnTo>
                    <a:pt x="219" y="77"/>
                  </a:lnTo>
                  <a:lnTo>
                    <a:pt x="220" y="112"/>
                  </a:lnTo>
                  <a:lnTo>
                    <a:pt x="222" y="145"/>
                  </a:lnTo>
                  <a:lnTo>
                    <a:pt x="215" y="154"/>
                  </a:lnTo>
                  <a:lnTo>
                    <a:pt x="209" y="162"/>
                  </a:lnTo>
                  <a:lnTo>
                    <a:pt x="203" y="172"/>
                  </a:lnTo>
                  <a:lnTo>
                    <a:pt x="198" y="181"/>
                  </a:lnTo>
                  <a:lnTo>
                    <a:pt x="192" y="189"/>
                  </a:lnTo>
                  <a:lnTo>
                    <a:pt x="187" y="199"/>
                  </a:lnTo>
                  <a:lnTo>
                    <a:pt x="182" y="208"/>
                  </a:lnTo>
                  <a:lnTo>
                    <a:pt x="175" y="216"/>
                  </a:lnTo>
                  <a:lnTo>
                    <a:pt x="169" y="222"/>
                  </a:lnTo>
                  <a:lnTo>
                    <a:pt x="161" y="227"/>
                  </a:lnTo>
                  <a:lnTo>
                    <a:pt x="153" y="234"/>
                  </a:lnTo>
                  <a:lnTo>
                    <a:pt x="147" y="239"/>
                  </a:lnTo>
                  <a:lnTo>
                    <a:pt x="139" y="245"/>
                  </a:lnTo>
                  <a:lnTo>
                    <a:pt x="132" y="251"/>
                  </a:lnTo>
                  <a:lnTo>
                    <a:pt x="125" y="258"/>
                  </a:lnTo>
                  <a:lnTo>
                    <a:pt x="119" y="264"/>
                  </a:lnTo>
                  <a:lnTo>
                    <a:pt x="122" y="255"/>
                  </a:lnTo>
                  <a:lnTo>
                    <a:pt x="125" y="247"/>
                  </a:lnTo>
                  <a:lnTo>
                    <a:pt x="127" y="239"/>
                  </a:lnTo>
                  <a:lnTo>
                    <a:pt x="127" y="231"/>
                  </a:lnTo>
                  <a:lnTo>
                    <a:pt x="133" y="223"/>
                  </a:lnTo>
                  <a:lnTo>
                    <a:pt x="136" y="213"/>
                  </a:lnTo>
                  <a:lnTo>
                    <a:pt x="138" y="204"/>
                  </a:lnTo>
                  <a:lnTo>
                    <a:pt x="139" y="195"/>
                  </a:lnTo>
                  <a:lnTo>
                    <a:pt x="146" y="180"/>
                  </a:lnTo>
                  <a:lnTo>
                    <a:pt x="150" y="165"/>
                  </a:lnTo>
                  <a:lnTo>
                    <a:pt x="156" y="149"/>
                  </a:lnTo>
                  <a:lnTo>
                    <a:pt x="164" y="136"/>
                  </a:lnTo>
                  <a:lnTo>
                    <a:pt x="169" y="120"/>
                  </a:lnTo>
                  <a:lnTo>
                    <a:pt x="177" y="105"/>
                  </a:lnTo>
                  <a:lnTo>
                    <a:pt x="187" y="91"/>
                  </a:lnTo>
                  <a:lnTo>
                    <a:pt x="192" y="75"/>
                  </a:lnTo>
                  <a:lnTo>
                    <a:pt x="183" y="86"/>
                  </a:lnTo>
                  <a:lnTo>
                    <a:pt x="172" y="95"/>
                  </a:lnTo>
                  <a:lnTo>
                    <a:pt x="160" y="104"/>
                  </a:lnTo>
                  <a:lnTo>
                    <a:pt x="149" y="113"/>
                  </a:lnTo>
                  <a:lnTo>
                    <a:pt x="137" y="120"/>
                  </a:lnTo>
                  <a:lnTo>
                    <a:pt x="124" y="128"/>
                  </a:lnTo>
                  <a:lnTo>
                    <a:pt x="112" y="134"/>
                  </a:lnTo>
                  <a:lnTo>
                    <a:pt x="99" y="141"/>
                  </a:lnTo>
                  <a:lnTo>
                    <a:pt x="87" y="146"/>
                  </a:lnTo>
                  <a:lnTo>
                    <a:pt x="75" y="153"/>
                  </a:lnTo>
                  <a:lnTo>
                    <a:pt x="62" y="159"/>
                  </a:lnTo>
                  <a:lnTo>
                    <a:pt x="49" y="165"/>
                  </a:lnTo>
                  <a:lnTo>
                    <a:pt x="37" y="171"/>
                  </a:lnTo>
                  <a:lnTo>
                    <a:pt x="24" y="179"/>
                  </a:lnTo>
                  <a:lnTo>
                    <a:pt x="12" y="186"/>
                  </a:lnTo>
                  <a:lnTo>
                    <a:pt x="0" y="194"/>
                  </a:lnTo>
                  <a:lnTo>
                    <a:pt x="15" y="180"/>
                  </a:lnTo>
                  <a:lnTo>
                    <a:pt x="29" y="167"/>
                  </a:lnTo>
                  <a:lnTo>
                    <a:pt x="43" y="152"/>
                  </a:lnTo>
                  <a:lnTo>
                    <a:pt x="57" y="138"/>
                  </a:lnTo>
                  <a:lnTo>
                    <a:pt x="71" y="122"/>
                  </a:lnTo>
                  <a:lnTo>
                    <a:pt x="84" y="108"/>
                  </a:lnTo>
                  <a:lnTo>
                    <a:pt x="98" y="93"/>
                  </a:lnTo>
                  <a:lnTo>
                    <a:pt x="112" y="78"/>
                  </a:lnTo>
                  <a:lnTo>
                    <a:pt x="120" y="69"/>
                  </a:lnTo>
                  <a:lnTo>
                    <a:pt x="127" y="62"/>
                  </a:lnTo>
                  <a:lnTo>
                    <a:pt x="134" y="52"/>
                  </a:lnTo>
                  <a:lnTo>
                    <a:pt x="137" y="42"/>
                  </a:lnTo>
                  <a:lnTo>
                    <a:pt x="137" y="32"/>
                  </a:lnTo>
                  <a:lnTo>
                    <a:pt x="136" y="21"/>
                  </a:lnTo>
                  <a:lnTo>
                    <a:pt x="136" y="10"/>
                  </a:lnTo>
                  <a:lnTo>
                    <a:pt x="137" y="0"/>
                  </a:lnTo>
                  <a:lnTo>
                    <a:pt x="213" y="6"/>
                  </a:lnTo>
                  <a:lnTo>
                    <a:pt x="216" y="8"/>
                  </a:lnTo>
                  <a:close/>
                </a:path>
              </a:pathLst>
            </a:custGeom>
            <a:solidFill>
              <a:srgbClr val="00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49" name="Freeform 1129"/>
            <p:cNvSpPr>
              <a:spLocks/>
            </p:cNvSpPr>
            <p:nvPr/>
          </p:nvSpPr>
          <p:spPr bwMode="auto">
            <a:xfrm>
              <a:off x="766" y="1926"/>
              <a:ext cx="41" cy="63"/>
            </a:xfrm>
            <a:custGeom>
              <a:avLst/>
              <a:gdLst>
                <a:gd name="T0" fmla="*/ 21 w 124"/>
                <a:gd name="T1" fmla="*/ 22 h 189"/>
                <a:gd name="T2" fmla="*/ 29 w 124"/>
                <a:gd name="T3" fmla="*/ 16 h 189"/>
                <a:gd name="T4" fmla="*/ 36 w 124"/>
                <a:gd name="T5" fmla="*/ 12 h 189"/>
                <a:gd name="T6" fmla="*/ 43 w 124"/>
                <a:gd name="T7" fmla="*/ 8 h 189"/>
                <a:gd name="T8" fmla="*/ 52 w 124"/>
                <a:gd name="T9" fmla="*/ 4 h 189"/>
                <a:gd name="T10" fmla="*/ 59 w 124"/>
                <a:gd name="T11" fmla="*/ 2 h 189"/>
                <a:gd name="T12" fmla="*/ 68 w 124"/>
                <a:gd name="T13" fmla="*/ 0 h 189"/>
                <a:gd name="T14" fmla="*/ 78 w 124"/>
                <a:gd name="T15" fmla="*/ 1 h 189"/>
                <a:gd name="T16" fmla="*/ 86 w 124"/>
                <a:gd name="T17" fmla="*/ 2 h 189"/>
                <a:gd name="T18" fmla="*/ 92 w 124"/>
                <a:gd name="T19" fmla="*/ 4 h 189"/>
                <a:gd name="T20" fmla="*/ 96 w 124"/>
                <a:gd name="T21" fmla="*/ 7 h 189"/>
                <a:gd name="T22" fmla="*/ 102 w 124"/>
                <a:gd name="T23" fmla="*/ 9 h 189"/>
                <a:gd name="T24" fmla="*/ 106 w 124"/>
                <a:gd name="T25" fmla="*/ 12 h 189"/>
                <a:gd name="T26" fmla="*/ 110 w 124"/>
                <a:gd name="T27" fmla="*/ 15 h 189"/>
                <a:gd name="T28" fmla="*/ 114 w 124"/>
                <a:gd name="T29" fmla="*/ 18 h 189"/>
                <a:gd name="T30" fmla="*/ 118 w 124"/>
                <a:gd name="T31" fmla="*/ 23 h 189"/>
                <a:gd name="T32" fmla="*/ 121 w 124"/>
                <a:gd name="T33" fmla="*/ 27 h 189"/>
                <a:gd name="T34" fmla="*/ 124 w 124"/>
                <a:gd name="T35" fmla="*/ 42 h 189"/>
                <a:gd name="T36" fmla="*/ 123 w 124"/>
                <a:gd name="T37" fmla="*/ 57 h 189"/>
                <a:gd name="T38" fmla="*/ 120 w 124"/>
                <a:gd name="T39" fmla="*/ 71 h 189"/>
                <a:gd name="T40" fmla="*/ 116 w 124"/>
                <a:gd name="T41" fmla="*/ 84 h 189"/>
                <a:gd name="T42" fmla="*/ 110 w 124"/>
                <a:gd name="T43" fmla="*/ 98 h 189"/>
                <a:gd name="T44" fmla="*/ 105 w 124"/>
                <a:gd name="T45" fmla="*/ 111 h 189"/>
                <a:gd name="T46" fmla="*/ 102 w 124"/>
                <a:gd name="T47" fmla="*/ 125 h 189"/>
                <a:gd name="T48" fmla="*/ 100 w 124"/>
                <a:gd name="T49" fmla="*/ 141 h 189"/>
                <a:gd name="T50" fmla="*/ 98 w 124"/>
                <a:gd name="T51" fmla="*/ 147 h 189"/>
                <a:gd name="T52" fmla="*/ 95 w 124"/>
                <a:gd name="T53" fmla="*/ 154 h 189"/>
                <a:gd name="T54" fmla="*/ 91 w 124"/>
                <a:gd name="T55" fmla="*/ 161 h 189"/>
                <a:gd name="T56" fmla="*/ 86 w 124"/>
                <a:gd name="T57" fmla="*/ 167 h 189"/>
                <a:gd name="T58" fmla="*/ 81 w 124"/>
                <a:gd name="T59" fmla="*/ 173 h 189"/>
                <a:gd name="T60" fmla="*/ 76 w 124"/>
                <a:gd name="T61" fmla="*/ 178 h 189"/>
                <a:gd name="T62" fmla="*/ 69 w 124"/>
                <a:gd name="T63" fmla="*/ 184 h 189"/>
                <a:gd name="T64" fmla="*/ 63 w 124"/>
                <a:gd name="T65" fmla="*/ 187 h 189"/>
                <a:gd name="T66" fmla="*/ 54 w 124"/>
                <a:gd name="T67" fmla="*/ 189 h 189"/>
                <a:gd name="T68" fmla="*/ 45 w 124"/>
                <a:gd name="T69" fmla="*/ 187 h 189"/>
                <a:gd name="T70" fmla="*/ 39 w 124"/>
                <a:gd name="T71" fmla="*/ 183 h 189"/>
                <a:gd name="T72" fmla="*/ 31 w 124"/>
                <a:gd name="T73" fmla="*/ 176 h 189"/>
                <a:gd name="T74" fmla="*/ 32 w 124"/>
                <a:gd name="T75" fmla="*/ 168 h 189"/>
                <a:gd name="T76" fmla="*/ 36 w 124"/>
                <a:gd name="T77" fmla="*/ 160 h 189"/>
                <a:gd name="T78" fmla="*/ 39 w 124"/>
                <a:gd name="T79" fmla="*/ 153 h 189"/>
                <a:gd name="T80" fmla="*/ 37 w 124"/>
                <a:gd name="T81" fmla="*/ 143 h 189"/>
                <a:gd name="T82" fmla="*/ 31 w 124"/>
                <a:gd name="T83" fmla="*/ 131 h 189"/>
                <a:gd name="T84" fmla="*/ 25 w 124"/>
                <a:gd name="T85" fmla="*/ 119 h 189"/>
                <a:gd name="T86" fmla="*/ 19 w 124"/>
                <a:gd name="T87" fmla="*/ 108 h 189"/>
                <a:gd name="T88" fmla="*/ 13 w 124"/>
                <a:gd name="T89" fmla="*/ 96 h 189"/>
                <a:gd name="T90" fmla="*/ 7 w 124"/>
                <a:gd name="T91" fmla="*/ 84 h 189"/>
                <a:gd name="T92" fmla="*/ 3 w 124"/>
                <a:gd name="T93" fmla="*/ 71 h 189"/>
                <a:gd name="T94" fmla="*/ 1 w 124"/>
                <a:gd name="T95" fmla="*/ 58 h 189"/>
                <a:gd name="T96" fmla="*/ 0 w 124"/>
                <a:gd name="T97" fmla="*/ 44 h 189"/>
                <a:gd name="T98" fmla="*/ 21 w 124"/>
                <a:gd name="T99" fmla="*/ 22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4" h="189">
                  <a:moveTo>
                    <a:pt x="21" y="22"/>
                  </a:moveTo>
                  <a:lnTo>
                    <a:pt x="29" y="16"/>
                  </a:lnTo>
                  <a:lnTo>
                    <a:pt x="36" y="12"/>
                  </a:lnTo>
                  <a:lnTo>
                    <a:pt x="43" y="8"/>
                  </a:lnTo>
                  <a:lnTo>
                    <a:pt x="52" y="4"/>
                  </a:lnTo>
                  <a:lnTo>
                    <a:pt x="59" y="2"/>
                  </a:lnTo>
                  <a:lnTo>
                    <a:pt x="68" y="0"/>
                  </a:lnTo>
                  <a:lnTo>
                    <a:pt x="78" y="1"/>
                  </a:lnTo>
                  <a:lnTo>
                    <a:pt x="86" y="2"/>
                  </a:lnTo>
                  <a:lnTo>
                    <a:pt x="92" y="4"/>
                  </a:lnTo>
                  <a:lnTo>
                    <a:pt x="96" y="7"/>
                  </a:lnTo>
                  <a:lnTo>
                    <a:pt x="102" y="9"/>
                  </a:lnTo>
                  <a:lnTo>
                    <a:pt x="106" y="12"/>
                  </a:lnTo>
                  <a:lnTo>
                    <a:pt x="110" y="15"/>
                  </a:lnTo>
                  <a:lnTo>
                    <a:pt x="114" y="18"/>
                  </a:lnTo>
                  <a:lnTo>
                    <a:pt x="118" y="23"/>
                  </a:lnTo>
                  <a:lnTo>
                    <a:pt x="121" y="27"/>
                  </a:lnTo>
                  <a:lnTo>
                    <a:pt x="124" y="42"/>
                  </a:lnTo>
                  <a:lnTo>
                    <a:pt x="123" y="57"/>
                  </a:lnTo>
                  <a:lnTo>
                    <a:pt x="120" y="71"/>
                  </a:lnTo>
                  <a:lnTo>
                    <a:pt x="116" y="84"/>
                  </a:lnTo>
                  <a:lnTo>
                    <a:pt x="110" y="98"/>
                  </a:lnTo>
                  <a:lnTo>
                    <a:pt x="105" y="111"/>
                  </a:lnTo>
                  <a:lnTo>
                    <a:pt x="102" y="125"/>
                  </a:lnTo>
                  <a:lnTo>
                    <a:pt x="100" y="141"/>
                  </a:lnTo>
                  <a:lnTo>
                    <a:pt x="98" y="147"/>
                  </a:lnTo>
                  <a:lnTo>
                    <a:pt x="95" y="154"/>
                  </a:lnTo>
                  <a:lnTo>
                    <a:pt x="91" y="161"/>
                  </a:lnTo>
                  <a:lnTo>
                    <a:pt x="86" y="167"/>
                  </a:lnTo>
                  <a:lnTo>
                    <a:pt x="81" y="173"/>
                  </a:lnTo>
                  <a:lnTo>
                    <a:pt x="76" y="178"/>
                  </a:lnTo>
                  <a:lnTo>
                    <a:pt x="69" y="184"/>
                  </a:lnTo>
                  <a:lnTo>
                    <a:pt x="63" y="187"/>
                  </a:lnTo>
                  <a:lnTo>
                    <a:pt x="54" y="189"/>
                  </a:lnTo>
                  <a:lnTo>
                    <a:pt x="45" y="187"/>
                  </a:lnTo>
                  <a:lnTo>
                    <a:pt x="39" y="183"/>
                  </a:lnTo>
                  <a:lnTo>
                    <a:pt x="31" y="176"/>
                  </a:lnTo>
                  <a:lnTo>
                    <a:pt x="32" y="168"/>
                  </a:lnTo>
                  <a:lnTo>
                    <a:pt x="36" y="160"/>
                  </a:lnTo>
                  <a:lnTo>
                    <a:pt x="39" y="153"/>
                  </a:lnTo>
                  <a:lnTo>
                    <a:pt x="37" y="143"/>
                  </a:lnTo>
                  <a:lnTo>
                    <a:pt x="31" y="131"/>
                  </a:lnTo>
                  <a:lnTo>
                    <a:pt x="25" y="119"/>
                  </a:lnTo>
                  <a:lnTo>
                    <a:pt x="19" y="108"/>
                  </a:lnTo>
                  <a:lnTo>
                    <a:pt x="13" y="96"/>
                  </a:lnTo>
                  <a:lnTo>
                    <a:pt x="7" y="84"/>
                  </a:lnTo>
                  <a:lnTo>
                    <a:pt x="3" y="71"/>
                  </a:lnTo>
                  <a:lnTo>
                    <a:pt x="1" y="58"/>
                  </a:lnTo>
                  <a:lnTo>
                    <a:pt x="0" y="44"/>
                  </a:lnTo>
                  <a:lnTo>
                    <a:pt x="21" y="2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0" name="Freeform 1130"/>
            <p:cNvSpPr>
              <a:spLocks/>
            </p:cNvSpPr>
            <p:nvPr/>
          </p:nvSpPr>
          <p:spPr bwMode="auto">
            <a:xfrm>
              <a:off x="991" y="1938"/>
              <a:ext cx="33" cy="35"/>
            </a:xfrm>
            <a:custGeom>
              <a:avLst/>
              <a:gdLst>
                <a:gd name="T0" fmla="*/ 99 w 99"/>
                <a:gd name="T1" fmla="*/ 72 h 107"/>
                <a:gd name="T2" fmla="*/ 97 w 99"/>
                <a:gd name="T3" fmla="*/ 82 h 107"/>
                <a:gd name="T4" fmla="*/ 94 w 99"/>
                <a:gd name="T5" fmla="*/ 91 h 107"/>
                <a:gd name="T6" fmla="*/ 90 w 99"/>
                <a:gd name="T7" fmla="*/ 98 h 107"/>
                <a:gd name="T8" fmla="*/ 86 w 99"/>
                <a:gd name="T9" fmla="*/ 107 h 107"/>
                <a:gd name="T10" fmla="*/ 77 w 99"/>
                <a:gd name="T11" fmla="*/ 99 h 107"/>
                <a:gd name="T12" fmla="*/ 67 w 99"/>
                <a:gd name="T13" fmla="*/ 92 h 107"/>
                <a:gd name="T14" fmla="*/ 57 w 99"/>
                <a:gd name="T15" fmla="*/ 84 h 107"/>
                <a:gd name="T16" fmla="*/ 46 w 99"/>
                <a:gd name="T17" fmla="*/ 78 h 107"/>
                <a:gd name="T18" fmla="*/ 37 w 99"/>
                <a:gd name="T19" fmla="*/ 70 h 107"/>
                <a:gd name="T20" fmla="*/ 26 w 99"/>
                <a:gd name="T21" fmla="*/ 62 h 107"/>
                <a:gd name="T22" fmla="*/ 17 w 99"/>
                <a:gd name="T23" fmla="*/ 54 h 107"/>
                <a:gd name="T24" fmla="*/ 7 w 99"/>
                <a:gd name="T25" fmla="*/ 45 h 107"/>
                <a:gd name="T26" fmla="*/ 2 w 99"/>
                <a:gd name="T27" fmla="*/ 35 h 107"/>
                <a:gd name="T28" fmla="*/ 0 w 99"/>
                <a:gd name="T29" fmla="*/ 25 h 107"/>
                <a:gd name="T30" fmla="*/ 0 w 99"/>
                <a:gd name="T31" fmla="*/ 12 h 107"/>
                <a:gd name="T32" fmla="*/ 0 w 99"/>
                <a:gd name="T33" fmla="*/ 0 h 107"/>
                <a:gd name="T34" fmla="*/ 12 w 99"/>
                <a:gd name="T35" fmla="*/ 9 h 107"/>
                <a:gd name="T36" fmla="*/ 25 w 99"/>
                <a:gd name="T37" fmla="*/ 18 h 107"/>
                <a:gd name="T38" fmla="*/ 39 w 99"/>
                <a:gd name="T39" fmla="*/ 26 h 107"/>
                <a:gd name="T40" fmla="*/ 52 w 99"/>
                <a:gd name="T41" fmla="*/ 32 h 107"/>
                <a:gd name="T42" fmla="*/ 65 w 99"/>
                <a:gd name="T43" fmla="*/ 40 h 107"/>
                <a:gd name="T44" fmla="*/ 78 w 99"/>
                <a:gd name="T45" fmla="*/ 48 h 107"/>
                <a:gd name="T46" fmla="*/ 88 w 99"/>
                <a:gd name="T47" fmla="*/ 59 h 107"/>
                <a:gd name="T48" fmla="*/ 99 w 99"/>
                <a:gd name="T49" fmla="*/ 7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107">
                  <a:moveTo>
                    <a:pt x="99" y="72"/>
                  </a:moveTo>
                  <a:lnTo>
                    <a:pt x="97" y="82"/>
                  </a:lnTo>
                  <a:lnTo>
                    <a:pt x="94" y="91"/>
                  </a:lnTo>
                  <a:lnTo>
                    <a:pt x="90" y="98"/>
                  </a:lnTo>
                  <a:lnTo>
                    <a:pt x="86" y="107"/>
                  </a:lnTo>
                  <a:lnTo>
                    <a:pt x="77" y="99"/>
                  </a:lnTo>
                  <a:lnTo>
                    <a:pt x="67" y="92"/>
                  </a:lnTo>
                  <a:lnTo>
                    <a:pt x="57" y="84"/>
                  </a:lnTo>
                  <a:lnTo>
                    <a:pt x="46" y="78"/>
                  </a:lnTo>
                  <a:lnTo>
                    <a:pt x="37" y="70"/>
                  </a:lnTo>
                  <a:lnTo>
                    <a:pt x="26" y="62"/>
                  </a:lnTo>
                  <a:lnTo>
                    <a:pt x="17" y="54"/>
                  </a:lnTo>
                  <a:lnTo>
                    <a:pt x="7" y="45"/>
                  </a:lnTo>
                  <a:lnTo>
                    <a:pt x="2" y="35"/>
                  </a:lnTo>
                  <a:lnTo>
                    <a:pt x="0" y="25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2" y="9"/>
                  </a:lnTo>
                  <a:lnTo>
                    <a:pt x="25" y="18"/>
                  </a:lnTo>
                  <a:lnTo>
                    <a:pt x="39" y="26"/>
                  </a:lnTo>
                  <a:lnTo>
                    <a:pt x="52" y="32"/>
                  </a:lnTo>
                  <a:lnTo>
                    <a:pt x="65" y="40"/>
                  </a:lnTo>
                  <a:lnTo>
                    <a:pt x="78" y="48"/>
                  </a:lnTo>
                  <a:lnTo>
                    <a:pt x="88" y="59"/>
                  </a:lnTo>
                  <a:lnTo>
                    <a:pt x="99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1" name="Freeform 1131"/>
            <p:cNvSpPr>
              <a:spLocks/>
            </p:cNvSpPr>
            <p:nvPr/>
          </p:nvSpPr>
          <p:spPr bwMode="auto">
            <a:xfrm>
              <a:off x="732" y="1977"/>
              <a:ext cx="9" cy="6"/>
            </a:xfrm>
            <a:custGeom>
              <a:avLst/>
              <a:gdLst>
                <a:gd name="T0" fmla="*/ 28 w 28"/>
                <a:gd name="T1" fmla="*/ 18 h 19"/>
                <a:gd name="T2" fmla="*/ 22 w 28"/>
                <a:gd name="T3" fmla="*/ 19 h 19"/>
                <a:gd name="T4" fmla="*/ 14 w 28"/>
                <a:gd name="T5" fmla="*/ 19 h 19"/>
                <a:gd name="T6" fmla="*/ 7 w 28"/>
                <a:gd name="T7" fmla="*/ 18 h 19"/>
                <a:gd name="T8" fmla="*/ 0 w 28"/>
                <a:gd name="T9" fmla="*/ 14 h 19"/>
                <a:gd name="T10" fmla="*/ 0 w 28"/>
                <a:gd name="T11" fmla="*/ 8 h 19"/>
                <a:gd name="T12" fmla="*/ 4 w 28"/>
                <a:gd name="T13" fmla="*/ 5 h 19"/>
                <a:gd name="T14" fmla="*/ 7 w 28"/>
                <a:gd name="T15" fmla="*/ 3 h 19"/>
                <a:gd name="T16" fmla="*/ 11 w 28"/>
                <a:gd name="T17" fmla="*/ 0 h 19"/>
                <a:gd name="T18" fmla="*/ 14 w 28"/>
                <a:gd name="T19" fmla="*/ 4 h 19"/>
                <a:gd name="T20" fmla="*/ 19 w 28"/>
                <a:gd name="T21" fmla="*/ 9 h 19"/>
                <a:gd name="T22" fmla="*/ 23 w 28"/>
                <a:gd name="T23" fmla="*/ 14 h 19"/>
                <a:gd name="T24" fmla="*/ 28 w 28"/>
                <a:gd name="T2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" h="19">
                  <a:moveTo>
                    <a:pt x="28" y="18"/>
                  </a:moveTo>
                  <a:lnTo>
                    <a:pt x="22" y="19"/>
                  </a:lnTo>
                  <a:lnTo>
                    <a:pt x="14" y="19"/>
                  </a:lnTo>
                  <a:lnTo>
                    <a:pt x="7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5"/>
                  </a:lnTo>
                  <a:lnTo>
                    <a:pt x="7" y="3"/>
                  </a:lnTo>
                  <a:lnTo>
                    <a:pt x="11" y="0"/>
                  </a:lnTo>
                  <a:lnTo>
                    <a:pt x="14" y="4"/>
                  </a:lnTo>
                  <a:lnTo>
                    <a:pt x="19" y="9"/>
                  </a:lnTo>
                  <a:lnTo>
                    <a:pt x="23" y="14"/>
                  </a:lnTo>
                  <a:lnTo>
                    <a:pt x="28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2" name="Freeform 1132"/>
            <p:cNvSpPr>
              <a:spLocks/>
            </p:cNvSpPr>
            <p:nvPr/>
          </p:nvSpPr>
          <p:spPr bwMode="auto">
            <a:xfrm>
              <a:off x="1048" y="1979"/>
              <a:ext cx="13" cy="67"/>
            </a:xfrm>
            <a:custGeom>
              <a:avLst/>
              <a:gdLst>
                <a:gd name="T0" fmla="*/ 33 w 39"/>
                <a:gd name="T1" fmla="*/ 63 h 201"/>
                <a:gd name="T2" fmla="*/ 34 w 39"/>
                <a:gd name="T3" fmla="*/ 70 h 201"/>
                <a:gd name="T4" fmla="*/ 35 w 39"/>
                <a:gd name="T5" fmla="*/ 77 h 201"/>
                <a:gd name="T6" fmla="*/ 36 w 39"/>
                <a:gd name="T7" fmla="*/ 83 h 201"/>
                <a:gd name="T8" fmla="*/ 39 w 39"/>
                <a:gd name="T9" fmla="*/ 89 h 201"/>
                <a:gd name="T10" fmla="*/ 10 w 39"/>
                <a:gd name="T11" fmla="*/ 197 h 201"/>
                <a:gd name="T12" fmla="*/ 12 w 39"/>
                <a:gd name="T13" fmla="*/ 201 h 201"/>
                <a:gd name="T14" fmla="*/ 8 w 39"/>
                <a:gd name="T15" fmla="*/ 187 h 201"/>
                <a:gd name="T16" fmla="*/ 8 w 39"/>
                <a:gd name="T17" fmla="*/ 173 h 201"/>
                <a:gd name="T18" fmla="*/ 8 w 39"/>
                <a:gd name="T19" fmla="*/ 158 h 201"/>
                <a:gd name="T20" fmla="*/ 7 w 39"/>
                <a:gd name="T21" fmla="*/ 144 h 201"/>
                <a:gd name="T22" fmla="*/ 5 w 39"/>
                <a:gd name="T23" fmla="*/ 119 h 201"/>
                <a:gd name="T24" fmla="*/ 5 w 39"/>
                <a:gd name="T25" fmla="*/ 94 h 201"/>
                <a:gd name="T26" fmla="*/ 5 w 39"/>
                <a:gd name="T27" fmla="*/ 69 h 201"/>
                <a:gd name="T28" fmla="*/ 7 w 39"/>
                <a:gd name="T29" fmla="*/ 46 h 201"/>
                <a:gd name="T30" fmla="*/ 5 w 39"/>
                <a:gd name="T31" fmla="*/ 34 h 201"/>
                <a:gd name="T32" fmla="*/ 3 w 39"/>
                <a:gd name="T33" fmla="*/ 23 h 201"/>
                <a:gd name="T34" fmla="*/ 1 w 39"/>
                <a:gd name="T35" fmla="*/ 12 h 201"/>
                <a:gd name="T36" fmla="*/ 0 w 39"/>
                <a:gd name="T37" fmla="*/ 0 h 201"/>
                <a:gd name="T38" fmla="*/ 5 w 39"/>
                <a:gd name="T39" fmla="*/ 8 h 201"/>
                <a:gd name="T40" fmla="*/ 9 w 39"/>
                <a:gd name="T41" fmla="*/ 15 h 201"/>
                <a:gd name="T42" fmla="*/ 14 w 39"/>
                <a:gd name="T43" fmla="*/ 23 h 201"/>
                <a:gd name="T44" fmla="*/ 18 w 39"/>
                <a:gd name="T45" fmla="*/ 30 h 201"/>
                <a:gd name="T46" fmla="*/ 21 w 39"/>
                <a:gd name="T47" fmla="*/ 39 h 201"/>
                <a:gd name="T48" fmla="*/ 26 w 39"/>
                <a:gd name="T49" fmla="*/ 47 h 201"/>
                <a:gd name="T50" fmla="*/ 29 w 39"/>
                <a:gd name="T51" fmla="*/ 55 h 201"/>
                <a:gd name="T52" fmla="*/ 33 w 39"/>
                <a:gd name="T53" fmla="*/ 63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9" h="201">
                  <a:moveTo>
                    <a:pt x="33" y="63"/>
                  </a:moveTo>
                  <a:lnTo>
                    <a:pt x="34" y="70"/>
                  </a:lnTo>
                  <a:lnTo>
                    <a:pt x="35" y="77"/>
                  </a:lnTo>
                  <a:lnTo>
                    <a:pt x="36" y="83"/>
                  </a:lnTo>
                  <a:lnTo>
                    <a:pt x="39" y="89"/>
                  </a:lnTo>
                  <a:lnTo>
                    <a:pt x="10" y="197"/>
                  </a:lnTo>
                  <a:lnTo>
                    <a:pt x="12" y="201"/>
                  </a:lnTo>
                  <a:lnTo>
                    <a:pt x="8" y="187"/>
                  </a:lnTo>
                  <a:lnTo>
                    <a:pt x="8" y="173"/>
                  </a:lnTo>
                  <a:lnTo>
                    <a:pt x="8" y="158"/>
                  </a:lnTo>
                  <a:lnTo>
                    <a:pt x="7" y="144"/>
                  </a:lnTo>
                  <a:lnTo>
                    <a:pt x="5" y="119"/>
                  </a:lnTo>
                  <a:lnTo>
                    <a:pt x="5" y="94"/>
                  </a:lnTo>
                  <a:lnTo>
                    <a:pt x="5" y="69"/>
                  </a:lnTo>
                  <a:lnTo>
                    <a:pt x="7" y="46"/>
                  </a:lnTo>
                  <a:lnTo>
                    <a:pt x="5" y="34"/>
                  </a:lnTo>
                  <a:lnTo>
                    <a:pt x="3" y="23"/>
                  </a:lnTo>
                  <a:lnTo>
                    <a:pt x="1" y="12"/>
                  </a:lnTo>
                  <a:lnTo>
                    <a:pt x="0" y="0"/>
                  </a:lnTo>
                  <a:lnTo>
                    <a:pt x="5" y="8"/>
                  </a:lnTo>
                  <a:lnTo>
                    <a:pt x="9" y="15"/>
                  </a:lnTo>
                  <a:lnTo>
                    <a:pt x="14" y="23"/>
                  </a:lnTo>
                  <a:lnTo>
                    <a:pt x="18" y="30"/>
                  </a:lnTo>
                  <a:lnTo>
                    <a:pt x="21" y="39"/>
                  </a:lnTo>
                  <a:lnTo>
                    <a:pt x="26" y="47"/>
                  </a:lnTo>
                  <a:lnTo>
                    <a:pt x="29" y="55"/>
                  </a:lnTo>
                  <a:lnTo>
                    <a:pt x="33" y="6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3" name="Freeform 1133"/>
            <p:cNvSpPr>
              <a:spLocks/>
            </p:cNvSpPr>
            <p:nvPr/>
          </p:nvSpPr>
          <p:spPr bwMode="auto">
            <a:xfrm>
              <a:off x="701" y="1984"/>
              <a:ext cx="24" cy="34"/>
            </a:xfrm>
            <a:custGeom>
              <a:avLst/>
              <a:gdLst>
                <a:gd name="T0" fmla="*/ 19 w 72"/>
                <a:gd name="T1" fmla="*/ 103 h 103"/>
                <a:gd name="T2" fmla="*/ 11 w 72"/>
                <a:gd name="T3" fmla="*/ 96 h 103"/>
                <a:gd name="T4" fmla="*/ 6 w 72"/>
                <a:gd name="T5" fmla="*/ 88 h 103"/>
                <a:gd name="T6" fmla="*/ 2 w 72"/>
                <a:gd name="T7" fmla="*/ 79 h 103"/>
                <a:gd name="T8" fmla="*/ 0 w 72"/>
                <a:gd name="T9" fmla="*/ 69 h 103"/>
                <a:gd name="T10" fmla="*/ 5 w 72"/>
                <a:gd name="T11" fmla="*/ 56 h 103"/>
                <a:gd name="T12" fmla="*/ 11 w 72"/>
                <a:gd name="T13" fmla="*/ 46 h 103"/>
                <a:gd name="T14" fmla="*/ 20 w 72"/>
                <a:gd name="T15" fmla="*/ 38 h 103"/>
                <a:gd name="T16" fmla="*/ 31 w 72"/>
                <a:gd name="T17" fmla="*/ 31 h 103"/>
                <a:gd name="T18" fmla="*/ 42 w 72"/>
                <a:gd name="T19" fmla="*/ 26 h 103"/>
                <a:gd name="T20" fmla="*/ 53 w 72"/>
                <a:gd name="T21" fmla="*/ 20 h 103"/>
                <a:gd name="T22" fmla="*/ 63 w 72"/>
                <a:gd name="T23" fmla="*/ 11 h 103"/>
                <a:gd name="T24" fmla="*/ 72 w 72"/>
                <a:gd name="T25" fmla="*/ 0 h 103"/>
                <a:gd name="T26" fmla="*/ 66 w 72"/>
                <a:gd name="T27" fmla="*/ 13 h 103"/>
                <a:gd name="T28" fmla="*/ 57 w 72"/>
                <a:gd name="T29" fmla="*/ 25 h 103"/>
                <a:gd name="T30" fmla="*/ 47 w 72"/>
                <a:gd name="T31" fmla="*/ 37 h 103"/>
                <a:gd name="T32" fmla="*/ 36 w 72"/>
                <a:gd name="T33" fmla="*/ 48 h 103"/>
                <a:gd name="T34" fmla="*/ 27 w 72"/>
                <a:gd name="T35" fmla="*/ 60 h 103"/>
                <a:gd name="T36" fmla="*/ 20 w 72"/>
                <a:gd name="T37" fmla="*/ 73 h 103"/>
                <a:gd name="T38" fmla="*/ 16 w 72"/>
                <a:gd name="T39" fmla="*/ 87 h 103"/>
                <a:gd name="T40" fmla="*/ 19 w 72"/>
                <a:gd name="T4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2" h="103">
                  <a:moveTo>
                    <a:pt x="19" y="103"/>
                  </a:moveTo>
                  <a:lnTo>
                    <a:pt x="11" y="96"/>
                  </a:lnTo>
                  <a:lnTo>
                    <a:pt x="6" y="88"/>
                  </a:lnTo>
                  <a:lnTo>
                    <a:pt x="2" y="79"/>
                  </a:lnTo>
                  <a:lnTo>
                    <a:pt x="0" y="69"/>
                  </a:lnTo>
                  <a:lnTo>
                    <a:pt x="5" y="56"/>
                  </a:lnTo>
                  <a:lnTo>
                    <a:pt x="11" y="46"/>
                  </a:lnTo>
                  <a:lnTo>
                    <a:pt x="20" y="38"/>
                  </a:lnTo>
                  <a:lnTo>
                    <a:pt x="31" y="31"/>
                  </a:lnTo>
                  <a:lnTo>
                    <a:pt x="42" y="26"/>
                  </a:lnTo>
                  <a:lnTo>
                    <a:pt x="53" y="20"/>
                  </a:lnTo>
                  <a:lnTo>
                    <a:pt x="63" y="11"/>
                  </a:lnTo>
                  <a:lnTo>
                    <a:pt x="72" y="0"/>
                  </a:lnTo>
                  <a:lnTo>
                    <a:pt x="66" y="13"/>
                  </a:lnTo>
                  <a:lnTo>
                    <a:pt x="57" y="25"/>
                  </a:lnTo>
                  <a:lnTo>
                    <a:pt x="47" y="37"/>
                  </a:lnTo>
                  <a:lnTo>
                    <a:pt x="36" y="48"/>
                  </a:lnTo>
                  <a:lnTo>
                    <a:pt x="27" y="60"/>
                  </a:lnTo>
                  <a:lnTo>
                    <a:pt x="20" y="73"/>
                  </a:lnTo>
                  <a:lnTo>
                    <a:pt x="16" y="87"/>
                  </a:lnTo>
                  <a:lnTo>
                    <a:pt x="19" y="1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4" name="Freeform 1134"/>
            <p:cNvSpPr>
              <a:spLocks/>
            </p:cNvSpPr>
            <p:nvPr/>
          </p:nvSpPr>
          <p:spPr bwMode="auto">
            <a:xfrm>
              <a:off x="1060" y="2036"/>
              <a:ext cx="8" cy="19"/>
            </a:xfrm>
            <a:custGeom>
              <a:avLst/>
              <a:gdLst>
                <a:gd name="T0" fmla="*/ 24 w 24"/>
                <a:gd name="T1" fmla="*/ 9 h 58"/>
                <a:gd name="T2" fmla="*/ 22 w 24"/>
                <a:gd name="T3" fmla="*/ 20 h 58"/>
                <a:gd name="T4" fmla="*/ 20 w 24"/>
                <a:gd name="T5" fmla="*/ 33 h 58"/>
                <a:gd name="T6" fmla="*/ 19 w 24"/>
                <a:gd name="T7" fmla="*/ 46 h 58"/>
                <a:gd name="T8" fmla="*/ 16 w 24"/>
                <a:gd name="T9" fmla="*/ 58 h 58"/>
                <a:gd name="T10" fmla="*/ 9 w 24"/>
                <a:gd name="T11" fmla="*/ 56 h 58"/>
                <a:gd name="T12" fmla="*/ 6 w 24"/>
                <a:gd name="T13" fmla="*/ 53 h 58"/>
                <a:gd name="T14" fmla="*/ 3 w 24"/>
                <a:gd name="T15" fmla="*/ 47 h 58"/>
                <a:gd name="T16" fmla="*/ 0 w 24"/>
                <a:gd name="T17" fmla="*/ 42 h 58"/>
                <a:gd name="T18" fmla="*/ 0 w 24"/>
                <a:gd name="T19" fmla="*/ 31 h 58"/>
                <a:gd name="T20" fmla="*/ 3 w 24"/>
                <a:gd name="T21" fmla="*/ 19 h 58"/>
                <a:gd name="T22" fmla="*/ 6 w 24"/>
                <a:gd name="T23" fmla="*/ 10 h 58"/>
                <a:gd name="T24" fmla="*/ 11 w 24"/>
                <a:gd name="T25" fmla="*/ 0 h 58"/>
                <a:gd name="T26" fmla="*/ 14 w 24"/>
                <a:gd name="T27" fmla="*/ 1 h 58"/>
                <a:gd name="T28" fmla="*/ 18 w 24"/>
                <a:gd name="T29" fmla="*/ 3 h 58"/>
                <a:gd name="T30" fmla="*/ 21 w 24"/>
                <a:gd name="T31" fmla="*/ 6 h 58"/>
                <a:gd name="T32" fmla="*/ 24 w 24"/>
                <a:gd name="T33" fmla="*/ 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58">
                  <a:moveTo>
                    <a:pt x="24" y="9"/>
                  </a:moveTo>
                  <a:lnTo>
                    <a:pt x="22" y="20"/>
                  </a:lnTo>
                  <a:lnTo>
                    <a:pt x="20" y="33"/>
                  </a:lnTo>
                  <a:lnTo>
                    <a:pt x="19" y="46"/>
                  </a:lnTo>
                  <a:lnTo>
                    <a:pt x="16" y="58"/>
                  </a:lnTo>
                  <a:lnTo>
                    <a:pt x="9" y="56"/>
                  </a:lnTo>
                  <a:lnTo>
                    <a:pt x="6" y="53"/>
                  </a:lnTo>
                  <a:lnTo>
                    <a:pt x="3" y="47"/>
                  </a:lnTo>
                  <a:lnTo>
                    <a:pt x="0" y="42"/>
                  </a:lnTo>
                  <a:lnTo>
                    <a:pt x="0" y="31"/>
                  </a:lnTo>
                  <a:lnTo>
                    <a:pt x="3" y="19"/>
                  </a:lnTo>
                  <a:lnTo>
                    <a:pt x="6" y="10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8" y="3"/>
                  </a:lnTo>
                  <a:lnTo>
                    <a:pt x="21" y="6"/>
                  </a:lnTo>
                  <a:lnTo>
                    <a:pt x="24" y="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5" name="Freeform 1135"/>
            <p:cNvSpPr>
              <a:spLocks/>
            </p:cNvSpPr>
            <p:nvPr/>
          </p:nvSpPr>
          <p:spPr bwMode="auto">
            <a:xfrm>
              <a:off x="1013" y="2087"/>
              <a:ext cx="105" cy="130"/>
            </a:xfrm>
            <a:custGeom>
              <a:avLst/>
              <a:gdLst>
                <a:gd name="T0" fmla="*/ 184 w 314"/>
                <a:gd name="T1" fmla="*/ 62 h 390"/>
                <a:gd name="T2" fmla="*/ 192 w 314"/>
                <a:gd name="T3" fmla="*/ 78 h 390"/>
                <a:gd name="T4" fmla="*/ 202 w 314"/>
                <a:gd name="T5" fmla="*/ 93 h 390"/>
                <a:gd name="T6" fmla="*/ 213 w 314"/>
                <a:gd name="T7" fmla="*/ 109 h 390"/>
                <a:gd name="T8" fmla="*/ 224 w 314"/>
                <a:gd name="T9" fmla="*/ 124 h 390"/>
                <a:gd name="T10" fmla="*/ 243 w 314"/>
                <a:gd name="T11" fmla="*/ 141 h 390"/>
                <a:gd name="T12" fmla="*/ 264 w 314"/>
                <a:gd name="T13" fmla="*/ 154 h 390"/>
                <a:gd name="T14" fmla="*/ 282 w 314"/>
                <a:gd name="T15" fmla="*/ 169 h 390"/>
                <a:gd name="T16" fmla="*/ 296 w 314"/>
                <a:gd name="T17" fmla="*/ 191 h 390"/>
                <a:gd name="T18" fmla="*/ 312 w 314"/>
                <a:gd name="T19" fmla="*/ 232 h 390"/>
                <a:gd name="T20" fmla="*/ 308 w 314"/>
                <a:gd name="T21" fmla="*/ 274 h 390"/>
                <a:gd name="T22" fmla="*/ 280 w 314"/>
                <a:gd name="T23" fmla="*/ 305 h 390"/>
                <a:gd name="T24" fmla="*/ 246 w 314"/>
                <a:gd name="T25" fmla="*/ 329 h 390"/>
                <a:gd name="T26" fmla="*/ 215 w 314"/>
                <a:gd name="T27" fmla="*/ 355 h 390"/>
                <a:gd name="T28" fmla="*/ 194 w 314"/>
                <a:gd name="T29" fmla="*/ 390 h 390"/>
                <a:gd name="T30" fmla="*/ 184 w 314"/>
                <a:gd name="T31" fmla="*/ 373 h 390"/>
                <a:gd name="T32" fmla="*/ 172 w 314"/>
                <a:gd name="T33" fmla="*/ 357 h 390"/>
                <a:gd name="T34" fmla="*/ 160 w 314"/>
                <a:gd name="T35" fmla="*/ 342 h 390"/>
                <a:gd name="T36" fmla="*/ 148 w 314"/>
                <a:gd name="T37" fmla="*/ 326 h 390"/>
                <a:gd name="T38" fmla="*/ 150 w 314"/>
                <a:gd name="T39" fmla="*/ 302 h 390"/>
                <a:gd name="T40" fmla="*/ 160 w 314"/>
                <a:gd name="T41" fmla="*/ 283 h 390"/>
                <a:gd name="T42" fmla="*/ 172 w 314"/>
                <a:gd name="T43" fmla="*/ 263 h 390"/>
                <a:gd name="T44" fmla="*/ 182 w 314"/>
                <a:gd name="T45" fmla="*/ 244 h 390"/>
                <a:gd name="T46" fmla="*/ 198 w 314"/>
                <a:gd name="T47" fmla="*/ 231 h 390"/>
                <a:gd name="T48" fmla="*/ 212 w 314"/>
                <a:gd name="T49" fmla="*/ 217 h 390"/>
                <a:gd name="T50" fmla="*/ 227 w 314"/>
                <a:gd name="T51" fmla="*/ 203 h 390"/>
                <a:gd name="T52" fmla="*/ 240 w 314"/>
                <a:gd name="T53" fmla="*/ 189 h 390"/>
                <a:gd name="T54" fmla="*/ 227 w 314"/>
                <a:gd name="T55" fmla="*/ 195 h 390"/>
                <a:gd name="T56" fmla="*/ 213 w 314"/>
                <a:gd name="T57" fmla="*/ 200 h 390"/>
                <a:gd name="T58" fmla="*/ 199 w 314"/>
                <a:gd name="T59" fmla="*/ 207 h 390"/>
                <a:gd name="T60" fmla="*/ 186 w 314"/>
                <a:gd name="T61" fmla="*/ 213 h 390"/>
                <a:gd name="T62" fmla="*/ 167 w 314"/>
                <a:gd name="T63" fmla="*/ 227 h 390"/>
                <a:gd name="T64" fmla="*/ 151 w 314"/>
                <a:gd name="T65" fmla="*/ 245 h 390"/>
                <a:gd name="T66" fmla="*/ 136 w 314"/>
                <a:gd name="T67" fmla="*/ 262 h 390"/>
                <a:gd name="T68" fmla="*/ 123 w 314"/>
                <a:gd name="T69" fmla="*/ 279 h 390"/>
                <a:gd name="T70" fmla="*/ 95 w 314"/>
                <a:gd name="T71" fmla="*/ 257 h 390"/>
                <a:gd name="T72" fmla="*/ 65 w 314"/>
                <a:gd name="T73" fmla="*/ 236 h 390"/>
                <a:gd name="T74" fmla="*/ 38 w 314"/>
                <a:gd name="T75" fmla="*/ 213 h 390"/>
                <a:gd name="T76" fmla="*/ 18 w 314"/>
                <a:gd name="T77" fmla="*/ 182 h 390"/>
                <a:gd name="T78" fmla="*/ 5 w 314"/>
                <a:gd name="T79" fmla="*/ 141 h 390"/>
                <a:gd name="T80" fmla="*/ 4 w 314"/>
                <a:gd name="T81" fmla="*/ 99 h 390"/>
                <a:gd name="T82" fmla="*/ 17 w 314"/>
                <a:gd name="T83" fmla="*/ 73 h 390"/>
                <a:gd name="T84" fmla="*/ 31 w 314"/>
                <a:gd name="T85" fmla="*/ 48 h 390"/>
                <a:gd name="T86" fmla="*/ 47 w 314"/>
                <a:gd name="T87" fmla="*/ 24 h 390"/>
                <a:gd name="T88" fmla="*/ 65 w 314"/>
                <a:gd name="T89" fmla="*/ 0 h 390"/>
                <a:gd name="T90" fmla="*/ 80 w 314"/>
                <a:gd name="T91" fmla="*/ 4 h 390"/>
                <a:gd name="T92" fmla="*/ 97 w 314"/>
                <a:gd name="T93" fmla="*/ 5 h 390"/>
                <a:gd name="T94" fmla="*/ 112 w 314"/>
                <a:gd name="T95" fmla="*/ 8 h 390"/>
                <a:gd name="T96" fmla="*/ 126 w 314"/>
                <a:gd name="T97" fmla="*/ 17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4" h="390">
                  <a:moveTo>
                    <a:pt x="126" y="17"/>
                  </a:moveTo>
                  <a:lnTo>
                    <a:pt x="184" y="62"/>
                  </a:lnTo>
                  <a:lnTo>
                    <a:pt x="188" y="71"/>
                  </a:lnTo>
                  <a:lnTo>
                    <a:pt x="192" y="78"/>
                  </a:lnTo>
                  <a:lnTo>
                    <a:pt x="197" y="86"/>
                  </a:lnTo>
                  <a:lnTo>
                    <a:pt x="202" y="93"/>
                  </a:lnTo>
                  <a:lnTo>
                    <a:pt x="207" y="101"/>
                  </a:lnTo>
                  <a:lnTo>
                    <a:pt x="213" y="109"/>
                  </a:lnTo>
                  <a:lnTo>
                    <a:pt x="218" y="116"/>
                  </a:lnTo>
                  <a:lnTo>
                    <a:pt x="224" y="124"/>
                  </a:lnTo>
                  <a:lnTo>
                    <a:pt x="232" y="133"/>
                  </a:lnTo>
                  <a:lnTo>
                    <a:pt x="243" y="141"/>
                  </a:lnTo>
                  <a:lnTo>
                    <a:pt x="253" y="147"/>
                  </a:lnTo>
                  <a:lnTo>
                    <a:pt x="264" y="154"/>
                  </a:lnTo>
                  <a:lnTo>
                    <a:pt x="273" y="161"/>
                  </a:lnTo>
                  <a:lnTo>
                    <a:pt x="282" y="169"/>
                  </a:lnTo>
                  <a:lnTo>
                    <a:pt x="291" y="179"/>
                  </a:lnTo>
                  <a:lnTo>
                    <a:pt x="296" y="191"/>
                  </a:lnTo>
                  <a:lnTo>
                    <a:pt x="305" y="210"/>
                  </a:lnTo>
                  <a:lnTo>
                    <a:pt x="312" y="232"/>
                  </a:lnTo>
                  <a:lnTo>
                    <a:pt x="314" y="253"/>
                  </a:lnTo>
                  <a:lnTo>
                    <a:pt x="308" y="274"/>
                  </a:lnTo>
                  <a:lnTo>
                    <a:pt x="295" y="290"/>
                  </a:lnTo>
                  <a:lnTo>
                    <a:pt x="280" y="305"/>
                  </a:lnTo>
                  <a:lnTo>
                    <a:pt x="264" y="317"/>
                  </a:lnTo>
                  <a:lnTo>
                    <a:pt x="246" y="329"/>
                  </a:lnTo>
                  <a:lnTo>
                    <a:pt x="230" y="342"/>
                  </a:lnTo>
                  <a:lnTo>
                    <a:pt x="215" y="355"/>
                  </a:lnTo>
                  <a:lnTo>
                    <a:pt x="203" y="371"/>
                  </a:lnTo>
                  <a:lnTo>
                    <a:pt x="194" y="390"/>
                  </a:lnTo>
                  <a:lnTo>
                    <a:pt x="190" y="381"/>
                  </a:lnTo>
                  <a:lnTo>
                    <a:pt x="184" y="373"/>
                  </a:lnTo>
                  <a:lnTo>
                    <a:pt x="178" y="365"/>
                  </a:lnTo>
                  <a:lnTo>
                    <a:pt x="172" y="357"/>
                  </a:lnTo>
                  <a:lnTo>
                    <a:pt x="165" y="350"/>
                  </a:lnTo>
                  <a:lnTo>
                    <a:pt x="160" y="342"/>
                  </a:lnTo>
                  <a:lnTo>
                    <a:pt x="153" y="333"/>
                  </a:lnTo>
                  <a:lnTo>
                    <a:pt x="148" y="326"/>
                  </a:lnTo>
                  <a:lnTo>
                    <a:pt x="148" y="314"/>
                  </a:lnTo>
                  <a:lnTo>
                    <a:pt x="150" y="302"/>
                  </a:lnTo>
                  <a:lnTo>
                    <a:pt x="154" y="292"/>
                  </a:lnTo>
                  <a:lnTo>
                    <a:pt x="160" y="283"/>
                  </a:lnTo>
                  <a:lnTo>
                    <a:pt x="165" y="273"/>
                  </a:lnTo>
                  <a:lnTo>
                    <a:pt x="172" y="263"/>
                  </a:lnTo>
                  <a:lnTo>
                    <a:pt x="177" y="253"/>
                  </a:lnTo>
                  <a:lnTo>
                    <a:pt x="182" y="244"/>
                  </a:lnTo>
                  <a:lnTo>
                    <a:pt x="190" y="237"/>
                  </a:lnTo>
                  <a:lnTo>
                    <a:pt x="198" y="231"/>
                  </a:lnTo>
                  <a:lnTo>
                    <a:pt x="204" y="224"/>
                  </a:lnTo>
                  <a:lnTo>
                    <a:pt x="212" y="217"/>
                  </a:lnTo>
                  <a:lnTo>
                    <a:pt x="219" y="210"/>
                  </a:lnTo>
                  <a:lnTo>
                    <a:pt x="227" y="203"/>
                  </a:lnTo>
                  <a:lnTo>
                    <a:pt x="233" y="196"/>
                  </a:lnTo>
                  <a:lnTo>
                    <a:pt x="240" y="189"/>
                  </a:lnTo>
                  <a:lnTo>
                    <a:pt x="233" y="192"/>
                  </a:lnTo>
                  <a:lnTo>
                    <a:pt x="227" y="195"/>
                  </a:lnTo>
                  <a:lnTo>
                    <a:pt x="219" y="198"/>
                  </a:lnTo>
                  <a:lnTo>
                    <a:pt x="213" y="200"/>
                  </a:lnTo>
                  <a:lnTo>
                    <a:pt x="206" y="204"/>
                  </a:lnTo>
                  <a:lnTo>
                    <a:pt x="199" y="207"/>
                  </a:lnTo>
                  <a:lnTo>
                    <a:pt x="192" y="210"/>
                  </a:lnTo>
                  <a:lnTo>
                    <a:pt x="186" y="213"/>
                  </a:lnTo>
                  <a:lnTo>
                    <a:pt x="177" y="220"/>
                  </a:lnTo>
                  <a:lnTo>
                    <a:pt x="167" y="227"/>
                  </a:lnTo>
                  <a:lnTo>
                    <a:pt x="159" y="236"/>
                  </a:lnTo>
                  <a:lnTo>
                    <a:pt x="151" y="245"/>
                  </a:lnTo>
                  <a:lnTo>
                    <a:pt x="144" y="253"/>
                  </a:lnTo>
                  <a:lnTo>
                    <a:pt x="136" y="262"/>
                  </a:lnTo>
                  <a:lnTo>
                    <a:pt x="130" y="271"/>
                  </a:lnTo>
                  <a:lnTo>
                    <a:pt x="123" y="279"/>
                  </a:lnTo>
                  <a:lnTo>
                    <a:pt x="109" y="267"/>
                  </a:lnTo>
                  <a:lnTo>
                    <a:pt x="95" y="257"/>
                  </a:lnTo>
                  <a:lnTo>
                    <a:pt x="80" y="247"/>
                  </a:lnTo>
                  <a:lnTo>
                    <a:pt x="65" y="236"/>
                  </a:lnTo>
                  <a:lnTo>
                    <a:pt x="51" y="225"/>
                  </a:lnTo>
                  <a:lnTo>
                    <a:pt x="38" y="213"/>
                  </a:lnTo>
                  <a:lnTo>
                    <a:pt x="27" y="199"/>
                  </a:lnTo>
                  <a:lnTo>
                    <a:pt x="18" y="182"/>
                  </a:lnTo>
                  <a:lnTo>
                    <a:pt x="13" y="161"/>
                  </a:lnTo>
                  <a:lnTo>
                    <a:pt x="5" y="141"/>
                  </a:lnTo>
                  <a:lnTo>
                    <a:pt x="0" y="120"/>
                  </a:lnTo>
                  <a:lnTo>
                    <a:pt x="4" y="99"/>
                  </a:lnTo>
                  <a:lnTo>
                    <a:pt x="11" y="86"/>
                  </a:lnTo>
                  <a:lnTo>
                    <a:pt x="17" y="73"/>
                  </a:lnTo>
                  <a:lnTo>
                    <a:pt x="24" y="61"/>
                  </a:lnTo>
                  <a:lnTo>
                    <a:pt x="31" y="48"/>
                  </a:lnTo>
                  <a:lnTo>
                    <a:pt x="39" y="36"/>
                  </a:lnTo>
                  <a:lnTo>
                    <a:pt x="47" y="24"/>
                  </a:lnTo>
                  <a:lnTo>
                    <a:pt x="56" y="12"/>
                  </a:lnTo>
                  <a:lnTo>
                    <a:pt x="65" y="0"/>
                  </a:lnTo>
                  <a:lnTo>
                    <a:pt x="72" y="3"/>
                  </a:lnTo>
                  <a:lnTo>
                    <a:pt x="80" y="4"/>
                  </a:lnTo>
                  <a:lnTo>
                    <a:pt x="88" y="5"/>
                  </a:lnTo>
                  <a:lnTo>
                    <a:pt x="97" y="5"/>
                  </a:lnTo>
                  <a:lnTo>
                    <a:pt x="105" y="7"/>
                  </a:lnTo>
                  <a:lnTo>
                    <a:pt x="112" y="8"/>
                  </a:lnTo>
                  <a:lnTo>
                    <a:pt x="120" y="11"/>
                  </a:lnTo>
                  <a:lnTo>
                    <a:pt x="126" y="17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6" name="Freeform 1136"/>
            <p:cNvSpPr>
              <a:spLocks/>
            </p:cNvSpPr>
            <p:nvPr/>
          </p:nvSpPr>
          <p:spPr bwMode="auto">
            <a:xfrm>
              <a:off x="1025" y="2096"/>
              <a:ext cx="45" cy="76"/>
            </a:xfrm>
            <a:custGeom>
              <a:avLst/>
              <a:gdLst>
                <a:gd name="T0" fmla="*/ 37 w 135"/>
                <a:gd name="T1" fmla="*/ 99 h 228"/>
                <a:gd name="T2" fmla="*/ 60 w 135"/>
                <a:gd name="T3" fmla="*/ 142 h 228"/>
                <a:gd name="T4" fmla="*/ 63 w 135"/>
                <a:gd name="T5" fmla="*/ 138 h 228"/>
                <a:gd name="T6" fmla="*/ 66 w 135"/>
                <a:gd name="T7" fmla="*/ 132 h 228"/>
                <a:gd name="T8" fmla="*/ 71 w 135"/>
                <a:gd name="T9" fmla="*/ 127 h 228"/>
                <a:gd name="T10" fmla="*/ 74 w 135"/>
                <a:gd name="T11" fmla="*/ 122 h 228"/>
                <a:gd name="T12" fmla="*/ 78 w 135"/>
                <a:gd name="T13" fmla="*/ 116 h 228"/>
                <a:gd name="T14" fmla="*/ 83 w 135"/>
                <a:gd name="T15" fmla="*/ 111 h 228"/>
                <a:gd name="T16" fmla="*/ 87 w 135"/>
                <a:gd name="T17" fmla="*/ 108 h 228"/>
                <a:gd name="T18" fmla="*/ 93 w 135"/>
                <a:gd name="T19" fmla="*/ 104 h 228"/>
                <a:gd name="T20" fmla="*/ 98 w 135"/>
                <a:gd name="T21" fmla="*/ 101 h 228"/>
                <a:gd name="T22" fmla="*/ 103 w 135"/>
                <a:gd name="T23" fmla="*/ 98 h 228"/>
                <a:gd name="T24" fmla="*/ 107 w 135"/>
                <a:gd name="T25" fmla="*/ 95 h 228"/>
                <a:gd name="T26" fmla="*/ 113 w 135"/>
                <a:gd name="T27" fmla="*/ 90 h 228"/>
                <a:gd name="T28" fmla="*/ 117 w 135"/>
                <a:gd name="T29" fmla="*/ 87 h 228"/>
                <a:gd name="T30" fmla="*/ 123 w 135"/>
                <a:gd name="T31" fmla="*/ 85 h 228"/>
                <a:gd name="T32" fmla="*/ 128 w 135"/>
                <a:gd name="T33" fmla="*/ 84 h 228"/>
                <a:gd name="T34" fmla="*/ 135 w 135"/>
                <a:gd name="T35" fmla="*/ 83 h 228"/>
                <a:gd name="T36" fmla="*/ 124 w 135"/>
                <a:gd name="T37" fmla="*/ 89 h 228"/>
                <a:gd name="T38" fmla="*/ 115 w 135"/>
                <a:gd name="T39" fmla="*/ 97 h 228"/>
                <a:gd name="T40" fmla="*/ 107 w 135"/>
                <a:gd name="T41" fmla="*/ 105 h 228"/>
                <a:gd name="T42" fmla="*/ 102 w 135"/>
                <a:gd name="T43" fmla="*/ 114 h 228"/>
                <a:gd name="T44" fmla="*/ 97 w 135"/>
                <a:gd name="T45" fmla="*/ 125 h 228"/>
                <a:gd name="T46" fmla="*/ 92 w 135"/>
                <a:gd name="T47" fmla="*/ 135 h 228"/>
                <a:gd name="T48" fmla="*/ 89 w 135"/>
                <a:gd name="T49" fmla="*/ 145 h 228"/>
                <a:gd name="T50" fmla="*/ 86 w 135"/>
                <a:gd name="T51" fmla="*/ 156 h 228"/>
                <a:gd name="T52" fmla="*/ 89 w 135"/>
                <a:gd name="T53" fmla="*/ 175 h 228"/>
                <a:gd name="T54" fmla="*/ 88 w 135"/>
                <a:gd name="T55" fmla="*/ 193 h 228"/>
                <a:gd name="T56" fmla="*/ 85 w 135"/>
                <a:gd name="T57" fmla="*/ 211 h 228"/>
                <a:gd name="T58" fmla="*/ 79 w 135"/>
                <a:gd name="T59" fmla="*/ 228 h 228"/>
                <a:gd name="T60" fmla="*/ 73 w 135"/>
                <a:gd name="T61" fmla="*/ 224 h 228"/>
                <a:gd name="T62" fmla="*/ 67 w 135"/>
                <a:gd name="T63" fmla="*/ 220 h 228"/>
                <a:gd name="T64" fmla="*/ 63 w 135"/>
                <a:gd name="T65" fmla="*/ 216 h 228"/>
                <a:gd name="T66" fmla="*/ 59 w 135"/>
                <a:gd name="T67" fmla="*/ 210 h 228"/>
                <a:gd name="T68" fmla="*/ 54 w 135"/>
                <a:gd name="T69" fmla="*/ 204 h 228"/>
                <a:gd name="T70" fmla="*/ 51 w 135"/>
                <a:gd name="T71" fmla="*/ 198 h 228"/>
                <a:gd name="T72" fmla="*/ 47 w 135"/>
                <a:gd name="T73" fmla="*/ 192 h 228"/>
                <a:gd name="T74" fmla="*/ 44 w 135"/>
                <a:gd name="T75" fmla="*/ 186 h 228"/>
                <a:gd name="T76" fmla="*/ 35 w 135"/>
                <a:gd name="T77" fmla="*/ 173 h 228"/>
                <a:gd name="T78" fmla="*/ 25 w 135"/>
                <a:gd name="T79" fmla="*/ 161 h 228"/>
                <a:gd name="T80" fmla="*/ 18 w 135"/>
                <a:gd name="T81" fmla="*/ 148 h 228"/>
                <a:gd name="T82" fmla="*/ 10 w 135"/>
                <a:gd name="T83" fmla="*/ 135 h 228"/>
                <a:gd name="T84" fmla="*/ 5 w 135"/>
                <a:gd name="T85" fmla="*/ 121 h 228"/>
                <a:gd name="T86" fmla="*/ 1 w 135"/>
                <a:gd name="T87" fmla="*/ 105 h 228"/>
                <a:gd name="T88" fmla="*/ 0 w 135"/>
                <a:gd name="T89" fmla="*/ 89 h 228"/>
                <a:gd name="T90" fmla="*/ 3 w 135"/>
                <a:gd name="T91" fmla="*/ 73 h 228"/>
                <a:gd name="T92" fmla="*/ 8 w 135"/>
                <a:gd name="T93" fmla="*/ 53 h 228"/>
                <a:gd name="T94" fmla="*/ 17 w 135"/>
                <a:gd name="T95" fmla="*/ 36 h 228"/>
                <a:gd name="T96" fmla="*/ 25 w 135"/>
                <a:gd name="T97" fmla="*/ 18 h 228"/>
                <a:gd name="T98" fmla="*/ 34 w 135"/>
                <a:gd name="T99" fmla="*/ 0 h 228"/>
                <a:gd name="T100" fmla="*/ 37 w 135"/>
                <a:gd name="T101" fmla="*/ 25 h 228"/>
                <a:gd name="T102" fmla="*/ 34 w 135"/>
                <a:gd name="T103" fmla="*/ 49 h 228"/>
                <a:gd name="T104" fmla="*/ 31 w 135"/>
                <a:gd name="T105" fmla="*/ 74 h 228"/>
                <a:gd name="T106" fmla="*/ 37 w 135"/>
                <a:gd name="T107" fmla="*/ 9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8">
                  <a:moveTo>
                    <a:pt x="37" y="99"/>
                  </a:moveTo>
                  <a:lnTo>
                    <a:pt x="60" y="142"/>
                  </a:lnTo>
                  <a:lnTo>
                    <a:pt x="63" y="138"/>
                  </a:lnTo>
                  <a:lnTo>
                    <a:pt x="66" y="132"/>
                  </a:lnTo>
                  <a:lnTo>
                    <a:pt x="71" y="127"/>
                  </a:lnTo>
                  <a:lnTo>
                    <a:pt x="74" y="122"/>
                  </a:lnTo>
                  <a:lnTo>
                    <a:pt x="78" y="116"/>
                  </a:lnTo>
                  <a:lnTo>
                    <a:pt x="83" y="111"/>
                  </a:lnTo>
                  <a:lnTo>
                    <a:pt x="87" y="108"/>
                  </a:lnTo>
                  <a:lnTo>
                    <a:pt x="93" y="104"/>
                  </a:lnTo>
                  <a:lnTo>
                    <a:pt x="98" y="101"/>
                  </a:lnTo>
                  <a:lnTo>
                    <a:pt x="103" y="98"/>
                  </a:lnTo>
                  <a:lnTo>
                    <a:pt x="107" y="95"/>
                  </a:lnTo>
                  <a:lnTo>
                    <a:pt x="113" y="90"/>
                  </a:lnTo>
                  <a:lnTo>
                    <a:pt x="117" y="87"/>
                  </a:lnTo>
                  <a:lnTo>
                    <a:pt x="123" y="85"/>
                  </a:lnTo>
                  <a:lnTo>
                    <a:pt x="128" y="84"/>
                  </a:lnTo>
                  <a:lnTo>
                    <a:pt x="135" y="83"/>
                  </a:lnTo>
                  <a:lnTo>
                    <a:pt x="124" y="89"/>
                  </a:lnTo>
                  <a:lnTo>
                    <a:pt x="115" y="97"/>
                  </a:lnTo>
                  <a:lnTo>
                    <a:pt x="107" y="105"/>
                  </a:lnTo>
                  <a:lnTo>
                    <a:pt x="102" y="114"/>
                  </a:lnTo>
                  <a:lnTo>
                    <a:pt x="97" y="125"/>
                  </a:lnTo>
                  <a:lnTo>
                    <a:pt x="92" y="135"/>
                  </a:lnTo>
                  <a:lnTo>
                    <a:pt x="89" y="145"/>
                  </a:lnTo>
                  <a:lnTo>
                    <a:pt x="86" y="156"/>
                  </a:lnTo>
                  <a:lnTo>
                    <a:pt x="89" y="175"/>
                  </a:lnTo>
                  <a:lnTo>
                    <a:pt x="88" y="193"/>
                  </a:lnTo>
                  <a:lnTo>
                    <a:pt x="85" y="211"/>
                  </a:lnTo>
                  <a:lnTo>
                    <a:pt x="79" y="228"/>
                  </a:lnTo>
                  <a:lnTo>
                    <a:pt x="73" y="224"/>
                  </a:lnTo>
                  <a:lnTo>
                    <a:pt x="67" y="220"/>
                  </a:lnTo>
                  <a:lnTo>
                    <a:pt x="63" y="216"/>
                  </a:lnTo>
                  <a:lnTo>
                    <a:pt x="59" y="210"/>
                  </a:lnTo>
                  <a:lnTo>
                    <a:pt x="54" y="204"/>
                  </a:lnTo>
                  <a:lnTo>
                    <a:pt x="51" y="198"/>
                  </a:lnTo>
                  <a:lnTo>
                    <a:pt x="47" y="192"/>
                  </a:lnTo>
                  <a:lnTo>
                    <a:pt x="44" y="186"/>
                  </a:lnTo>
                  <a:lnTo>
                    <a:pt x="35" y="173"/>
                  </a:lnTo>
                  <a:lnTo>
                    <a:pt x="25" y="161"/>
                  </a:lnTo>
                  <a:lnTo>
                    <a:pt x="18" y="148"/>
                  </a:lnTo>
                  <a:lnTo>
                    <a:pt x="10" y="135"/>
                  </a:lnTo>
                  <a:lnTo>
                    <a:pt x="5" y="121"/>
                  </a:lnTo>
                  <a:lnTo>
                    <a:pt x="1" y="105"/>
                  </a:lnTo>
                  <a:lnTo>
                    <a:pt x="0" y="89"/>
                  </a:lnTo>
                  <a:lnTo>
                    <a:pt x="3" y="73"/>
                  </a:lnTo>
                  <a:lnTo>
                    <a:pt x="8" y="53"/>
                  </a:lnTo>
                  <a:lnTo>
                    <a:pt x="17" y="36"/>
                  </a:lnTo>
                  <a:lnTo>
                    <a:pt x="25" y="18"/>
                  </a:lnTo>
                  <a:lnTo>
                    <a:pt x="34" y="0"/>
                  </a:lnTo>
                  <a:lnTo>
                    <a:pt x="37" y="25"/>
                  </a:lnTo>
                  <a:lnTo>
                    <a:pt x="34" y="49"/>
                  </a:lnTo>
                  <a:lnTo>
                    <a:pt x="31" y="74"/>
                  </a:lnTo>
                  <a:lnTo>
                    <a:pt x="37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7" name="Freeform 1137"/>
            <p:cNvSpPr>
              <a:spLocks/>
            </p:cNvSpPr>
            <p:nvPr/>
          </p:nvSpPr>
          <p:spPr bwMode="auto">
            <a:xfrm>
              <a:off x="887" y="2100"/>
              <a:ext cx="18" cy="16"/>
            </a:xfrm>
            <a:custGeom>
              <a:avLst/>
              <a:gdLst>
                <a:gd name="T0" fmla="*/ 56 w 56"/>
                <a:gd name="T1" fmla="*/ 38 h 47"/>
                <a:gd name="T2" fmla="*/ 51 w 56"/>
                <a:gd name="T3" fmla="*/ 41 h 47"/>
                <a:gd name="T4" fmla="*/ 45 w 56"/>
                <a:gd name="T5" fmla="*/ 43 h 47"/>
                <a:gd name="T6" fmla="*/ 38 w 56"/>
                <a:gd name="T7" fmla="*/ 44 h 47"/>
                <a:gd name="T8" fmla="*/ 32 w 56"/>
                <a:gd name="T9" fmla="*/ 45 h 47"/>
                <a:gd name="T10" fmla="*/ 24 w 56"/>
                <a:gd name="T11" fmla="*/ 45 h 47"/>
                <a:gd name="T12" fmla="*/ 16 w 56"/>
                <a:gd name="T13" fmla="*/ 45 h 47"/>
                <a:gd name="T14" fmla="*/ 9 w 56"/>
                <a:gd name="T15" fmla="*/ 46 h 47"/>
                <a:gd name="T16" fmla="*/ 2 w 56"/>
                <a:gd name="T17" fmla="*/ 47 h 47"/>
                <a:gd name="T18" fmla="*/ 0 w 56"/>
                <a:gd name="T19" fmla="*/ 36 h 47"/>
                <a:gd name="T20" fmla="*/ 0 w 56"/>
                <a:gd name="T21" fmla="*/ 23 h 47"/>
                <a:gd name="T22" fmla="*/ 1 w 56"/>
                <a:gd name="T23" fmla="*/ 11 h 47"/>
                <a:gd name="T24" fmla="*/ 3 w 56"/>
                <a:gd name="T25" fmla="*/ 0 h 47"/>
                <a:gd name="T26" fmla="*/ 56 w 56"/>
                <a:gd name="T27" fmla="*/ 3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47">
                  <a:moveTo>
                    <a:pt x="56" y="38"/>
                  </a:moveTo>
                  <a:lnTo>
                    <a:pt x="51" y="41"/>
                  </a:lnTo>
                  <a:lnTo>
                    <a:pt x="45" y="43"/>
                  </a:lnTo>
                  <a:lnTo>
                    <a:pt x="38" y="44"/>
                  </a:lnTo>
                  <a:lnTo>
                    <a:pt x="32" y="45"/>
                  </a:lnTo>
                  <a:lnTo>
                    <a:pt x="24" y="45"/>
                  </a:lnTo>
                  <a:lnTo>
                    <a:pt x="16" y="45"/>
                  </a:lnTo>
                  <a:lnTo>
                    <a:pt x="9" y="46"/>
                  </a:lnTo>
                  <a:lnTo>
                    <a:pt x="2" y="47"/>
                  </a:lnTo>
                  <a:lnTo>
                    <a:pt x="0" y="36"/>
                  </a:lnTo>
                  <a:lnTo>
                    <a:pt x="0" y="23"/>
                  </a:lnTo>
                  <a:lnTo>
                    <a:pt x="1" y="11"/>
                  </a:lnTo>
                  <a:lnTo>
                    <a:pt x="3" y="0"/>
                  </a:lnTo>
                  <a:lnTo>
                    <a:pt x="56" y="38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8" name="Freeform 1138"/>
            <p:cNvSpPr>
              <a:spLocks/>
            </p:cNvSpPr>
            <p:nvPr/>
          </p:nvSpPr>
          <p:spPr bwMode="auto">
            <a:xfrm>
              <a:off x="848" y="2116"/>
              <a:ext cx="15" cy="99"/>
            </a:xfrm>
            <a:custGeom>
              <a:avLst/>
              <a:gdLst>
                <a:gd name="T0" fmla="*/ 28 w 45"/>
                <a:gd name="T1" fmla="*/ 150 h 297"/>
                <a:gd name="T2" fmla="*/ 29 w 45"/>
                <a:gd name="T3" fmla="*/ 172 h 297"/>
                <a:gd name="T4" fmla="*/ 30 w 45"/>
                <a:gd name="T5" fmla="*/ 194 h 297"/>
                <a:gd name="T6" fmla="*/ 32 w 45"/>
                <a:gd name="T7" fmla="*/ 215 h 297"/>
                <a:gd name="T8" fmla="*/ 35 w 45"/>
                <a:gd name="T9" fmla="*/ 236 h 297"/>
                <a:gd name="T10" fmla="*/ 34 w 45"/>
                <a:gd name="T11" fmla="*/ 238 h 297"/>
                <a:gd name="T12" fmla="*/ 35 w 45"/>
                <a:gd name="T13" fmla="*/ 241 h 297"/>
                <a:gd name="T14" fmla="*/ 36 w 45"/>
                <a:gd name="T15" fmla="*/ 244 h 297"/>
                <a:gd name="T16" fmla="*/ 37 w 45"/>
                <a:gd name="T17" fmla="*/ 248 h 297"/>
                <a:gd name="T18" fmla="*/ 40 w 45"/>
                <a:gd name="T19" fmla="*/ 259 h 297"/>
                <a:gd name="T20" fmla="*/ 42 w 45"/>
                <a:gd name="T21" fmla="*/ 272 h 297"/>
                <a:gd name="T22" fmla="*/ 44 w 45"/>
                <a:gd name="T23" fmla="*/ 284 h 297"/>
                <a:gd name="T24" fmla="*/ 45 w 45"/>
                <a:gd name="T25" fmla="*/ 297 h 297"/>
                <a:gd name="T26" fmla="*/ 28 w 45"/>
                <a:gd name="T27" fmla="*/ 267 h 297"/>
                <a:gd name="T28" fmla="*/ 14 w 45"/>
                <a:gd name="T29" fmla="*/ 232 h 297"/>
                <a:gd name="T30" fmla="*/ 4 w 45"/>
                <a:gd name="T31" fmla="*/ 197 h 297"/>
                <a:gd name="T32" fmla="*/ 0 w 45"/>
                <a:gd name="T33" fmla="*/ 159 h 297"/>
                <a:gd name="T34" fmla="*/ 0 w 45"/>
                <a:gd name="T35" fmla="*/ 122 h 297"/>
                <a:gd name="T36" fmla="*/ 5 w 45"/>
                <a:gd name="T37" fmla="*/ 85 h 297"/>
                <a:gd name="T38" fmla="*/ 15 w 45"/>
                <a:gd name="T39" fmla="*/ 50 h 297"/>
                <a:gd name="T40" fmla="*/ 30 w 45"/>
                <a:gd name="T41" fmla="*/ 17 h 297"/>
                <a:gd name="T42" fmla="*/ 37 w 45"/>
                <a:gd name="T43" fmla="*/ 0 h 297"/>
                <a:gd name="T44" fmla="*/ 34 w 45"/>
                <a:gd name="T45" fmla="*/ 37 h 297"/>
                <a:gd name="T46" fmla="*/ 30 w 45"/>
                <a:gd name="T47" fmla="*/ 75 h 297"/>
                <a:gd name="T48" fmla="*/ 25 w 45"/>
                <a:gd name="T49" fmla="*/ 113 h 297"/>
                <a:gd name="T50" fmla="*/ 28 w 45"/>
                <a:gd name="T51" fmla="*/ 15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" h="297">
                  <a:moveTo>
                    <a:pt x="28" y="150"/>
                  </a:moveTo>
                  <a:lnTo>
                    <a:pt x="29" y="172"/>
                  </a:lnTo>
                  <a:lnTo>
                    <a:pt x="30" y="194"/>
                  </a:lnTo>
                  <a:lnTo>
                    <a:pt x="32" y="215"/>
                  </a:lnTo>
                  <a:lnTo>
                    <a:pt x="35" y="236"/>
                  </a:lnTo>
                  <a:lnTo>
                    <a:pt x="34" y="238"/>
                  </a:lnTo>
                  <a:lnTo>
                    <a:pt x="35" y="241"/>
                  </a:lnTo>
                  <a:lnTo>
                    <a:pt x="36" y="244"/>
                  </a:lnTo>
                  <a:lnTo>
                    <a:pt x="37" y="248"/>
                  </a:lnTo>
                  <a:lnTo>
                    <a:pt x="40" y="259"/>
                  </a:lnTo>
                  <a:lnTo>
                    <a:pt x="42" y="272"/>
                  </a:lnTo>
                  <a:lnTo>
                    <a:pt x="44" y="284"/>
                  </a:lnTo>
                  <a:lnTo>
                    <a:pt x="45" y="297"/>
                  </a:lnTo>
                  <a:lnTo>
                    <a:pt x="28" y="267"/>
                  </a:lnTo>
                  <a:lnTo>
                    <a:pt x="14" y="232"/>
                  </a:lnTo>
                  <a:lnTo>
                    <a:pt x="4" y="197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5" y="85"/>
                  </a:lnTo>
                  <a:lnTo>
                    <a:pt x="15" y="50"/>
                  </a:lnTo>
                  <a:lnTo>
                    <a:pt x="30" y="17"/>
                  </a:lnTo>
                  <a:lnTo>
                    <a:pt x="37" y="0"/>
                  </a:lnTo>
                  <a:lnTo>
                    <a:pt x="34" y="37"/>
                  </a:lnTo>
                  <a:lnTo>
                    <a:pt x="30" y="75"/>
                  </a:lnTo>
                  <a:lnTo>
                    <a:pt x="25" y="113"/>
                  </a:lnTo>
                  <a:lnTo>
                    <a:pt x="28" y="150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59" name="Freeform 1139"/>
            <p:cNvSpPr>
              <a:spLocks/>
            </p:cNvSpPr>
            <p:nvPr/>
          </p:nvSpPr>
          <p:spPr bwMode="auto">
            <a:xfrm>
              <a:off x="793" y="2119"/>
              <a:ext cx="64" cy="171"/>
            </a:xfrm>
            <a:custGeom>
              <a:avLst/>
              <a:gdLst>
                <a:gd name="T0" fmla="*/ 116 w 192"/>
                <a:gd name="T1" fmla="*/ 53 h 515"/>
                <a:gd name="T2" fmla="*/ 104 w 192"/>
                <a:gd name="T3" fmla="*/ 72 h 515"/>
                <a:gd name="T4" fmla="*/ 94 w 192"/>
                <a:gd name="T5" fmla="*/ 91 h 515"/>
                <a:gd name="T6" fmla="*/ 93 w 192"/>
                <a:gd name="T7" fmla="*/ 113 h 515"/>
                <a:gd name="T8" fmla="*/ 106 w 192"/>
                <a:gd name="T9" fmla="*/ 139 h 515"/>
                <a:gd name="T10" fmla="*/ 119 w 192"/>
                <a:gd name="T11" fmla="*/ 170 h 515"/>
                <a:gd name="T12" fmla="*/ 130 w 192"/>
                <a:gd name="T13" fmla="*/ 203 h 515"/>
                <a:gd name="T14" fmla="*/ 142 w 192"/>
                <a:gd name="T15" fmla="*/ 235 h 515"/>
                <a:gd name="T16" fmla="*/ 155 w 192"/>
                <a:gd name="T17" fmla="*/ 262 h 515"/>
                <a:gd name="T18" fmla="*/ 171 w 192"/>
                <a:gd name="T19" fmla="*/ 299 h 515"/>
                <a:gd name="T20" fmla="*/ 186 w 192"/>
                <a:gd name="T21" fmla="*/ 340 h 515"/>
                <a:gd name="T22" fmla="*/ 192 w 192"/>
                <a:gd name="T23" fmla="*/ 375 h 515"/>
                <a:gd name="T24" fmla="*/ 187 w 192"/>
                <a:gd name="T25" fmla="*/ 395 h 515"/>
                <a:gd name="T26" fmla="*/ 174 w 192"/>
                <a:gd name="T27" fmla="*/ 428 h 515"/>
                <a:gd name="T28" fmla="*/ 159 w 192"/>
                <a:gd name="T29" fmla="*/ 469 h 515"/>
                <a:gd name="T30" fmla="*/ 144 w 192"/>
                <a:gd name="T31" fmla="*/ 503 h 515"/>
                <a:gd name="T32" fmla="*/ 138 w 192"/>
                <a:gd name="T33" fmla="*/ 501 h 515"/>
                <a:gd name="T34" fmla="*/ 146 w 192"/>
                <a:gd name="T35" fmla="*/ 454 h 515"/>
                <a:gd name="T36" fmla="*/ 154 w 192"/>
                <a:gd name="T37" fmla="*/ 394 h 515"/>
                <a:gd name="T38" fmla="*/ 151 w 192"/>
                <a:gd name="T39" fmla="*/ 338 h 515"/>
                <a:gd name="T40" fmla="*/ 133 w 192"/>
                <a:gd name="T41" fmla="*/ 297 h 515"/>
                <a:gd name="T42" fmla="*/ 117 w 192"/>
                <a:gd name="T43" fmla="*/ 260 h 515"/>
                <a:gd name="T44" fmla="*/ 101 w 192"/>
                <a:gd name="T45" fmla="*/ 222 h 515"/>
                <a:gd name="T46" fmla="*/ 82 w 192"/>
                <a:gd name="T47" fmla="*/ 184 h 515"/>
                <a:gd name="T48" fmla="*/ 62 w 192"/>
                <a:gd name="T49" fmla="*/ 140 h 515"/>
                <a:gd name="T50" fmla="*/ 48 w 192"/>
                <a:gd name="T51" fmla="*/ 162 h 515"/>
                <a:gd name="T52" fmla="*/ 33 w 192"/>
                <a:gd name="T53" fmla="*/ 181 h 515"/>
                <a:gd name="T54" fmla="*/ 38 w 192"/>
                <a:gd name="T55" fmla="*/ 149 h 515"/>
                <a:gd name="T56" fmla="*/ 46 w 192"/>
                <a:gd name="T57" fmla="*/ 117 h 515"/>
                <a:gd name="T58" fmla="*/ 58 w 192"/>
                <a:gd name="T59" fmla="*/ 88 h 515"/>
                <a:gd name="T60" fmla="*/ 72 w 192"/>
                <a:gd name="T61" fmla="*/ 60 h 515"/>
                <a:gd name="T62" fmla="*/ 62 w 192"/>
                <a:gd name="T63" fmla="*/ 50 h 515"/>
                <a:gd name="T64" fmla="*/ 50 w 192"/>
                <a:gd name="T65" fmla="*/ 43 h 515"/>
                <a:gd name="T66" fmla="*/ 38 w 192"/>
                <a:gd name="T67" fmla="*/ 35 h 515"/>
                <a:gd name="T68" fmla="*/ 26 w 192"/>
                <a:gd name="T69" fmla="*/ 28 h 515"/>
                <a:gd name="T70" fmla="*/ 13 w 192"/>
                <a:gd name="T71" fmla="*/ 14 h 515"/>
                <a:gd name="T72" fmla="*/ 0 w 192"/>
                <a:gd name="T73" fmla="*/ 0 h 515"/>
                <a:gd name="T74" fmla="*/ 30 w 192"/>
                <a:gd name="T75" fmla="*/ 9 h 515"/>
                <a:gd name="T76" fmla="*/ 61 w 192"/>
                <a:gd name="T77" fmla="*/ 20 h 515"/>
                <a:gd name="T78" fmla="*/ 91 w 192"/>
                <a:gd name="T79" fmla="*/ 31 h 515"/>
                <a:gd name="T80" fmla="*/ 120 w 192"/>
                <a:gd name="T81" fmla="*/ 43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2" h="515">
                  <a:moveTo>
                    <a:pt x="120" y="43"/>
                  </a:moveTo>
                  <a:lnTo>
                    <a:pt x="116" y="53"/>
                  </a:lnTo>
                  <a:lnTo>
                    <a:pt x="110" y="62"/>
                  </a:lnTo>
                  <a:lnTo>
                    <a:pt x="104" y="72"/>
                  </a:lnTo>
                  <a:lnTo>
                    <a:pt x="98" y="82"/>
                  </a:lnTo>
                  <a:lnTo>
                    <a:pt x="94" y="91"/>
                  </a:lnTo>
                  <a:lnTo>
                    <a:pt x="92" y="102"/>
                  </a:lnTo>
                  <a:lnTo>
                    <a:pt x="93" y="113"/>
                  </a:lnTo>
                  <a:lnTo>
                    <a:pt x="98" y="124"/>
                  </a:lnTo>
                  <a:lnTo>
                    <a:pt x="106" y="139"/>
                  </a:lnTo>
                  <a:lnTo>
                    <a:pt x="112" y="155"/>
                  </a:lnTo>
                  <a:lnTo>
                    <a:pt x="119" y="170"/>
                  </a:lnTo>
                  <a:lnTo>
                    <a:pt x="124" y="187"/>
                  </a:lnTo>
                  <a:lnTo>
                    <a:pt x="130" y="203"/>
                  </a:lnTo>
                  <a:lnTo>
                    <a:pt x="135" y="219"/>
                  </a:lnTo>
                  <a:lnTo>
                    <a:pt x="142" y="235"/>
                  </a:lnTo>
                  <a:lnTo>
                    <a:pt x="147" y="250"/>
                  </a:lnTo>
                  <a:lnTo>
                    <a:pt x="155" y="262"/>
                  </a:lnTo>
                  <a:lnTo>
                    <a:pt x="162" y="280"/>
                  </a:lnTo>
                  <a:lnTo>
                    <a:pt x="171" y="299"/>
                  </a:lnTo>
                  <a:lnTo>
                    <a:pt x="179" y="320"/>
                  </a:lnTo>
                  <a:lnTo>
                    <a:pt x="186" y="340"/>
                  </a:lnTo>
                  <a:lnTo>
                    <a:pt x="190" y="360"/>
                  </a:lnTo>
                  <a:lnTo>
                    <a:pt x="192" y="375"/>
                  </a:lnTo>
                  <a:lnTo>
                    <a:pt x="191" y="386"/>
                  </a:lnTo>
                  <a:lnTo>
                    <a:pt x="187" y="395"/>
                  </a:lnTo>
                  <a:lnTo>
                    <a:pt x="181" y="410"/>
                  </a:lnTo>
                  <a:lnTo>
                    <a:pt x="174" y="428"/>
                  </a:lnTo>
                  <a:lnTo>
                    <a:pt x="167" y="448"/>
                  </a:lnTo>
                  <a:lnTo>
                    <a:pt x="159" y="469"/>
                  </a:lnTo>
                  <a:lnTo>
                    <a:pt x="151" y="488"/>
                  </a:lnTo>
                  <a:lnTo>
                    <a:pt x="144" y="503"/>
                  </a:lnTo>
                  <a:lnTo>
                    <a:pt x="138" y="515"/>
                  </a:lnTo>
                  <a:lnTo>
                    <a:pt x="138" y="501"/>
                  </a:lnTo>
                  <a:lnTo>
                    <a:pt x="142" y="480"/>
                  </a:lnTo>
                  <a:lnTo>
                    <a:pt x="146" y="454"/>
                  </a:lnTo>
                  <a:lnTo>
                    <a:pt x="150" y="424"/>
                  </a:lnTo>
                  <a:lnTo>
                    <a:pt x="154" y="394"/>
                  </a:lnTo>
                  <a:lnTo>
                    <a:pt x="155" y="365"/>
                  </a:lnTo>
                  <a:lnTo>
                    <a:pt x="151" y="338"/>
                  </a:lnTo>
                  <a:lnTo>
                    <a:pt x="143" y="315"/>
                  </a:lnTo>
                  <a:lnTo>
                    <a:pt x="133" y="297"/>
                  </a:lnTo>
                  <a:lnTo>
                    <a:pt x="124" y="278"/>
                  </a:lnTo>
                  <a:lnTo>
                    <a:pt x="117" y="260"/>
                  </a:lnTo>
                  <a:lnTo>
                    <a:pt x="109" y="241"/>
                  </a:lnTo>
                  <a:lnTo>
                    <a:pt x="101" y="222"/>
                  </a:lnTo>
                  <a:lnTo>
                    <a:pt x="92" y="203"/>
                  </a:lnTo>
                  <a:lnTo>
                    <a:pt x="82" y="184"/>
                  </a:lnTo>
                  <a:lnTo>
                    <a:pt x="71" y="167"/>
                  </a:lnTo>
                  <a:lnTo>
                    <a:pt x="62" y="140"/>
                  </a:lnTo>
                  <a:lnTo>
                    <a:pt x="54" y="150"/>
                  </a:lnTo>
                  <a:lnTo>
                    <a:pt x="48" y="162"/>
                  </a:lnTo>
                  <a:lnTo>
                    <a:pt x="41" y="173"/>
                  </a:lnTo>
                  <a:lnTo>
                    <a:pt x="33" y="181"/>
                  </a:lnTo>
                  <a:lnTo>
                    <a:pt x="35" y="165"/>
                  </a:lnTo>
                  <a:lnTo>
                    <a:pt x="38" y="149"/>
                  </a:lnTo>
                  <a:lnTo>
                    <a:pt x="41" y="133"/>
                  </a:lnTo>
                  <a:lnTo>
                    <a:pt x="46" y="117"/>
                  </a:lnTo>
                  <a:lnTo>
                    <a:pt x="52" y="102"/>
                  </a:lnTo>
                  <a:lnTo>
                    <a:pt x="58" y="88"/>
                  </a:lnTo>
                  <a:lnTo>
                    <a:pt x="65" y="74"/>
                  </a:lnTo>
                  <a:lnTo>
                    <a:pt x="72" y="60"/>
                  </a:lnTo>
                  <a:lnTo>
                    <a:pt x="67" y="55"/>
                  </a:lnTo>
                  <a:lnTo>
                    <a:pt x="62" y="50"/>
                  </a:lnTo>
                  <a:lnTo>
                    <a:pt x="55" y="46"/>
                  </a:lnTo>
                  <a:lnTo>
                    <a:pt x="50" y="43"/>
                  </a:lnTo>
                  <a:lnTo>
                    <a:pt x="43" y="38"/>
                  </a:lnTo>
                  <a:lnTo>
                    <a:pt x="38" y="35"/>
                  </a:lnTo>
                  <a:lnTo>
                    <a:pt x="31" y="32"/>
                  </a:lnTo>
                  <a:lnTo>
                    <a:pt x="26" y="28"/>
                  </a:lnTo>
                  <a:lnTo>
                    <a:pt x="22" y="19"/>
                  </a:lnTo>
                  <a:lnTo>
                    <a:pt x="13" y="14"/>
                  </a:lnTo>
                  <a:lnTo>
                    <a:pt x="5" y="7"/>
                  </a:lnTo>
                  <a:lnTo>
                    <a:pt x="0" y="0"/>
                  </a:lnTo>
                  <a:lnTo>
                    <a:pt x="15" y="5"/>
                  </a:lnTo>
                  <a:lnTo>
                    <a:pt x="30" y="9"/>
                  </a:lnTo>
                  <a:lnTo>
                    <a:pt x="45" y="15"/>
                  </a:lnTo>
                  <a:lnTo>
                    <a:pt x="61" y="20"/>
                  </a:lnTo>
                  <a:lnTo>
                    <a:pt x="76" y="25"/>
                  </a:lnTo>
                  <a:lnTo>
                    <a:pt x="91" y="31"/>
                  </a:lnTo>
                  <a:lnTo>
                    <a:pt x="105" y="36"/>
                  </a:lnTo>
                  <a:lnTo>
                    <a:pt x="120" y="43"/>
                  </a:lnTo>
                  <a:close/>
                </a:path>
              </a:pathLst>
            </a:custGeom>
            <a:solidFill>
              <a:srgbClr val="7F7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0" name="Freeform 1140"/>
            <p:cNvSpPr>
              <a:spLocks/>
            </p:cNvSpPr>
            <p:nvPr/>
          </p:nvSpPr>
          <p:spPr bwMode="auto">
            <a:xfrm>
              <a:off x="995" y="2154"/>
              <a:ext cx="51" cy="57"/>
            </a:xfrm>
            <a:custGeom>
              <a:avLst/>
              <a:gdLst>
                <a:gd name="T0" fmla="*/ 85 w 152"/>
                <a:gd name="T1" fmla="*/ 96 h 172"/>
                <a:gd name="T2" fmla="*/ 94 w 152"/>
                <a:gd name="T3" fmla="*/ 105 h 172"/>
                <a:gd name="T4" fmla="*/ 102 w 152"/>
                <a:gd name="T5" fmla="*/ 115 h 172"/>
                <a:gd name="T6" fmla="*/ 112 w 152"/>
                <a:gd name="T7" fmla="*/ 124 h 172"/>
                <a:gd name="T8" fmla="*/ 121 w 152"/>
                <a:gd name="T9" fmla="*/ 132 h 172"/>
                <a:gd name="T10" fmla="*/ 131 w 152"/>
                <a:gd name="T11" fmla="*/ 141 h 172"/>
                <a:gd name="T12" fmla="*/ 138 w 152"/>
                <a:gd name="T13" fmla="*/ 151 h 172"/>
                <a:gd name="T14" fmla="*/ 146 w 152"/>
                <a:gd name="T15" fmla="*/ 162 h 172"/>
                <a:gd name="T16" fmla="*/ 152 w 152"/>
                <a:gd name="T17" fmla="*/ 172 h 172"/>
                <a:gd name="T18" fmla="*/ 147 w 152"/>
                <a:gd name="T19" fmla="*/ 170 h 172"/>
                <a:gd name="T20" fmla="*/ 141 w 152"/>
                <a:gd name="T21" fmla="*/ 168 h 172"/>
                <a:gd name="T22" fmla="*/ 137 w 152"/>
                <a:gd name="T23" fmla="*/ 165 h 172"/>
                <a:gd name="T24" fmla="*/ 133 w 152"/>
                <a:gd name="T25" fmla="*/ 161 h 172"/>
                <a:gd name="T26" fmla="*/ 130 w 152"/>
                <a:gd name="T27" fmla="*/ 156 h 172"/>
                <a:gd name="T28" fmla="*/ 125 w 152"/>
                <a:gd name="T29" fmla="*/ 152 h 172"/>
                <a:gd name="T30" fmla="*/ 121 w 152"/>
                <a:gd name="T31" fmla="*/ 148 h 172"/>
                <a:gd name="T32" fmla="*/ 117 w 152"/>
                <a:gd name="T33" fmla="*/ 144 h 172"/>
                <a:gd name="T34" fmla="*/ 102 w 152"/>
                <a:gd name="T35" fmla="*/ 136 h 172"/>
                <a:gd name="T36" fmla="*/ 88 w 152"/>
                <a:gd name="T37" fmla="*/ 127 h 172"/>
                <a:gd name="T38" fmla="*/ 74 w 152"/>
                <a:gd name="T39" fmla="*/ 118 h 172"/>
                <a:gd name="T40" fmla="*/ 60 w 152"/>
                <a:gd name="T41" fmla="*/ 109 h 172"/>
                <a:gd name="T42" fmla="*/ 46 w 152"/>
                <a:gd name="T43" fmla="*/ 98 h 172"/>
                <a:gd name="T44" fmla="*/ 35 w 152"/>
                <a:gd name="T45" fmla="*/ 86 h 172"/>
                <a:gd name="T46" fmla="*/ 26 w 152"/>
                <a:gd name="T47" fmla="*/ 73 h 172"/>
                <a:gd name="T48" fmla="*/ 19 w 152"/>
                <a:gd name="T49" fmla="*/ 57 h 172"/>
                <a:gd name="T50" fmla="*/ 15 w 152"/>
                <a:gd name="T51" fmla="*/ 43 h 172"/>
                <a:gd name="T52" fmla="*/ 12 w 152"/>
                <a:gd name="T53" fmla="*/ 28 h 172"/>
                <a:gd name="T54" fmla="*/ 6 w 152"/>
                <a:gd name="T55" fmla="*/ 13 h 172"/>
                <a:gd name="T56" fmla="*/ 0 w 152"/>
                <a:gd name="T57" fmla="*/ 0 h 172"/>
                <a:gd name="T58" fmla="*/ 14 w 152"/>
                <a:gd name="T59" fmla="*/ 9 h 172"/>
                <a:gd name="T60" fmla="*/ 25 w 152"/>
                <a:gd name="T61" fmla="*/ 21 h 172"/>
                <a:gd name="T62" fmla="*/ 33 w 152"/>
                <a:gd name="T63" fmla="*/ 34 h 172"/>
                <a:gd name="T64" fmla="*/ 42 w 152"/>
                <a:gd name="T65" fmla="*/ 48 h 172"/>
                <a:gd name="T66" fmla="*/ 49 w 152"/>
                <a:gd name="T67" fmla="*/ 62 h 172"/>
                <a:gd name="T68" fmla="*/ 59 w 152"/>
                <a:gd name="T69" fmla="*/ 75 h 172"/>
                <a:gd name="T70" fmla="*/ 70 w 152"/>
                <a:gd name="T71" fmla="*/ 87 h 172"/>
                <a:gd name="T72" fmla="*/ 85 w 152"/>
                <a:gd name="T73" fmla="*/ 9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2" h="172">
                  <a:moveTo>
                    <a:pt x="85" y="96"/>
                  </a:moveTo>
                  <a:lnTo>
                    <a:pt x="94" y="105"/>
                  </a:lnTo>
                  <a:lnTo>
                    <a:pt x="102" y="115"/>
                  </a:lnTo>
                  <a:lnTo>
                    <a:pt x="112" y="124"/>
                  </a:lnTo>
                  <a:lnTo>
                    <a:pt x="121" y="132"/>
                  </a:lnTo>
                  <a:lnTo>
                    <a:pt x="131" y="141"/>
                  </a:lnTo>
                  <a:lnTo>
                    <a:pt x="138" y="151"/>
                  </a:lnTo>
                  <a:lnTo>
                    <a:pt x="146" y="162"/>
                  </a:lnTo>
                  <a:lnTo>
                    <a:pt x="152" y="172"/>
                  </a:lnTo>
                  <a:lnTo>
                    <a:pt x="147" y="170"/>
                  </a:lnTo>
                  <a:lnTo>
                    <a:pt x="141" y="168"/>
                  </a:lnTo>
                  <a:lnTo>
                    <a:pt x="137" y="165"/>
                  </a:lnTo>
                  <a:lnTo>
                    <a:pt x="133" y="161"/>
                  </a:lnTo>
                  <a:lnTo>
                    <a:pt x="130" y="156"/>
                  </a:lnTo>
                  <a:lnTo>
                    <a:pt x="125" y="152"/>
                  </a:lnTo>
                  <a:lnTo>
                    <a:pt x="121" y="148"/>
                  </a:lnTo>
                  <a:lnTo>
                    <a:pt x="117" y="144"/>
                  </a:lnTo>
                  <a:lnTo>
                    <a:pt x="102" y="136"/>
                  </a:lnTo>
                  <a:lnTo>
                    <a:pt x="88" y="127"/>
                  </a:lnTo>
                  <a:lnTo>
                    <a:pt x="74" y="118"/>
                  </a:lnTo>
                  <a:lnTo>
                    <a:pt x="60" y="109"/>
                  </a:lnTo>
                  <a:lnTo>
                    <a:pt x="46" y="98"/>
                  </a:lnTo>
                  <a:lnTo>
                    <a:pt x="35" y="86"/>
                  </a:lnTo>
                  <a:lnTo>
                    <a:pt x="26" y="73"/>
                  </a:lnTo>
                  <a:lnTo>
                    <a:pt x="19" y="57"/>
                  </a:lnTo>
                  <a:lnTo>
                    <a:pt x="15" y="43"/>
                  </a:lnTo>
                  <a:lnTo>
                    <a:pt x="12" y="28"/>
                  </a:lnTo>
                  <a:lnTo>
                    <a:pt x="6" y="13"/>
                  </a:lnTo>
                  <a:lnTo>
                    <a:pt x="0" y="0"/>
                  </a:lnTo>
                  <a:lnTo>
                    <a:pt x="14" y="9"/>
                  </a:lnTo>
                  <a:lnTo>
                    <a:pt x="25" y="21"/>
                  </a:lnTo>
                  <a:lnTo>
                    <a:pt x="33" y="34"/>
                  </a:lnTo>
                  <a:lnTo>
                    <a:pt x="42" y="48"/>
                  </a:lnTo>
                  <a:lnTo>
                    <a:pt x="49" y="62"/>
                  </a:lnTo>
                  <a:lnTo>
                    <a:pt x="59" y="75"/>
                  </a:lnTo>
                  <a:lnTo>
                    <a:pt x="70" y="87"/>
                  </a:lnTo>
                  <a:lnTo>
                    <a:pt x="85" y="96"/>
                  </a:lnTo>
                  <a:close/>
                </a:path>
              </a:pathLst>
            </a:custGeom>
            <a:solidFill>
              <a:srgbClr val="3FF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1" name="Freeform 1141"/>
            <p:cNvSpPr>
              <a:spLocks/>
            </p:cNvSpPr>
            <p:nvPr/>
          </p:nvSpPr>
          <p:spPr bwMode="auto">
            <a:xfrm>
              <a:off x="1083" y="2194"/>
              <a:ext cx="46" cy="86"/>
            </a:xfrm>
            <a:custGeom>
              <a:avLst/>
              <a:gdLst>
                <a:gd name="T0" fmla="*/ 103 w 138"/>
                <a:gd name="T1" fmla="*/ 0 h 257"/>
                <a:gd name="T2" fmla="*/ 109 w 138"/>
                <a:gd name="T3" fmla="*/ 9 h 257"/>
                <a:gd name="T4" fmla="*/ 114 w 138"/>
                <a:gd name="T5" fmla="*/ 20 h 257"/>
                <a:gd name="T6" fmla="*/ 119 w 138"/>
                <a:gd name="T7" fmla="*/ 31 h 257"/>
                <a:gd name="T8" fmla="*/ 124 w 138"/>
                <a:gd name="T9" fmla="*/ 41 h 257"/>
                <a:gd name="T10" fmla="*/ 128 w 138"/>
                <a:gd name="T11" fmla="*/ 51 h 257"/>
                <a:gd name="T12" fmla="*/ 132 w 138"/>
                <a:gd name="T13" fmla="*/ 62 h 257"/>
                <a:gd name="T14" fmla="*/ 135 w 138"/>
                <a:gd name="T15" fmla="*/ 74 h 257"/>
                <a:gd name="T16" fmla="*/ 138 w 138"/>
                <a:gd name="T17" fmla="*/ 85 h 257"/>
                <a:gd name="T18" fmla="*/ 134 w 138"/>
                <a:gd name="T19" fmla="*/ 97 h 257"/>
                <a:gd name="T20" fmla="*/ 128 w 138"/>
                <a:gd name="T21" fmla="*/ 109 h 257"/>
                <a:gd name="T22" fmla="*/ 124 w 138"/>
                <a:gd name="T23" fmla="*/ 121 h 257"/>
                <a:gd name="T24" fmla="*/ 123 w 138"/>
                <a:gd name="T25" fmla="*/ 135 h 257"/>
                <a:gd name="T26" fmla="*/ 125 w 138"/>
                <a:gd name="T27" fmla="*/ 148 h 257"/>
                <a:gd name="T28" fmla="*/ 129 w 138"/>
                <a:gd name="T29" fmla="*/ 161 h 257"/>
                <a:gd name="T30" fmla="*/ 132 w 138"/>
                <a:gd name="T31" fmla="*/ 174 h 257"/>
                <a:gd name="T32" fmla="*/ 127 w 138"/>
                <a:gd name="T33" fmla="*/ 188 h 257"/>
                <a:gd name="T34" fmla="*/ 124 w 138"/>
                <a:gd name="T35" fmla="*/ 195 h 257"/>
                <a:gd name="T36" fmla="*/ 120 w 138"/>
                <a:gd name="T37" fmla="*/ 202 h 257"/>
                <a:gd name="T38" fmla="*/ 114 w 138"/>
                <a:gd name="T39" fmla="*/ 207 h 257"/>
                <a:gd name="T40" fmla="*/ 113 w 138"/>
                <a:gd name="T41" fmla="*/ 216 h 257"/>
                <a:gd name="T42" fmla="*/ 107 w 138"/>
                <a:gd name="T43" fmla="*/ 220 h 257"/>
                <a:gd name="T44" fmla="*/ 102 w 138"/>
                <a:gd name="T45" fmla="*/ 227 h 257"/>
                <a:gd name="T46" fmla="*/ 98 w 138"/>
                <a:gd name="T47" fmla="*/ 234 h 257"/>
                <a:gd name="T48" fmla="*/ 92 w 138"/>
                <a:gd name="T49" fmla="*/ 238 h 257"/>
                <a:gd name="T50" fmla="*/ 88 w 138"/>
                <a:gd name="T51" fmla="*/ 250 h 257"/>
                <a:gd name="T52" fmla="*/ 77 w 138"/>
                <a:gd name="T53" fmla="*/ 251 h 257"/>
                <a:gd name="T54" fmla="*/ 66 w 138"/>
                <a:gd name="T55" fmla="*/ 251 h 257"/>
                <a:gd name="T56" fmla="*/ 55 w 138"/>
                <a:gd name="T57" fmla="*/ 253 h 257"/>
                <a:gd name="T58" fmla="*/ 44 w 138"/>
                <a:gd name="T59" fmla="*/ 254 h 257"/>
                <a:gd name="T60" fmla="*/ 33 w 138"/>
                <a:gd name="T61" fmla="*/ 255 h 257"/>
                <a:gd name="T62" fmla="*/ 22 w 138"/>
                <a:gd name="T63" fmla="*/ 256 h 257"/>
                <a:gd name="T64" fmla="*/ 10 w 138"/>
                <a:gd name="T65" fmla="*/ 256 h 257"/>
                <a:gd name="T66" fmla="*/ 0 w 138"/>
                <a:gd name="T67" fmla="*/ 257 h 257"/>
                <a:gd name="T68" fmla="*/ 2 w 138"/>
                <a:gd name="T69" fmla="*/ 240 h 257"/>
                <a:gd name="T70" fmla="*/ 7 w 138"/>
                <a:gd name="T71" fmla="*/ 223 h 257"/>
                <a:gd name="T72" fmla="*/ 14 w 138"/>
                <a:gd name="T73" fmla="*/ 208 h 257"/>
                <a:gd name="T74" fmla="*/ 17 w 138"/>
                <a:gd name="T75" fmla="*/ 191 h 257"/>
                <a:gd name="T76" fmla="*/ 21 w 138"/>
                <a:gd name="T77" fmla="*/ 188 h 257"/>
                <a:gd name="T78" fmla="*/ 22 w 138"/>
                <a:gd name="T79" fmla="*/ 183 h 257"/>
                <a:gd name="T80" fmla="*/ 22 w 138"/>
                <a:gd name="T81" fmla="*/ 179 h 257"/>
                <a:gd name="T82" fmla="*/ 23 w 138"/>
                <a:gd name="T83" fmla="*/ 175 h 257"/>
                <a:gd name="T84" fmla="*/ 30 w 138"/>
                <a:gd name="T85" fmla="*/ 164 h 257"/>
                <a:gd name="T86" fmla="*/ 31 w 138"/>
                <a:gd name="T87" fmla="*/ 154 h 257"/>
                <a:gd name="T88" fmla="*/ 29 w 138"/>
                <a:gd name="T89" fmla="*/ 144 h 257"/>
                <a:gd name="T90" fmla="*/ 26 w 138"/>
                <a:gd name="T91" fmla="*/ 134 h 257"/>
                <a:gd name="T92" fmla="*/ 22 w 138"/>
                <a:gd name="T93" fmla="*/ 124 h 257"/>
                <a:gd name="T94" fmla="*/ 19 w 138"/>
                <a:gd name="T95" fmla="*/ 113 h 257"/>
                <a:gd name="T96" fmla="*/ 19 w 138"/>
                <a:gd name="T97" fmla="*/ 102 h 257"/>
                <a:gd name="T98" fmla="*/ 23 w 138"/>
                <a:gd name="T99" fmla="*/ 90 h 257"/>
                <a:gd name="T100" fmla="*/ 26 w 138"/>
                <a:gd name="T101" fmla="*/ 86 h 257"/>
                <a:gd name="T102" fmla="*/ 28 w 138"/>
                <a:gd name="T103" fmla="*/ 81 h 257"/>
                <a:gd name="T104" fmla="*/ 29 w 138"/>
                <a:gd name="T105" fmla="*/ 76 h 257"/>
                <a:gd name="T106" fmla="*/ 30 w 138"/>
                <a:gd name="T107" fmla="*/ 71 h 257"/>
                <a:gd name="T108" fmla="*/ 35 w 138"/>
                <a:gd name="T109" fmla="*/ 59 h 257"/>
                <a:gd name="T110" fmla="*/ 42 w 138"/>
                <a:gd name="T111" fmla="*/ 48 h 257"/>
                <a:gd name="T112" fmla="*/ 49 w 138"/>
                <a:gd name="T113" fmla="*/ 36 h 257"/>
                <a:gd name="T114" fmla="*/ 59 w 138"/>
                <a:gd name="T115" fmla="*/ 27 h 257"/>
                <a:gd name="T116" fmla="*/ 69 w 138"/>
                <a:gd name="T117" fmla="*/ 18 h 257"/>
                <a:gd name="T118" fmla="*/ 80 w 138"/>
                <a:gd name="T119" fmla="*/ 10 h 257"/>
                <a:gd name="T120" fmla="*/ 92 w 138"/>
                <a:gd name="T121" fmla="*/ 4 h 257"/>
                <a:gd name="T122" fmla="*/ 103 w 138"/>
                <a:gd name="T123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8" h="257">
                  <a:moveTo>
                    <a:pt x="103" y="0"/>
                  </a:moveTo>
                  <a:lnTo>
                    <a:pt x="109" y="9"/>
                  </a:lnTo>
                  <a:lnTo>
                    <a:pt x="114" y="20"/>
                  </a:lnTo>
                  <a:lnTo>
                    <a:pt x="119" y="31"/>
                  </a:lnTo>
                  <a:lnTo>
                    <a:pt x="124" y="41"/>
                  </a:lnTo>
                  <a:lnTo>
                    <a:pt x="128" y="51"/>
                  </a:lnTo>
                  <a:lnTo>
                    <a:pt x="132" y="62"/>
                  </a:lnTo>
                  <a:lnTo>
                    <a:pt x="135" y="74"/>
                  </a:lnTo>
                  <a:lnTo>
                    <a:pt x="138" y="85"/>
                  </a:lnTo>
                  <a:lnTo>
                    <a:pt x="134" y="97"/>
                  </a:lnTo>
                  <a:lnTo>
                    <a:pt x="128" y="109"/>
                  </a:lnTo>
                  <a:lnTo>
                    <a:pt x="124" y="121"/>
                  </a:lnTo>
                  <a:lnTo>
                    <a:pt x="123" y="135"/>
                  </a:lnTo>
                  <a:lnTo>
                    <a:pt x="125" y="148"/>
                  </a:lnTo>
                  <a:lnTo>
                    <a:pt x="129" y="161"/>
                  </a:lnTo>
                  <a:lnTo>
                    <a:pt x="132" y="174"/>
                  </a:lnTo>
                  <a:lnTo>
                    <a:pt x="127" y="188"/>
                  </a:lnTo>
                  <a:lnTo>
                    <a:pt x="124" y="195"/>
                  </a:lnTo>
                  <a:lnTo>
                    <a:pt x="120" y="202"/>
                  </a:lnTo>
                  <a:lnTo>
                    <a:pt x="114" y="207"/>
                  </a:lnTo>
                  <a:lnTo>
                    <a:pt x="113" y="216"/>
                  </a:lnTo>
                  <a:lnTo>
                    <a:pt x="107" y="220"/>
                  </a:lnTo>
                  <a:lnTo>
                    <a:pt x="102" y="227"/>
                  </a:lnTo>
                  <a:lnTo>
                    <a:pt x="98" y="234"/>
                  </a:lnTo>
                  <a:lnTo>
                    <a:pt x="92" y="238"/>
                  </a:lnTo>
                  <a:lnTo>
                    <a:pt x="88" y="250"/>
                  </a:lnTo>
                  <a:lnTo>
                    <a:pt x="77" y="251"/>
                  </a:lnTo>
                  <a:lnTo>
                    <a:pt x="66" y="251"/>
                  </a:lnTo>
                  <a:lnTo>
                    <a:pt x="55" y="253"/>
                  </a:lnTo>
                  <a:lnTo>
                    <a:pt x="44" y="254"/>
                  </a:lnTo>
                  <a:lnTo>
                    <a:pt x="33" y="255"/>
                  </a:lnTo>
                  <a:lnTo>
                    <a:pt x="22" y="256"/>
                  </a:lnTo>
                  <a:lnTo>
                    <a:pt x="10" y="256"/>
                  </a:lnTo>
                  <a:lnTo>
                    <a:pt x="0" y="257"/>
                  </a:lnTo>
                  <a:lnTo>
                    <a:pt x="2" y="240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17" y="191"/>
                  </a:lnTo>
                  <a:lnTo>
                    <a:pt x="21" y="188"/>
                  </a:lnTo>
                  <a:lnTo>
                    <a:pt x="22" y="183"/>
                  </a:lnTo>
                  <a:lnTo>
                    <a:pt x="22" y="179"/>
                  </a:lnTo>
                  <a:lnTo>
                    <a:pt x="23" y="175"/>
                  </a:lnTo>
                  <a:lnTo>
                    <a:pt x="30" y="164"/>
                  </a:lnTo>
                  <a:lnTo>
                    <a:pt x="31" y="154"/>
                  </a:lnTo>
                  <a:lnTo>
                    <a:pt x="29" y="144"/>
                  </a:lnTo>
                  <a:lnTo>
                    <a:pt x="26" y="134"/>
                  </a:lnTo>
                  <a:lnTo>
                    <a:pt x="22" y="124"/>
                  </a:lnTo>
                  <a:lnTo>
                    <a:pt x="19" y="113"/>
                  </a:lnTo>
                  <a:lnTo>
                    <a:pt x="19" y="102"/>
                  </a:lnTo>
                  <a:lnTo>
                    <a:pt x="23" y="90"/>
                  </a:lnTo>
                  <a:lnTo>
                    <a:pt x="26" y="86"/>
                  </a:lnTo>
                  <a:lnTo>
                    <a:pt x="28" y="81"/>
                  </a:lnTo>
                  <a:lnTo>
                    <a:pt x="29" y="76"/>
                  </a:lnTo>
                  <a:lnTo>
                    <a:pt x="30" y="71"/>
                  </a:lnTo>
                  <a:lnTo>
                    <a:pt x="35" y="59"/>
                  </a:lnTo>
                  <a:lnTo>
                    <a:pt x="42" y="48"/>
                  </a:lnTo>
                  <a:lnTo>
                    <a:pt x="49" y="36"/>
                  </a:lnTo>
                  <a:lnTo>
                    <a:pt x="59" y="27"/>
                  </a:lnTo>
                  <a:lnTo>
                    <a:pt x="69" y="18"/>
                  </a:lnTo>
                  <a:lnTo>
                    <a:pt x="80" y="10"/>
                  </a:lnTo>
                  <a:lnTo>
                    <a:pt x="92" y="4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2" name="Freeform 1142"/>
            <p:cNvSpPr>
              <a:spLocks/>
            </p:cNvSpPr>
            <p:nvPr/>
          </p:nvSpPr>
          <p:spPr bwMode="auto">
            <a:xfrm>
              <a:off x="927" y="1814"/>
              <a:ext cx="31" cy="16"/>
            </a:xfrm>
            <a:custGeom>
              <a:avLst/>
              <a:gdLst>
                <a:gd name="T0" fmla="*/ 0 w 92"/>
                <a:gd name="T1" fmla="*/ 48 h 48"/>
                <a:gd name="T2" fmla="*/ 3 w 92"/>
                <a:gd name="T3" fmla="*/ 43 h 48"/>
                <a:gd name="T4" fmla="*/ 8 w 92"/>
                <a:gd name="T5" fmla="*/ 30 h 48"/>
                <a:gd name="T6" fmla="*/ 13 w 92"/>
                <a:gd name="T7" fmla="*/ 17 h 48"/>
                <a:gd name="T8" fmla="*/ 17 w 92"/>
                <a:gd name="T9" fmla="*/ 12 h 48"/>
                <a:gd name="T10" fmla="*/ 21 w 92"/>
                <a:gd name="T11" fmla="*/ 10 h 48"/>
                <a:gd name="T12" fmla="*/ 30 w 92"/>
                <a:gd name="T13" fmla="*/ 5 h 48"/>
                <a:gd name="T14" fmla="*/ 39 w 92"/>
                <a:gd name="T15" fmla="*/ 2 h 48"/>
                <a:gd name="T16" fmla="*/ 45 w 92"/>
                <a:gd name="T17" fmla="*/ 0 h 48"/>
                <a:gd name="T18" fmla="*/ 47 w 92"/>
                <a:gd name="T19" fmla="*/ 0 h 48"/>
                <a:gd name="T20" fmla="*/ 51 w 92"/>
                <a:gd name="T21" fmla="*/ 0 h 48"/>
                <a:gd name="T22" fmla="*/ 57 w 92"/>
                <a:gd name="T23" fmla="*/ 0 h 48"/>
                <a:gd name="T24" fmla="*/ 63 w 92"/>
                <a:gd name="T25" fmla="*/ 0 h 48"/>
                <a:gd name="T26" fmla="*/ 70 w 92"/>
                <a:gd name="T27" fmla="*/ 0 h 48"/>
                <a:gd name="T28" fmla="*/ 75 w 92"/>
                <a:gd name="T29" fmla="*/ 0 h 48"/>
                <a:gd name="T30" fmla="*/ 79 w 92"/>
                <a:gd name="T31" fmla="*/ 0 h 48"/>
                <a:gd name="T32" fmla="*/ 80 w 92"/>
                <a:gd name="T33" fmla="*/ 0 h 48"/>
                <a:gd name="T34" fmla="*/ 92 w 92"/>
                <a:gd name="T35" fmla="*/ 4 h 48"/>
                <a:gd name="T36" fmla="*/ 91 w 92"/>
                <a:gd name="T37" fmla="*/ 6 h 48"/>
                <a:gd name="T38" fmla="*/ 89 w 92"/>
                <a:gd name="T39" fmla="*/ 11 h 48"/>
                <a:gd name="T40" fmla="*/ 84 w 92"/>
                <a:gd name="T41" fmla="*/ 17 h 48"/>
                <a:gd name="T42" fmla="*/ 75 w 92"/>
                <a:gd name="T43" fmla="*/ 25 h 48"/>
                <a:gd name="T44" fmla="*/ 63 w 92"/>
                <a:gd name="T45" fmla="*/ 33 h 48"/>
                <a:gd name="T46" fmla="*/ 47 w 92"/>
                <a:gd name="T47" fmla="*/ 40 h 48"/>
                <a:gd name="T48" fmla="*/ 26 w 92"/>
                <a:gd name="T49" fmla="*/ 45 h 48"/>
                <a:gd name="T50" fmla="*/ 0 w 92"/>
                <a:gd name="T5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2" h="48">
                  <a:moveTo>
                    <a:pt x="0" y="48"/>
                  </a:moveTo>
                  <a:lnTo>
                    <a:pt x="3" y="43"/>
                  </a:lnTo>
                  <a:lnTo>
                    <a:pt x="8" y="30"/>
                  </a:lnTo>
                  <a:lnTo>
                    <a:pt x="13" y="17"/>
                  </a:lnTo>
                  <a:lnTo>
                    <a:pt x="17" y="12"/>
                  </a:lnTo>
                  <a:lnTo>
                    <a:pt x="21" y="10"/>
                  </a:lnTo>
                  <a:lnTo>
                    <a:pt x="30" y="5"/>
                  </a:lnTo>
                  <a:lnTo>
                    <a:pt x="39" y="2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7" y="0"/>
                  </a:lnTo>
                  <a:lnTo>
                    <a:pt x="63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92" y="4"/>
                  </a:lnTo>
                  <a:lnTo>
                    <a:pt x="91" y="6"/>
                  </a:lnTo>
                  <a:lnTo>
                    <a:pt x="89" y="11"/>
                  </a:lnTo>
                  <a:lnTo>
                    <a:pt x="84" y="17"/>
                  </a:lnTo>
                  <a:lnTo>
                    <a:pt x="75" y="25"/>
                  </a:lnTo>
                  <a:lnTo>
                    <a:pt x="63" y="33"/>
                  </a:lnTo>
                  <a:lnTo>
                    <a:pt x="47" y="40"/>
                  </a:lnTo>
                  <a:lnTo>
                    <a:pt x="26" y="45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3" name="Freeform 1143"/>
            <p:cNvSpPr>
              <a:spLocks/>
            </p:cNvSpPr>
            <p:nvPr/>
          </p:nvSpPr>
          <p:spPr bwMode="auto">
            <a:xfrm>
              <a:off x="993" y="1783"/>
              <a:ext cx="31" cy="17"/>
            </a:xfrm>
            <a:custGeom>
              <a:avLst/>
              <a:gdLst>
                <a:gd name="T0" fmla="*/ 0 w 93"/>
                <a:gd name="T1" fmla="*/ 49 h 49"/>
                <a:gd name="T2" fmla="*/ 2 w 93"/>
                <a:gd name="T3" fmla="*/ 43 h 49"/>
                <a:gd name="T4" fmla="*/ 8 w 93"/>
                <a:gd name="T5" fmla="*/ 30 h 49"/>
                <a:gd name="T6" fmla="*/ 14 w 93"/>
                <a:gd name="T7" fmla="*/ 17 h 49"/>
                <a:gd name="T8" fmla="*/ 16 w 93"/>
                <a:gd name="T9" fmla="*/ 12 h 49"/>
                <a:gd name="T10" fmla="*/ 21 w 93"/>
                <a:gd name="T11" fmla="*/ 10 h 49"/>
                <a:gd name="T12" fmla="*/ 29 w 93"/>
                <a:gd name="T13" fmla="*/ 6 h 49"/>
                <a:gd name="T14" fmla="*/ 39 w 93"/>
                <a:gd name="T15" fmla="*/ 2 h 49"/>
                <a:gd name="T16" fmla="*/ 45 w 93"/>
                <a:gd name="T17" fmla="*/ 0 h 49"/>
                <a:gd name="T18" fmla="*/ 47 w 93"/>
                <a:gd name="T19" fmla="*/ 0 h 49"/>
                <a:gd name="T20" fmla="*/ 51 w 93"/>
                <a:gd name="T21" fmla="*/ 0 h 49"/>
                <a:gd name="T22" fmla="*/ 58 w 93"/>
                <a:gd name="T23" fmla="*/ 0 h 49"/>
                <a:gd name="T24" fmla="*/ 64 w 93"/>
                <a:gd name="T25" fmla="*/ 0 h 49"/>
                <a:gd name="T26" fmla="*/ 69 w 93"/>
                <a:gd name="T27" fmla="*/ 0 h 49"/>
                <a:gd name="T28" fmla="*/ 75 w 93"/>
                <a:gd name="T29" fmla="*/ 0 h 49"/>
                <a:gd name="T30" fmla="*/ 79 w 93"/>
                <a:gd name="T31" fmla="*/ 0 h 49"/>
                <a:gd name="T32" fmla="*/ 80 w 93"/>
                <a:gd name="T33" fmla="*/ 0 h 49"/>
                <a:gd name="T34" fmla="*/ 93 w 93"/>
                <a:gd name="T35" fmla="*/ 4 h 49"/>
                <a:gd name="T36" fmla="*/ 92 w 93"/>
                <a:gd name="T37" fmla="*/ 6 h 49"/>
                <a:gd name="T38" fmla="*/ 89 w 93"/>
                <a:gd name="T39" fmla="*/ 12 h 49"/>
                <a:gd name="T40" fmla="*/ 82 w 93"/>
                <a:gd name="T41" fmla="*/ 19 h 49"/>
                <a:gd name="T42" fmla="*/ 74 w 93"/>
                <a:gd name="T43" fmla="*/ 28 h 49"/>
                <a:gd name="T44" fmla="*/ 61 w 93"/>
                <a:gd name="T45" fmla="*/ 37 h 49"/>
                <a:gd name="T46" fmla="*/ 45 w 93"/>
                <a:gd name="T47" fmla="*/ 43 h 49"/>
                <a:gd name="T48" fmla="*/ 25 w 93"/>
                <a:gd name="T49" fmla="*/ 48 h 49"/>
                <a:gd name="T50" fmla="*/ 0 w 93"/>
                <a:gd name="T5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3" h="49">
                  <a:moveTo>
                    <a:pt x="0" y="49"/>
                  </a:moveTo>
                  <a:lnTo>
                    <a:pt x="2" y="43"/>
                  </a:lnTo>
                  <a:lnTo>
                    <a:pt x="8" y="30"/>
                  </a:lnTo>
                  <a:lnTo>
                    <a:pt x="14" y="17"/>
                  </a:lnTo>
                  <a:lnTo>
                    <a:pt x="16" y="12"/>
                  </a:lnTo>
                  <a:lnTo>
                    <a:pt x="21" y="10"/>
                  </a:lnTo>
                  <a:lnTo>
                    <a:pt x="29" y="6"/>
                  </a:lnTo>
                  <a:lnTo>
                    <a:pt x="39" y="2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0" y="0"/>
                  </a:lnTo>
                  <a:lnTo>
                    <a:pt x="93" y="4"/>
                  </a:lnTo>
                  <a:lnTo>
                    <a:pt x="92" y="6"/>
                  </a:lnTo>
                  <a:lnTo>
                    <a:pt x="89" y="12"/>
                  </a:lnTo>
                  <a:lnTo>
                    <a:pt x="82" y="19"/>
                  </a:lnTo>
                  <a:lnTo>
                    <a:pt x="74" y="28"/>
                  </a:lnTo>
                  <a:lnTo>
                    <a:pt x="61" y="37"/>
                  </a:lnTo>
                  <a:lnTo>
                    <a:pt x="45" y="43"/>
                  </a:lnTo>
                  <a:lnTo>
                    <a:pt x="25" y="48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4" name="Freeform 1144"/>
            <p:cNvSpPr>
              <a:spLocks/>
            </p:cNvSpPr>
            <p:nvPr/>
          </p:nvSpPr>
          <p:spPr bwMode="auto">
            <a:xfrm>
              <a:off x="923" y="1808"/>
              <a:ext cx="39" cy="25"/>
            </a:xfrm>
            <a:custGeom>
              <a:avLst/>
              <a:gdLst>
                <a:gd name="T0" fmla="*/ 118 w 118"/>
                <a:gd name="T1" fmla="*/ 14 h 74"/>
                <a:gd name="T2" fmla="*/ 118 w 118"/>
                <a:gd name="T3" fmla="*/ 20 h 74"/>
                <a:gd name="T4" fmla="*/ 114 w 118"/>
                <a:gd name="T5" fmla="*/ 24 h 74"/>
                <a:gd name="T6" fmla="*/ 110 w 118"/>
                <a:gd name="T7" fmla="*/ 28 h 74"/>
                <a:gd name="T8" fmla="*/ 106 w 118"/>
                <a:gd name="T9" fmla="*/ 33 h 74"/>
                <a:gd name="T10" fmla="*/ 104 w 118"/>
                <a:gd name="T11" fmla="*/ 29 h 74"/>
                <a:gd name="T12" fmla="*/ 101 w 118"/>
                <a:gd name="T13" fmla="*/ 26 h 74"/>
                <a:gd name="T14" fmla="*/ 98 w 118"/>
                <a:gd name="T15" fmla="*/ 22 h 74"/>
                <a:gd name="T16" fmla="*/ 93 w 118"/>
                <a:gd name="T17" fmla="*/ 21 h 74"/>
                <a:gd name="T18" fmla="*/ 76 w 118"/>
                <a:gd name="T19" fmla="*/ 21 h 74"/>
                <a:gd name="T20" fmla="*/ 76 w 118"/>
                <a:gd name="T21" fmla="*/ 30 h 74"/>
                <a:gd name="T22" fmla="*/ 76 w 118"/>
                <a:gd name="T23" fmla="*/ 37 h 74"/>
                <a:gd name="T24" fmla="*/ 72 w 118"/>
                <a:gd name="T25" fmla="*/ 45 h 74"/>
                <a:gd name="T26" fmla="*/ 65 w 118"/>
                <a:gd name="T27" fmla="*/ 49 h 74"/>
                <a:gd name="T28" fmla="*/ 60 w 118"/>
                <a:gd name="T29" fmla="*/ 51 h 74"/>
                <a:gd name="T30" fmla="*/ 53 w 118"/>
                <a:gd name="T31" fmla="*/ 51 h 74"/>
                <a:gd name="T32" fmla="*/ 47 w 118"/>
                <a:gd name="T33" fmla="*/ 50 h 74"/>
                <a:gd name="T34" fmla="*/ 41 w 118"/>
                <a:gd name="T35" fmla="*/ 48 h 74"/>
                <a:gd name="T36" fmla="*/ 31 w 118"/>
                <a:gd name="T37" fmla="*/ 37 h 74"/>
                <a:gd name="T38" fmla="*/ 25 w 118"/>
                <a:gd name="T39" fmla="*/ 43 h 74"/>
                <a:gd name="T40" fmla="*/ 21 w 118"/>
                <a:gd name="T41" fmla="*/ 48 h 74"/>
                <a:gd name="T42" fmla="*/ 18 w 118"/>
                <a:gd name="T43" fmla="*/ 55 h 74"/>
                <a:gd name="T44" fmla="*/ 18 w 118"/>
                <a:gd name="T45" fmla="*/ 61 h 74"/>
                <a:gd name="T46" fmla="*/ 23 w 118"/>
                <a:gd name="T47" fmla="*/ 69 h 74"/>
                <a:gd name="T48" fmla="*/ 18 w 118"/>
                <a:gd name="T49" fmla="*/ 69 h 74"/>
                <a:gd name="T50" fmla="*/ 12 w 118"/>
                <a:gd name="T51" fmla="*/ 70 h 74"/>
                <a:gd name="T52" fmla="*/ 6 w 118"/>
                <a:gd name="T53" fmla="*/ 72 h 74"/>
                <a:gd name="T54" fmla="*/ 0 w 118"/>
                <a:gd name="T55" fmla="*/ 74 h 74"/>
                <a:gd name="T56" fmla="*/ 3 w 118"/>
                <a:gd name="T57" fmla="*/ 63 h 74"/>
                <a:gd name="T58" fmla="*/ 7 w 118"/>
                <a:gd name="T59" fmla="*/ 51 h 74"/>
                <a:gd name="T60" fmla="*/ 12 w 118"/>
                <a:gd name="T61" fmla="*/ 41 h 74"/>
                <a:gd name="T62" fmla="*/ 19 w 118"/>
                <a:gd name="T63" fmla="*/ 30 h 74"/>
                <a:gd name="T64" fmla="*/ 27 w 118"/>
                <a:gd name="T65" fmla="*/ 20 h 74"/>
                <a:gd name="T66" fmla="*/ 36 w 118"/>
                <a:gd name="T67" fmla="*/ 13 h 74"/>
                <a:gd name="T68" fmla="*/ 47 w 118"/>
                <a:gd name="T69" fmla="*/ 6 h 74"/>
                <a:gd name="T70" fmla="*/ 59 w 118"/>
                <a:gd name="T71" fmla="*/ 2 h 74"/>
                <a:gd name="T72" fmla="*/ 66 w 118"/>
                <a:gd name="T73" fmla="*/ 1 h 74"/>
                <a:gd name="T74" fmla="*/ 75 w 118"/>
                <a:gd name="T75" fmla="*/ 0 h 74"/>
                <a:gd name="T76" fmla="*/ 83 w 118"/>
                <a:gd name="T77" fmla="*/ 0 h 74"/>
                <a:gd name="T78" fmla="*/ 90 w 118"/>
                <a:gd name="T79" fmla="*/ 1 h 74"/>
                <a:gd name="T80" fmla="*/ 98 w 118"/>
                <a:gd name="T81" fmla="*/ 2 h 74"/>
                <a:gd name="T82" fmla="*/ 105 w 118"/>
                <a:gd name="T83" fmla="*/ 5 h 74"/>
                <a:gd name="T84" fmla="*/ 112 w 118"/>
                <a:gd name="T85" fmla="*/ 9 h 74"/>
                <a:gd name="T86" fmla="*/ 118 w 118"/>
                <a:gd name="T87" fmla="*/ 1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8" h="74">
                  <a:moveTo>
                    <a:pt x="118" y="14"/>
                  </a:moveTo>
                  <a:lnTo>
                    <a:pt x="118" y="20"/>
                  </a:lnTo>
                  <a:lnTo>
                    <a:pt x="114" y="24"/>
                  </a:lnTo>
                  <a:lnTo>
                    <a:pt x="110" y="28"/>
                  </a:lnTo>
                  <a:lnTo>
                    <a:pt x="106" y="33"/>
                  </a:lnTo>
                  <a:lnTo>
                    <a:pt x="104" y="29"/>
                  </a:lnTo>
                  <a:lnTo>
                    <a:pt x="101" y="26"/>
                  </a:lnTo>
                  <a:lnTo>
                    <a:pt x="98" y="22"/>
                  </a:lnTo>
                  <a:lnTo>
                    <a:pt x="93" y="21"/>
                  </a:lnTo>
                  <a:lnTo>
                    <a:pt x="76" y="21"/>
                  </a:lnTo>
                  <a:lnTo>
                    <a:pt x="76" y="30"/>
                  </a:lnTo>
                  <a:lnTo>
                    <a:pt x="76" y="37"/>
                  </a:lnTo>
                  <a:lnTo>
                    <a:pt x="72" y="45"/>
                  </a:lnTo>
                  <a:lnTo>
                    <a:pt x="65" y="49"/>
                  </a:lnTo>
                  <a:lnTo>
                    <a:pt x="60" y="51"/>
                  </a:lnTo>
                  <a:lnTo>
                    <a:pt x="53" y="51"/>
                  </a:lnTo>
                  <a:lnTo>
                    <a:pt x="47" y="50"/>
                  </a:lnTo>
                  <a:lnTo>
                    <a:pt x="41" y="48"/>
                  </a:lnTo>
                  <a:lnTo>
                    <a:pt x="31" y="37"/>
                  </a:lnTo>
                  <a:lnTo>
                    <a:pt x="25" y="43"/>
                  </a:lnTo>
                  <a:lnTo>
                    <a:pt x="21" y="48"/>
                  </a:lnTo>
                  <a:lnTo>
                    <a:pt x="18" y="55"/>
                  </a:lnTo>
                  <a:lnTo>
                    <a:pt x="18" y="61"/>
                  </a:lnTo>
                  <a:lnTo>
                    <a:pt x="23" y="69"/>
                  </a:lnTo>
                  <a:lnTo>
                    <a:pt x="18" y="69"/>
                  </a:lnTo>
                  <a:lnTo>
                    <a:pt x="12" y="70"/>
                  </a:lnTo>
                  <a:lnTo>
                    <a:pt x="6" y="72"/>
                  </a:lnTo>
                  <a:lnTo>
                    <a:pt x="0" y="74"/>
                  </a:lnTo>
                  <a:lnTo>
                    <a:pt x="3" y="63"/>
                  </a:lnTo>
                  <a:lnTo>
                    <a:pt x="7" y="51"/>
                  </a:lnTo>
                  <a:lnTo>
                    <a:pt x="12" y="41"/>
                  </a:lnTo>
                  <a:lnTo>
                    <a:pt x="19" y="30"/>
                  </a:lnTo>
                  <a:lnTo>
                    <a:pt x="27" y="20"/>
                  </a:lnTo>
                  <a:lnTo>
                    <a:pt x="36" y="13"/>
                  </a:lnTo>
                  <a:lnTo>
                    <a:pt x="47" y="6"/>
                  </a:lnTo>
                  <a:lnTo>
                    <a:pt x="59" y="2"/>
                  </a:lnTo>
                  <a:lnTo>
                    <a:pt x="66" y="1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1"/>
                  </a:lnTo>
                  <a:lnTo>
                    <a:pt x="98" y="2"/>
                  </a:lnTo>
                  <a:lnTo>
                    <a:pt x="105" y="5"/>
                  </a:lnTo>
                  <a:lnTo>
                    <a:pt x="112" y="9"/>
                  </a:lnTo>
                  <a:lnTo>
                    <a:pt x="118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5" name="Freeform 1145"/>
            <p:cNvSpPr>
              <a:spLocks/>
            </p:cNvSpPr>
            <p:nvPr/>
          </p:nvSpPr>
          <p:spPr bwMode="auto">
            <a:xfrm>
              <a:off x="972" y="1870"/>
              <a:ext cx="52" cy="19"/>
            </a:xfrm>
            <a:custGeom>
              <a:avLst/>
              <a:gdLst>
                <a:gd name="T0" fmla="*/ 0 w 158"/>
                <a:gd name="T1" fmla="*/ 45 h 58"/>
                <a:gd name="T2" fmla="*/ 33 w 158"/>
                <a:gd name="T3" fmla="*/ 58 h 58"/>
                <a:gd name="T4" fmla="*/ 135 w 158"/>
                <a:gd name="T5" fmla="*/ 36 h 58"/>
                <a:gd name="T6" fmla="*/ 158 w 158"/>
                <a:gd name="T7" fmla="*/ 0 h 58"/>
                <a:gd name="T8" fmla="*/ 149 w 158"/>
                <a:gd name="T9" fmla="*/ 2 h 58"/>
                <a:gd name="T10" fmla="*/ 146 w 158"/>
                <a:gd name="T11" fmla="*/ 4 h 58"/>
                <a:gd name="T12" fmla="*/ 141 w 158"/>
                <a:gd name="T13" fmla="*/ 8 h 58"/>
                <a:gd name="T14" fmla="*/ 130 w 158"/>
                <a:gd name="T15" fmla="*/ 15 h 58"/>
                <a:gd name="T16" fmla="*/ 115 w 158"/>
                <a:gd name="T17" fmla="*/ 22 h 58"/>
                <a:gd name="T18" fmla="*/ 95 w 158"/>
                <a:gd name="T19" fmla="*/ 30 h 58"/>
                <a:gd name="T20" fmla="*/ 69 w 158"/>
                <a:gd name="T21" fmla="*/ 37 h 58"/>
                <a:gd name="T22" fmla="*/ 37 w 158"/>
                <a:gd name="T23" fmla="*/ 43 h 58"/>
                <a:gd name="T24" fmla="*/ 0 w 158"/>
                <a:gd name="T25" fmla="*/ 4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58">
                  <a:moveTo>
                    <a:pt x="0" y="45"/>
                  </a:moveTo>
                  <a:lnTo>
                    <a:pt x="33" y="58"/>
                  </a:lnTo>
                  <a:lnTo>
                    <a:pt x="135" y="36"/>
                  </a:lnTo>
                  <a:lnTo>
                    <a:pt x="158" y="0"/>
                  </a:lnTo>
                  <a:lnTo>
                    <a:pt x="149" y="2"/>
                  </a:lnTo>
                  <a:lnTo>
                    <a:pt x="146" y="4"/>
                  </a:lnTo>
                  <a:lnTo>
                    <a:pt x="141" y="8"/>
                  </a:lnTo>
                  <a:lnTo>
                    <a:pt x="130" y="15"/>
                  </a:lnTo>
                  <a:lnTo>
                    <a:pt x="115" y="22"/>
                  </a:lnTo>
                  <a:lnTo>
                    <a:pt x="95" y="30"/>
                  </a:lnTo>
                  <a:lnTo>
                    <a:pt x="69" y="37"/>
                  </a:lnTo>
                  <a:lnTo>
                    <a:pt x="37" y="43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6" name="Freeform 1146"/>
            <p:cNvSpPr>
              <a:spLocks/>
            </p:cNvSpPr>
            <p:nvPr/>
          </p:nvSpPr>
          <p:spPr bwMode="auto">
            <a:xfrm>
              <a:off x="941" y="1816"/>
              <a:ext cx="4" cy="3"/>
            </a:xfrm>
            <a:custGeom>
              <a:avLst/>
              <a:gdLst>
                <a:gd name="T0" fmla="*/ 5 w 10"/>
                <a:gd name="T1" fmla="*/ 9 h 9"/>
                <a:gd name="T2" fmla="*/ 7 w 10"/>
                <a:gd name="T3" fmla="*/ 9 h 9"/>
                <a:gd name="T4" fmla="*/ 9 w 10"/>
                <a:gd name="T5" fmla="*/ 8 h 9"/>
                <a:gd name="T6" fmla="*/ 10 w 10"/>
                <a:gd name="T7" fmla="*/ 7 h 9"/>
                <a:gd name="T8" fmla="*/ 10 w 10"/>
                <a:gd name="T9" fmla="*/ 5 h 9"/>
                <a:gd name="T10" fmla="*/ 10 w 10"/>
                <a:gd name="T11" fmla="*/ 4 h 9"/>
                <a:gd name="T12" fmla="*/ 9 w 10"/>
                <a:gd name="T13" fmla="*/ 1 h 9"/>
                <a:gd name="T14" fmla="*/ 7 w 10"/>
                <a:gd name="T15" fmla="*/ 0 h 9"/>
                <a:gd name="T16" fmla="*/ 5 w 10"/>
                <a:gd name="T17" fmla="*/ 0 h 9"/>
                <a:gd name="T18" fmla="*/ 3 w 10"/>
                <a:gd name="T19" fmla="*/ 0 h 9"/>
                <a:gd name="T20" fmla="*/ 1 w 10"/>
                <a:gd name="T21" fmla="*/ 1 h 9"/>
                <a:gd name="T22" fmla="*/ 0 w 10"/>
                <a:gd name="T23" fmla="*/ 4 h 9"/>
                <a:gd name="T24" fmla="*/ 0 w 10"/>
                <a:gd name="T25" fmla="*/ 5 h 9"/>
                <a:gd name="T26" fmla="*/ 0 w 10"/>
                <a:gd name="T27" fmla="*/ 7 h 9"/>
                <a:gd name="T28" fmla="*/ 1 w 10"/>
                <a:gd name="T29" fmla="*/ 8 h 9"/>
                <a:gd name="T30" fmla="*/ 3 w 10"/>
                <a:gd name="T31" fmla="*/ 9 h 9"/>
                <a:gd name="T32" fmla="*/ 5 w 10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9">
                  <a:moveTo>
                    <a:pt x="5" y="9"/>
                  </a:moveTo>
                  <a:lnTo>
                    <a:pt x="7" y="9"/>
                  </a:lnTo>
                  <a:lnTo>
                    <a:pt x="9" y="8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7" name="Freeform 1147"/>
            <p:cNvSpPr>
              <a:spLocks/>
            </p:cNvSpPr>
            <p:nvPr/>
          </p:nvSpPr>
          <p:spPr bwMode="auto">
            <a:xfrm>
              <a:off x="974" y="1762"/>
              <a:ext cx="60" cy="52"/>
            </a:xfrm>
            <a:custGeom>
              <a:avLst/>
              <a:gdLst>
                <a:gd name="T0" fmla="*/ 66 w 181"/>
                <a:gd name="T1" fmla="*/ 141 h 156"/>
                <a:gd name="T2" fmla="*/ 68 w 181"/>
                <a:gd name="T3" fmla="*/ 133 h 156"/>
                <a:gd name="T4" fmla="*/ 81 w 181"/>
                <a:gd name="T5" fmla="*/ 131 h 156"/>
                <a:gd name="T6" fmla="*/ 98 w 181"/>
                <a:gd name="T7" fmla="*/ 129 h 156"/>
                <a:gd name="T8" fmla="*/ 115 w 181"/>
                <a:gd name="T9" fmla="*/ 126 h 156"/>
                <a:gd name="T10" fmla="*/ 129 w 181"/>
                <a:gd name="T11" fmla="*/ 116 h 156"/>
                <a:gd name="T12" fmla="*/ 136 w 181"/>
                <a:gd name="T13" fmla="*/ 104 h 156"/>
                <a:gd name="T14" fmla="*/ 139 w 181"/>
                <a:gd name="T15" fmla="*/ 94 h 156"/>
                <a:gd name="T16" fmla="*/ 136 w 181"/>
                <a:gd name="T17" fmla="*/ 92 h 156"/>
                <a:gd name="T18" fmla="*/ 129 w 181"/>
                <a:gd name="T19" fmla="*/ 96 h 156"/>
                <a:gd name="T20" fmla="*/ 120 w 181"/>
                <a:gd name="T21" fmla="*/ 102 h 156"/>
                <a:gd name="T22" fmla="*/ 111 w 181"/>
                <a:gd name="T23" fmla="*/ 107 h 156"/>
                <a:gd name="T24" fmla="*/ 103 w 181"/>
                <a:gd name="T25" fmla="*/ 110 h 156"/>
                <a:gd name="T26" fmla="*/ 94 w 181"/>
                <a:gd name="T27" fmla="*/ 112 h 156"/>
                <a:gd name="T28" fmla="*/ 85 w 181"/>
                <a:gd name="T29" fmla="*/ 112 h 156"/>
                <a:gd name="T30" fmla="*/ 77 w 181"/>
                <a:gd name="T31" fmla="*/ 109 h 156"/>
                <a:gd name="T32" fmla="*/ 68 w 181"/>
                <a:gd name="T33" fmla="*/ 105 h 156"/>
                <a:gd name="T34" fmla="*/ 67 w 181"/>
                <a:gd name="T35" fmla="*/ 95 h 156"/>
                <a:gd name="T36" fmla="*/ 75 w 181"/>
                <a:gd name="T37" fmla="*/ 87 h 156"/>
                <a:gd name="T38" fmla="*/ 84 w 181"/>
                <a:gd name="T39" fmla="*/ 94 h 156"/>
                <a:gd name="T40" fmla="*/ 95 w 181"/>
                <a:gd name="T41" fmla="*/ 100 h 156"/>
                <a:gd name="T42" fmla="*/ 108 w 181"/>
                <a:gd name="T43" fmla="*/ 100 h 156"/>
                <a:gd name="T44" fmla="*/ 119 w 181"/>
                <a:gd name="T45" fmla="*/ 92 h 156"/>
                <a:gd name="T46" fmla="*/ 123 w 181"/>
                <a:gd name="T47" fmla="*/ 79 h 156"/>
                <a:gd name="T48" fmla="*/ 120 w 181"/>
                <a:gd name="T49" fmla="*/ 72 h 156"/>
                <a:gd name="T50" fmla="*/ 135 w 181"/>
                <a:gd name="T51" fmla="*/ 72 h 156"/>
                <a:gd name="T52" fmla="*/ 143 w 181"/>
                <a:gd name="T53" fmla="*/ 82 h 156"/>
                <a:gd name="T54" fmla="*/ 157 w 181"/>
                <a:gd name="T55" fmla="*/ 75 h 156"/>
                <a:gd name="T56" fmla="*/ 169 w 181"/>
                <a:gd name="T57" fmla="*/ 64 h 156"/>
                <a:gd name="T58" fmla="*/ 150 w 181"/>
                <a:gd name="T59" fmla="*/ 53 h 156"/>
                <a:gd name="T60" fmla="*/ 129 w 181"/>
                <a:gd name="T61" fmla="*/ 50 h 156"/>
                <a:gd name="T62" fmla="*/ 106 w 181"/>
                <a:gd name="T63" fmla="*/ 52 h 156"/>
                <a:gd name="T64" fmla="*/ 84 w 181"/>
                <a:gd name="T65" fmla="*/ 56 h 156"/>
                <a:gd name="T66" fmla="*/ 70 w 181"/>
                <a:gd name="T67" fmla="*/ 61 h 156"/>
                <a:gd name="T68" fmla="*/ 81 w 181"/>
                <a:gd name="T69" fmla="*/ 46 h 156"/>
                <a:gd name="T70" fmla="*/ 96 w 181"/>
                <a:gd name="T71" fmla="*/ 34 h 156"/>
                <a:gd name="T72" fmla="*/ 113 w 181"/>
                <a:gd name="T73" fmla="*/ 26 h 156"/>
                <a:gd name="T74" fmla="*/ 130 w 181"/>
                <a:gd name="T75" fmla="*/ 23 h 156"/>
                <a:gd name="T76" fmla="*/ 145 w 181"/>
                <a:gd name="T77" fmla="*/ 22 h 156"/>
                <a:gd name="T78" fmla="*/ 159 w 181"/>
                <a:gd name="T79" fmla="*/ 24 h 156"/>
                <a:gd name="T80" fmla="*/ 174 w 181"/>
                <a:gd name="T81" fmla="*/ 26 h 156"/>
                <a:gd name="T82" fmla="*/ 172 w 181"/>
                <a:gd name="T83" fmla="*/ 20 h 156"/>
                <a:gd name="T84" fmla="*/ 152 w 181"/>
                <a:gd name="T85" fmla="*/ 9 h 156"/>
                <a:gd name="T86" fmla="*/ 130 w 181"/>
                <a:gd name="T87" fmla="*/ 2 h 156"/>
                <a:gd name="T88" fmla="*/ 106 w 181"/>
                <a:gd name="T89" fmla="*/ 0 h 156"/>
                <a:gd name="T90" fmla="*/ 88 w 181"/>
                <a:gd name="T91" fmla="*/ 0 h 156"/>
                <a:gd name="T92" fmla="*/ 77 w 181"/>
                <a:gd name="T93" fmla="*/ 2 h 156"/>
                <a:gd name="T94" fmla="*/ 66 w 181"/>
                <a:gd name="T95" fmla="*/ 6 h 156"/>
                <a:gd name="T96" fmla="*/ 56 w 181"/>
                <a:gd name="T97" fmla="*/ 10 h 156"/>
                <a:gd name="T98" fmla="*/ 43 w 181"/>
                <a:gd name="T99" fmla="*/ 22 h 156"/>
                <a:gd name="T100" fmla="*/ 30 w 181"/>
                <a:gd name="T101" fmla="*/ 40 h 156"/>
                <a:gd name="T102" fmla="*/ 20 w 181"/>
                <a:gd name="T103" fmla="*/ 61 h 156"/>
                <a:gd name="T104" fmla="*/ 14 w 181"/>
                <a:gd name="T105" fmla="*/ 82 h 156"/>
                <a:gd name="T106" fmla="*/ 9 w 181"/>
                <a:gd name="T107" fmla="*/ 101 h 156"/>
                <a:gd name="T108" fmla="*/ 0 w 181"/>
                <a:gd name="T109" fmla="*/ 114 h 156"/>
                <a:gd name="T110" fmla="*/ 6 w 181"/>
                <a:gd name="T111" fmla="*/ 131 h 156"/>
                <a:gd name="T112" fmla="*/ 24 w 181"/>
                <a:gd name="T113" fmla="*/ 146 h 156"/>
                <a:gd name="T114" fmla="*/ 65 w 181"/>
                <a:gd name="T115" fmla="*/ 14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1" h="156">
                  <a:moveTo>
                    <a:pt x="65" y="145"/>
                  </a:moveTo>
                  <a:lnTo>
                    <a:pt x="66" y="141"/>
                  </a:lnTo>
                  <a:lnTo>
                    <a:pt x="66" y="136"/>
                  </a:lnTo>
                  <a:lnTo>
                    <a:pt x="68" y="133"/>
                  </a:lnTo>
                  <a:lnTo>
                    <a:pt x="72" y="132"/>
                  </a:lnTo>
                  <a:lnTo>
                    <a:pt x="81" y="131"/>
                  </a:lnTo>
                  <a:lnTo>
                    <a:pt x="90" y="130"/>
                  </a:lnTo>
                  <a:lnTo>
                    <a:pt x="98" y="129"/>
                  </a:lnTo>
                  <a:lnTo>
                    <a:pt x="107" y="128"/>
                  </a:lnTo>
                  <a:lnTo>
                    <a:pt x="115" y="126"/>
                  </a:lnTo>
                  <a:lnTo>
                    <a:pt x="122" y="121"/>
                  </a:lnTo>
                  <a:lnTo>
                    <a:pt x="129" y="116"/>
                  </a:lnTo>
                  <a:lnTo>
                    <a:pt x="134" y="108"/>
                  </a:lnTo>
                  <a:lnTo>
                    <a:pt x="136" y="104"/>
                  </a:lnTo>
                  <a:lnTo>
                    <a:pt x="137" y="100"/>
                  </a:lnTo>
                  <a:lnTo>
                    <a:pt x="139" y="94"/>
                  </a:lnTo>
                  <a:lnTo>
                    <a:pt x="141" y="91"/>
                  </a:lnTo>
                  <a:lnTo>
                    <a:pt x="136" y="92"/>
                  </a:lnTo>
                  <a:lnTo>
                    <a:pt x="132" y="94"/>
                  </a:lnTo>
                  <a:lnTo>
                    <a:pt x="129" y="96"/>
                  </a:lnTo>
                  <a:lnTo>
                    <a:pt x="124" y="99"/>
                  </a:lnTo>
                  <a:lnTo>
                    <a:pt x="120" y="102"/>
                  </a:lnTo>
                  <a:lnTo>
                    <a:pt x="116" y="105"/>
                  </a:lnTo>
                  <a:lnTo>
                    <a:pt x="111" y="107"/>
                  </a:lnTo>
                  <a:lnTo>
                    <a:pt x="107" y="109"/>
                  </a:lnTo>
                  <a:lnTo>
                    <a:pt x="103" y="110"/>
                  </a:lnTo>
                  <a:lnTo>
                    <a:pt x="98" y="110"/>
                  </a:lnTo>
                  <a:lnTo>
                    <a:pt x="94" y="112"/>
                  </a:lnTo>
                  <a:lnTo>
                    <a:pt x="90" y="112"/>
                  </a:lnTo>
                  <a:lnTo>
                    <a:pt x="85" y="112"/>
                  </a:lnTo>
                  <a:lnTo>
                    <a:pt x="81" y="110"/>
                  </a:lnTo>
                  <a:lnTo>
                    <a:pt x="77" y="109"/>
                  </a:lnTo>
                  <a:lnTo>
                    <a:pt x="72" y="108"/>
                  </a:lnTo>
                  <a:lnTo>
                    <a:pt x="68" y="105"/>
                  </a:lnTo>
                  <a:lnTo>
                    <a:pt x="66" y="101"/>
                  </a:lnTo>
                  <a:lnTo>
                    <a:pt x="67" y="95"/>
                  </a:lnTo>
                  <a:lnTo>
                    <a:pt x="69" y="91"/>
                  </a:lnTo>
                  <a:lnTo>
                    <a:pt x="75" y="87"/>
                  </a:lnTo>
                  <a:lnTo>
                    <a:pt x="80" y="89"/>
                  </a:lnTo>
                  <a:lnTo>
                    <a:pt x="84" y="94"/>
                  </a:lnTo>
                  <a:lnTo>
                    <a:pt x="90" y="97"/>
                  </a:lnTo>
                  <a:lnTo>
                    <a:pt x="95" y="100"/>
                  </a:lnTo>
                  <a:lnTo>
                    <a:pt x="102" y="101"/>
                  </a:lnTo>
                  <a:lnTo>
                    <a:pt x="108" y="100"/>
                  </a:lnTo>
                  <a:lnTo>
                    <a:pt x="113" y="97"/>
                  </a:lnTo>
                  <a:lnTo>
                    <a:pt x="119" y="92"/>
                  </a:lnTo>
                  <a:lnTo>
                    <a:pt x="122" y="87"/>
                  </a:lnTo>
                  <a:lnTo>
                    <a:pt x="123" y="79"/>
                  </a:lnTo>
                  <a:lnTo>
                    <a:pt x="121" y="73"/>
                  </a:lnTo>
                  <a:lnTo>
                    <a:pt x="120" y="72"/>
                  </a:lnTo>
                  <a:lnTo>
                    <a:pt x="128" y="72"/>
                  </a:lnTo>
                  <a:lnTo>
                    <a:pt x="135" y="72"/>
                  </a:lnTo>
                  <a:lnTo>
                    <a:pt x="142" y="75"/>
                  </a:lnTo>
                  <a:lnTo>
                    <a:pt x="143" y="82"/>
                  </a:lnTo>
                  <a:lnTo>
                    <a:pt x="150" y="79"/>
                  </a:lnTo>
                  <a:lnTo>
                    <a:pt x="157" y="75"/>
                  </a:lnTo>
                  <a:lnTo>
                    <a:pt x="162" y="69"/>
                  </a:lnTo>
                  <a:lnTo>
                    <a:pt x="169" y="64"/>
                  </a:lnTo>
                  <a:lnTo>
                    <a:pt x="160" y="57"/>
                  </a:lnTo>
                  <a:lnTo>
                    <a:pt x="150" y="53"/>
                  </a:lnTo>
                  <a:lnTo>
                    <a:pt x="141" y="51"/>
                  </a:lnTo>
                  <a:lnTo>
                    <a:pt x="129" y="50"/>
                  </a:lnTo>
                  <a:lnTo>
                    <a:pt x="118" y="50"/>
                  </a:lnTo>
                  <a:lnTo>
                    <a:pt x="106" y="52"/>
                  </a:lnTo>
                  <a:lnTo>
                    <a:pt x="95" y="54"/>
                  </a:lnTo>
                  <a:lnTo>
                    <a:pt x="84" y="56"/>
                  </a:lnTo>
                  <a:lnTo>
                    <a:pt x="67" y="70"/>
                  </a:lnTo>
                  <a:lnTo>
                    <a:pt x="70" y="61"/>
                  </a:lnTo>
                  <a:lnTo>
                    <a:pt x="75" y="53"/>
                  </a:lnTo>
                  <a:lnTo>
                    <a:pt x="81" y="46"/>
                  </a:lnTo>
                  <a:lnTo>
                    <a:pt x="88" y="39"/>
                  </a:lnTo>
                  <a:lnTo>
                    <a:pt x="96" y="34"/>
                  </a:lnTo>
                  <a:lnTo>
                    <a:pt x="104" y="29"/>
                  </a:lnTo>
                  <a:lnTo>
                    <a:pt x="113" y="26"/>
                  </a:lnTo>
                  <a:lnTo>
                    <a:pt x="122" y="24"/>
                  </a:lnTo>
                  <a:lnTo>
                    <a:pt x="130" y="23"/>
                  </a:lnTo>
                  <a:lnTo>
                    <a:pt x="137" y="22"/>
                  </a:lnTo>
                  <a:lnTo>
                    <a:pt x="145" y="22"/>
                  </a:lnTo>
                  <a:lnTo>
                    <a:pt x="151" y="23"/>
                  </a:lnTo>
                  <a:lnTo>
                    <a:pt x="159" y="24"/>
                  </a:lnTo>
                  <a:lnTo>
                    <a:pt x="166" y="25"/>
                  </a:lnTo>
                  <a:lnTo>
                    <a:pt x="174" y="26"/>
                  </a:lnTo>
                  <a:lnTo>
                    <a:pt x="181" y="27"/>
                  </a:lnTo>
                  <a:lnTo>
                    <a:pt x="172" y="20"/>
                  </a:lnTo>
                  <a:lnTo>
                    <a:pt x="163" y="14"/>
                  </a:lnTo>
                  <a:lnTo>
                    <a:pt x="152" y="9"/>
                  </a:lnTo>
                  <a:lnTo>
                    <a:pt x="142" y="6"/>
                  </a:lnTo>
                  <a:lnTo>
                    <a:pt x="130" y="2"/>
                  </a:lnTo>
                  <a:lnTo>
                    <a:pt x="118" y="1"/>
                  </a:lnTo>
                  <a:lnTo>
                    <a:pt x="106" y="0"/>
                  </a:lnTo>
                  <a:lnTo>
                    <a:pt x="94" y="0"/>
                  </a:lnTo>
                  <a:lnTo>
                    <a:pt x="88" y="0"/>
                  </a:lnTo>
                  <a:lnTo>
                    <a:pt x="82" y="1"/>
                  </a:lnTo>
                  <a:lnTo>
                    <a:pt x="77" y="2"/>
                  </a:lnTo>
                  <a:lnTo>
                    <a:pt x="71" y="3"/>
                  </a:lnTo>
                  <a:lnTo>
                    <a:pt x="66" y="6"/>
                  </a:lnTo>
                  <a:lnTo>
                    <a:pt x="60" y="8"/>
                  </a:lnTo>
                  <a:lnTo>
                    <a:pt x="56" y="10"/>
                  </a:lnTo>
                  <a:lnTo>
                    <a:pt x="51" y="13"/>
                  </a:lnTo>
                  <a:lnTo>
                    <a:pt x="43" y="22"/>
                  </a:lnTo>
                  <a:lnTo>
                    <a:pt x="36" y="30"/>
                  </a:lnTo>
                  <a:lnTo>
                    <a:pt x="30" y="40"/>
                  </a:lnTo>
                  <a:lnTo>
                    <a:pt x="25" y="50"/>
                  </a:lnTo>
                  <a:lnTo>
                    <a:pt x="20" y="61"/>
                  </a:lnTo>
                  <a:lnTo>
                    <a:pt x="17" y="72"/>
                  </a:lnTo>
                  <a:lnTo>
                    <a:pt x="14" y="82"/>
                  </a:lnTo>
                  <a:lnTo>
                    <a:pt x="13" y="94"/>
                  </a:lnTo>
                  <a:lnTo>
                    <a:pt x="9" y="101"/>
                  </a:lnTo>
                  <a:lnTo>
                    <a:pt x="3" y="107"/>
                  </a:lnTo>
                  <a:lnTo>
                    <a:pt x="0" y="114"/>
                  </a:lnTo>
                  <a:lnTo>
                    <a:pt x="0" y="122"/>
                  </a:lnTo>
                  <a:lnTo>
                    <a:pt x="6" y="131"/>
                  </a:lnTo>
                  <a:lnTo>
                    <a:pt x="15" y="139"/>
                  </a:lnTo>
                  <a:lnTo>
                    <a:pt x="24" y="146"/>
                  </a:lnTo>
                  <a:lnTo>
                    <a:pt x="30" y="156"/>
                  </a:lnTo>
                  <a:lnTo>
                    <a:pt x="65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8" name="Freeform 1148"/>
            <p:cNvSpPr>
              <a:spLocks/>
            </p:cNvSpPr>
            <p:nvPr/>
          </p:nvSpPr>
          <p:spPr bwMode="auto">
            <a:xfrm>
              <a:off x="1008" y="1786"/>
              <a:ext cx="3" cy="3"/>
            </a:xfrm>
            <a:custGeom>
              <a:avLst/>
              <a:gdLst>
                <a:gd name="T0" fmla="*/ 5 w 10"/>
                <a:gd name="T1" fmla="*/ 8 h 8"/>
                <a:gd name="T2" fmla="*/ 7 w 10"/>
                <a:gd name="T3" fmla="*/ 8 h 8"/>
                <a:gd name="T4" fmla="*/ 9 w 10"/>
                <a:gd name="T5" fmla="*/ 7 h 8"/>
                <a:gd name="T6" fmla="*/ 10 w 10"/>
                <a:gd name="T7" fmla="*/ 6 h 8"/>
                <a:gd name="T8" fmla="*/ 10 w 10"/>
                <a:gd name="T9" fmla="*/ 4 h 8"/>
                <a:gd name="T10" fmla="*/ 10 w 10"/>
                <a:gd name="T11" fmla="*/ 3 h 8"/>
                <a:gd name="T12" fmla="*/ 9 w 10"/>
                <a:gd name="T13" fmla="*/ 1 h 8"/>
                <a:gd name="T14" fmla="*/ 7 w 10"/>
                <a:gd name="T15" fmla="*/ 0 h 8"/>
                <a:gd name="T16" fmla="*/ 5 w 10"/>
                <a:gd name="T17" fmla="*/ 0 h 8"/>
                <a:gd name="T18" fmla="*/ 3 w 10"/>
                <a:gd name="T19" fmla="*/ 0 h 8"/>
                <a:gd name="T20" fmla="*/ 1 w 10"/>
                <a:gd name="T21" fmla="*/ 1 h 8"/>
                <a:gd name="T22" fmla="*/ 0 w 10"/>
                <a:gd name="T23" fmla="*/ 3 h 8"/>
                <a:gd name="T24" fmla="*/ 0 w 10"/>
                <a:gd name="T25" fmla="*/ 4 h 8"/>
                <a:gd name="T26" fmla="*/ 0 w 10"/>
                <a:gd name="T27" fmla="*/ 6 h 8"/>
                <a:gd name="T28" fmla="*/ 1 w 10"/>
                <a:gd name="T29" fmla="*/ 7 h 8"/>
                <a:gd name="T30" fmla="*/ 3 w 10"/>
                <a:gd name="T31" fmla="*/ 8 h 8"/>
                <a:gd name="T32" fmla="*/ 5 w 10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8">
                  <a:moveTo>
                    <a:pt x="5" y="8"/>
                  </a:moveTo>
                  <a:lnTo>
                    <a:pt x="7" y="8"/>
                  </a:lnTo>
                  <a:lnTo>
                    <a:pt x="9" y="7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0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3" y="8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69" name="Freeform 1149"/>
            <p:cNvSpPr>
              <a:spLocks/>
            </p:cNvSpPr>
            <p:nvPr/>
          </p:nvSpPr>
          <p:spPr bwMode="auto">
            <a:xfrm>
              <a:off x="1062" y="1771"/>
              <a:ext cx="9" cy="23"/>
            </a:xfrm>
            <a:custGeom>
              <a:avLst/>
              <a:gdLst>
                <a:gd name="T0" fmla="*/ 24 w 27"/>
                <a:gd name="T1" fmla="*/ 0 h 69"/>
                <a:gd name="T2" fmla="*/ 0 w 27"/>
                <a:gd name="T3" fmla="*/ 34 h 69"/>
                <a:gd name="T4" fmla="*/ 7 w 27"/>
                <a:gd name="T5" fmla="*/ 69 h 69"/>
                <a:gd name="T6" fmla="*/ 27 w 27"/>
                <a:gd name="T7" fmla="*/ 20 h 69"/>
                <a:gd name="T8" fmla="*/ 24 w 2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69">
                  <a:moveTo>
                    <a:pt x="24" y="0"/>
                  </a:moveTo>
                  <a:lnTo>
                    <a:pt x="0" y="34"/>
                  </a:lnTo>
                  <a:lnTo>
                    <a:pt x="7" y="69"/>
                  </a:lnTo>
                  <a:lnTo>
                    <a:pt x="27" y="2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0" name="Freeform 1150"/>
            <p:cNvSpPr>
              <a:spLocks/>
            </p:cNvSpPr>
            <p:nvPr/>
          </p:nvSpPr>
          <p:spPr bwMode="auto">
            <a:xfrm>
              <a:off x="1068" y="1809"/>
              <a:ext cx="4" cy="9"/>
            </a:xfrm>
            <a:custGeom>
              <a:avLst/>
              <a:gdLst>
                <a:gd name="T0" fmla="*/ 6 w 12"/>
                <a:gd name="T1" fmla="*/ 0 h 28"/>
                <a:gd name="T2" fmla="*/ 0 w 12"/>
                <a:gd name="T3" fmla="*/ 28 h 28"/>
                <a:gd name="T4" fmla="*/ 12 w 12"/>
                <a:gd name="T5" fmla="*/ 26 h 28"/>
                <a:gd name="T6" fmla="*/ 6 w 12"/>
                <a:gd name="T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8">
                  <a:moveTo>
                    <a:pt x="6" y="0"/>
                  </a:moveTo>
                  <a:lnTo>
                    <a:pt x="0" y="28"/>
                  </a:lnTo>
                  <a:lnTo>
                    <a:pt x="12" y="2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1" name="Freeform 1151"/>
            <p:cNvSpPr>
              <a:spLocks/>
            </p:cNvSpPr>
            <p:nvPr/>
          </p:nvSpPr>
          <p:spPr bwMode="auto">
            <a:xfrm>
              <a:off x="643" y="2087"/>
              <a:ext cx="66" cy="131"/>
            </a:xfrm>
            <a:custGeom>
              <a:avLst/>
              <a:gdLst>
                <a:gd name="T0" fmla="*/ 0 w 199"/>
                <a:gd name="T1" fmla="*/ 11 h 394"/>
                <a:gd name="T2" fmla="*/ 28 w 199"/>
                <a:gd name="T3" fmla="*/ 394 h 394"/>
                <a:gd name="T4" fmla="*/ 199 w 199"/>
                <a:gd name="T5" fmla="*/ 238 h 394"/>
                <a:gd name="T6" fmla="*/ 194 w 199"/>
                <a:gd name="T7" fmla="*/ 231 h 394"/>
                <a:gd name="T8" fmla="*/ 179 w 199"/>
                <a:gd name="T9" fmla="*/ 212 h 394"/>
                <a:gd name="T10" fmla="*/ 157 w 199"/>
                <a:gd name="T11" fmla="*/ 183 h 394"/>
                <a:gd name="T12" fmla="*/ 131 w 199"/>
                <a:gd name="T13" fmla="*/ 149 h 394"/>
                <a:gd name="T14" fmla="*/ 104 w 199"/>
                <a:gd name="T15" fmla="*/ 110 h 394"/>
                <a:gd name="T16" fmla="*/ 78 w 199"/>
                <a:gd name="T17" fmla="*/ 71 h 394"/>
                <a:gd name="T18" fmla="*/ 55 w 199"/>
                <a:gd name="T19" fmla="*/ 33 h 394"/>
                <a:gd name="T20" fmla="*/ 39 w 199"/>
                <a:gd name="T21" fmla="*/ 0 h 394"/>
                <a:gd name="T22" fmla="*/ 0 w 199"/>
                <a:gd name="T23" fmla="*/ 1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9" h="394">
                  <a:moveTo>
                    <a:pt x="0" y="11"/>
                  </a:moveTo>
                  <a:lnTo>
                    <a:pt x="28" y="394"/>
                  </a:lnTo>
                  <a:lnTo>
                    <a:pt x="199" y="238"/>
                  </a:lnTo>
                  <a:lnTo>
                    <a:pt x="194" y="231"/>
                  </a:lnTo>
                  <a:lnTo>
                    <a:pt x="179" y="212"/>
                  </a:lnTo>
                  <a:lnTo>
                    <a:pt x="157" y="183"/>
                  </a:lnTo>
                  <a:lnTo>
                    <a:pt x="131" y="149"/>
                  </a:lnTo>
                  <a:lnTo>
                    <a:pt x="104" y="110"/>
                  </a:lnTo>
                  <a:lnTo>
                    <a:pt x="78" y="71"/>
                  </a:lnTo>
                  <a:lnTo>
                    <a:pt x="55" y="33"/>
                  </a:lnTo>
                  <a:lnTo>
                    <a:pt x="3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2" name="Freeform 1152"/>
            <p:cNvSpPr>
              <a:spLocks/>
            </p:cNvSpPr>
            <p:nvPr/>
          </p:nvSpPr>
          <p:spPr bwMode="auto">
            <a:xfrm>
              <a:off x="726" y="2181"/>
              <a:ext cx="14" cy="20"/>
            </a:xfrm>
            <a:custGeom>
              <a:avLst/>
              <a:gdLst>
                <a:gd name="T0" fmla="*/ 19 w 40"/>
                <a:gd name="T1" fmla="*/ 59 h 59"/>
                <a:gd name="T2" fmla="*/ 28 w 40"/>
                <a:gd name="T3" fmla="*/ 57 h 59"/>
                <a:gd name="T4" fmla="*/ 35 w 40"/>
                <a:gd name="T5" fmla="*/ 50 h 59"/>
                <a:gd name="T6" fmla="*/ 39 w 40"/>
                <a:gd name="T7" fmla="*/ 41 h 59"/>
                <a:gd name="T8" fmla="*/ 40 w 40"/>
                <a:gd name="T9" fmla="*/ 29 h 59"/>
                <a:gd name="T10" fmla="*/ 39 w 40"/>
                <a:gd name="T11" fmla="*/ 17 h 59"/>
                <a:gd name="T12" fmla="*/ 35 w 40"/>
                <a:gd name="T13" fmla="*/ 8 h 59"/>
                <a:gd name="T14" fmla="*/ 28 w 40"/>
                <a:gd name="T15" fmla="*/ 2 h 59"/>
                <a:gd name="T16" fmla="*/ 19 w 40"/>
                <a:gd name="T17" fmla="*/ 0 h 59"/>
                <a:gd name="T18" fmla="*/ 12 w 40"/>
                <a:gd name="T19" fmla="*/ 2 h 59"/>
                <a:gd name="T20" fmla="*/ 5 w 40"/>
                <a:gd name="T21" fmla="*/ 8 h 59"/>
                <a:gd name="T22" fmla="*/ 1 w 40"/>
                <a:gd name="T23" fmla="*/ 17 h 59"/>
                <a:gd name="T24" fmla="*/ 0 w 40"/>
                <a:gd name="T25" fmla="*/ 29 h 59"/>
                <a:gd name="T26" fmla="*/ 1 w 40"/>
                <a:gd name="T27" fmla="*/ 41 h 59"/>
                <a:gd name="T28" fmla="*/ 5 w 40"/>
                <a:gd name="T29" fmla="*/ 50 h 59"/>
                <a:gd name="T30" fmla="*/ 12 w 40"/>
                <a:gd name="T31" fmla="*/ 57 h 59"/>
                <a:gd name="T32" fmla="*/ 19 w 40"/>
                <a:gd name="T3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59">
                  <a:moveTo>
                    <a:pt x="19" y="59"/>
                  </a:moveTo>
                  <a:lnTo>
                    <a:pt x="28" y="57"/>
                  </a:lnTo>
                  <a:lnTo>
                    <a:pt x="35" y="50"/>
                  </a:lnTo>
                  <a:lnTo>
                    <a:pt x="39" y="41"/>
                  </a:lnTo>
                  <a:lnTo>
                    <a:pt x="40" y="29"/>
                  </a:lnTo>
                  <a:lnTo>
                    <a:pt x="39" y="17"/>
                  </a:lnTo>
                  <a:lnTo>
                    <a:pt x="35" y="8"/>
                  </a:lnTo>
                  <a:lnTo>
                    <a:pt x="28" y="2"/>
                  </a:lnTo>
                  <a:lnTo>
                    <a:pt x="19" y="0"/>
                  </a:lnTo>
                  <a:lnTo>
                    <a:pt x="12" y="2"/>
                  </a:lnTo>
                  <a:lnTo>
                    <a:pt x="5" y="8"/>
                  </a:lnTo>
                  <a:lnTo>
                    <a:pt x="1" y="17"/>
                  </a:lnTo>
                  <a:lnTo>
                    <a:pt x="0" y="29"/>
                  </a:lnTo>
                  <a:lnTo>
                    <a:pt x="1" y="41"/>
                  </a:lnTo>
                  <a:lnTo>
                    <a:pt x="5" y="50"/>
                  </a:lnTo>
                  <a:lnTo>
                    <a:pt x="12" y="57"/>
                  </a:lnTo>
                  <a:lnTo>
                    <a:pt x="19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3" name="Freeform 1153"/>
            <p:cNvSpPr>
              <a:spLocks/>
            </p:cNvSpPr>
            <p:nvPr/>
          </p:nvSpPr>
          <p:spPr bwMode="auto">
            <a:xfrm>
              <a:off x="704" y="1942"/>
              <a:ext cx="23" cy="6"/>
            </a:xfrm>
            <a:custGeom>
              <a:avLst/>
              <a:gdLst>
                <a:gd name="T0" fmla="*/ 19 w 69"/>
                <a:gd name="T1" fmla="*/ 17 h 19"/>
                <a:gd name="T2" fmla="*/ 0 w 69"/>
                <a:gd name="T3" fmla="*/ 5 h 19"/>
                <a:gd name="T4" fmla="*/ 9 w 69"/>
                <a:gd name="T5" fmla="*/ 6 h 19"/>
                <a:gd name="T6" fmla="*/ 17 w 69"/>
                <a:gd name="T7" fmla="*/ 6 h 19"/>
                <a:gd name="T8" fmla="*/ 26 w 69"/>
                <a:gd name="T9" fmla="*/ 7 h 19"/>
                <a:gd name="T10" fmla="*/ 36 w 69"/>
                <a:gd name="T11" fmla="*/ 6 h 19"/>
                <a:gd name="T12" fmla="*/ 44 w 69"/>
                <a:gd name="T13" fmla="*/ 5 h 19"/>
                <a:gd name="T14" fmla="*/ 53 w 69"/>
                <a:gd name="T15" fmla="*/ 4 h 19"/>
                <a:gd name="T16" fmla="*/ 62 w 69"/>
                <a:gd name="T17" fmla="*/ 2 h 19"/>
                <a:gd name="T18" fmla="*/ 69 w 69"/>
                <a:gd name="T19" fmla="*/ 0 h 19"/>
                <a:gd name="T20" fmla="*/ 65 w 69"/>
                <a:gd name="T21" fmla="*/ 4 h 19"/>
                <a:gd name="T22" fmla="*/ 59 w 69"/>
                <a:gd name="T23" fmla="*/ 7 h 19"/>
                <a:gd name="T24" fmla="*/ 53 w 69"/>
                <a:gd name="T25" fmla="*/ 12 h 19"/>
                <a:gd name="T26" fmla="*/ 48 w 69"/>
                <a:gd name="T27" fmla="*/ 15 h 19"/>
                <a:gd name="T28" fmla="*/ 41 w 69"/>
                <a:gd name="T29" fmla="*/ 17 h 19"/>
                <a:gd name="T30" fmla="*/ 33 w 69"/>
                <a:gd name="T31" fmla="*/ 19 h 19"/>
                <a:gd name="T32" fmla="*/ 27 w 69"/>
                <a:gd name="T33" fmla="*/ 19 h 19"/>
                <a:gd name="T34" fmla="*/ 19 w 69"/>
                <a:gd name="T35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9" h="19">
                  <a:moveTo>
                    <a:pt x="19" y="17"/>
                  </a:moveTo>
                  <a:lnTo>
                    <a:pt x="0" y="5"/>
                  </a:lnTo>
                  <a:lnTo>
                    <a:pt x="9" y="6"/>
                  </a:lnTo>
                  <a:lnTo>
                    <a:pt x="17" y="6"/>
                  </a:lnTo>
                  <a:lnTo>
                    <a:pt x="26" y="7"/>
                  </a:lnTo>
                  <a:lnTo>
                    <a:pt x="36" y="6"/>
                  </a:lnTo>
                  <a:lnTo>
                    <a:pt x="44" y="5"/>
                  </a:lnTo>
                  <a:lnTo>
                    <a:pt x="53" y="4"/>
                  </a:lnTo>
                  <a:lnTo>
                    <a:pt x="62" y="2"/>
                  </a:lnTo>
                  <a:lnTo>
                    <a:pt x="69" y="0"/>
                  </a:lnTo>
                  <a:lnTo>
                    <a:pt x="65" y="4"/>
                  </a:lnTo>
                  <a:lnTo>
                    <a:pt x="59" y="7"/>
                  </a:lnTo>
                  <a:lnTo>
                    <a:pt x="53" y="12"/>
                  </a:lnTo>
                  <a:lnTo>
                    <a:pt x="48" y="15"/>
                  </a:lnTo>
                  <a:lnTo>
                    <a:pt x="41" y="17"/>
                  </a:lnTo>
                  <a:lnTo>
                    <a:pt x="33" y="19"/>
                  </a:lnTo>
                  <a:lnTo>
                    <a:pt x="27" y="19"/>
                  </a:lnTo>
                  <a:lnTo>
                    <a:pt x="19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4" name="Freeform 1154"/>
            <p:cNvSpPr>
              <a:spLocks/>
            </p:cNvSpPr>
            <p:nvPr/>
          </p:nvSpPr>
          <p:spPr bwMode="auto">
            <a:xfrm>
              <a:off x="696" y="1928"/>
              <a:ext cx="40" cy="14"/>
            </a:xfrm>
            <a:custGeom>
              <a:avLst/>
              <a:gdLst>
                <a:gd name="T0" fmla="*/ 0 w 120"/>
                <a:gd name="T1" fmla="*/ 26 h 41"/>
                <a:gd name="T2" fmla="*/ 1 w 120"/>
                <a:gd name="T3" fmla="*/ 23 h 41"/>
                <a:gd name="T4" fmla="*/ 7 w 120"/>
                <a:gd name="T5" fmla="*/ 20 h 41"/>
                <a:gd name="T6" fmla="*/ 14 w 120"/>
                <a:gd name="T7" fmla="*/ 17 h 41"/>
                <a:gd name="T8" fmla="*/ 23 w 120"/>
                <a:gd name="T9" fmla="*/ 12 h 41"/>
                <a:gd name="T10" fmla="*/ 32 w 120"/>
                <a:gd name="T11" fmla="*/ 7 h 41"/>
                <a:gd name="T12" fmla="*/ 40 w 120"/>
                <a:gd name="T13" fmla="*/ 3 h 41"/>
                <a:gd name="T14" fmla="*/ 45 w 120"/>
                <a:gd name="T15" fmla="*/ 1 h 41"/>
                <a:gd name="T16" fmla="*/ 48 w 120"/>
                <a:gd name="T17" fmla="*/ 0 h 41"/>
                <a:gd name="T18" fmla="*/ 51 w 120"/>
                <a:gd name="T19" fmla="*/ 0 h 41"/>
                <a:gd name="T20" fmla="*/ 56 w 120"/>
                <a:gd name="T21" fmla="*/ 0 h 41"/>
                <a:gd name="T22" fmla="*/ 63 w 120"/>
                <a:gd name="T23" fmla="*/ 0 h 41"/>
                <a:gd name="T24" fmla="*/ 67 w 120"/>
                <a:gd name="T25" fmla="*/ 0 h 41"/>
                <a:gd name="T26" fmla="*/ 71 w 120"/>
                <a:gd name="T27" fmla="*/ 2 h 41"/>
                <a:gd name="T28" fmla="*/ 80 w 120"/>
                <a:gd name="T29" fmla="*/ 5 h 41"/>
                <a:gd name="T30" fmla="*/ 89 w 120"/>
                <a:gd name="T31" fmla="*/ 9 h 41"/>
                <a:gd name="T32" fmla="*/ 93 w 120"/>
                <a:gd name="T33" fmla="*/ 12 h 41"/>
                <a:gd name="T34" fmla="*/ 120 w 120"/>
                <a:gd name="T35" fmla="*/ 28 h 41"/>
                <a:gd name="T36" fmla="*/ 117 w 120"/>
                <a:gd name="T37" fmla="*/ 29 h 41"/>
                <a:gd name="T38" fmla="*/ 106 w 120"/>
                <a:gd name="T39" fmla="*/ 32 h 41"/>
                <a:gd name="T40" fmla="*/ 91 w 120"/>
                <a:gd name="T41" fmla="*/ 35 h 41"/>
                <a:gd name="T42" fmla="*/ 74 w 120"/>
                <a:gd name="T43" fmla="*/ 39 h 41"/>
                <a:gd name="T44" fmla="*/ 53 w 120"/>
                <a:gd name="T45" fmla="*/ 41 h 41"/>
                <a:gd name="T46" fmla="*/ 34 w 120"/>
                <a:gd name="T47" fmla="*/ 40 h 41"/>
                <a:gd name="T48" fmla="*/ 15 w 120"/>
                <a:gd name="T49" fmla="*/ 35 h 41"/>
                <a:gd name="T50" fmla="*/ 0 w 120"/>
                <a:gd name="T5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" h="41">
                  <a:moveTo>
                    <a:pt x="0" y="26"/>
                  </a:moveTo>
                  <a:lnTo>
                    <a:pt x="1" y="23"/>
                  </a:lnTo>
                  <a:lnTo>
                    <a:pt x="7" y="20"/>
                  </a:lnTo>
                  <a:lnTo>
                    <a:pt x="14" y="17"/>
                  </a:lnTo>
                  <a:lnTo>
                    <a:pt x="23" y="12"/>
                  </a:lnTo>
                  <a:lnTo>
                    <a:pt x="32" y="7"/>
                  </a:lnTo>
                  <a:lnTo>
                    <a:pt x="40" y="3"/>
                  </a:lnTo>
                  <a:lnTo>
                    <a:pt x="45" y="1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1" y="2"/>
                  </a:lnTo>
                  <a:lnTo>
                    <a:pt x="80" y="5"/>
                  </a:lnTo>
                  <a:lnTo>
                    <a:pt x="89" y="9"/>
                  </a:lnTo>
                  <a:lnTo>
                    <a:pt x="93" y="12"/>
                  </a:lnTo>
                  <a:lnTo>
                    <a:pt x="120" y="28"/>
                  </a:lnTo>
                  <a:lnTo>
                    <a:pt x="117" y="29"/>
                  </a:lnTo>
                  <a:lnTo>
                    <a:pt x="106" y="32"/>
                  </a:lnTo>
                  <a:lnTo>
                    <a:pt x="91" y="35"/>
                  </a:lnTo>
                  <a:lnTo>
                    <a:pt x="74" y="39"/>
                  </a:lnTo>
                  <a:lnTo>
                    <a:pt x="53" y="41"/>
                  </a:lnTo>
                  <a:lnTo>
                    <a:pt x="34" y="40"/>
                  </a:lnTo>
                  <a:lnTo>
                    <a:pt x="15" y="35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5" name="Freeform 1155"/>
            <p:cNvSpPr>
              <a:spLocks/>
            </p:cNvSpPr>
            <p:nvPr/>
          </p:nvSpPr>
          <p:spPr bwMode="auto">
            <a:xfrm>
              <a:off x="687" y="1925"/>
              <a:ext cx="51" cy="15"/>
            </a:xfrm>
            <a:custGeom>
              <a:avLst/>
              <a:gdLst>
                <a:gd name="T0" fmla="*/ 154 w 154"/>
                <a:gd name="T1" fmla="*/ 44 h 47"/>
                <a:gd name="T2" fmla="*/ 114 w 154"/>
                <a:gd name="T3" fmla="*/ 25 h 47"/>
                <a:gd name="T4" fmla="*/ 111 w 154"/>
                <a:gd name="T5" fmla="*/ 30 h 47"/>
                <a:gd name="T6" fmla="*/ 108 w 154"/>
                <a:gd name="T7" fmla="*/ 37 h 47"/>
                <a:gd name="T8" fmla="*/ 104 w 154"/>
                <a:gd name="T9" fmla="*/ 42 h 47"/>
                <a:gd name="T10" fmla="*/ 97 w 154"/>
                <a:gd name="T11" fmla="*/ 46 h 47"/>
                <a:gd name="T12" fmla="*/ 93 w 154"/>
                <a:gd name="T13" fmla="*/ 47 h 47"/>
                <a:gd name="T14" fmla="*/ 89 w 154"/>
                <a:gd name="T15" fmla="*/ 47 h 47"/>
                <a:gd name="T16" fmla="*/ 84 w 154"/>
                <a:gd name="T17" fmla="*/ 46 h 47"/>
                <a:gd name="T18" fmla="*/ 80 w 154"/>
                <a:gd name="T19" fmla="*/ 46 h 47"/>
                <a:gd name="T20" fmla="*/ 76 w 154"/>
                <a:gd name="T21" fmla="*/ 45 h 47"/>
                <a:gd name="T22" fmla="*/ 73 w 154"/>
                <a:gd name="T23" fmla="*/ 43 h 47"/>
                <a:gd name="T24" fmla="*/ 68 w 154"/>
                <a:gd name="T25" fmla="*/ 41 h 47"/>
                <a:gd name="T26" fmla="*/ 65 w 154"/>
                <a:gd name="T27" fmla="*/ 38 h 47"/>
                <a:gd name="T28" fmla="*/ 61 w 154"/>
                <a:gd name="T29" fmla="*/ 31 h 47"/>
                <a:gd name="T30" fmla="*/ 55 w 154"/>
                <a:gd name="T31" fmla="*/ 33 h 47"/>
                <a:gd name="T32" fmla="*/ 51 w 154"/>
                <a:gd name="T33" fmla="*/ 37 h 47"/>
                <a:gd name="T34" fmla="*/ 46 w 154"/>
                <a:gd name="T35" fmla="*/ 40 h 47"/>
                <a:gd name="T36" fmla="*/ 41 w 154"/>
                <a:gd name="T37" fmla="*/ 43 h 47"/>
                <a:gd name="T38" fmla="*/ 36 w 154"/>
                <a:gd name="T39" fmla="*/ 45 h 47"/>
                <a:gd name="T40" fmla="*/ 30 w 154"/>
                <a:gd name="T41" fmla="*/ 47 h 47"/>
                <a:gd name="T42" fmla="*/ 25 w 154"/>
                <a:gd name="T43" fmla="*/ 47 h 47"/>
                <a:gd name="T44" fmla="*/ 18 w 154"/>
                <a:gd name="T45" fmla="*/ 46 h 47"/>
                <a:gd name="T46" fmla="*/ 0 w 154"/>
                <a:gd name="T47" fmla="*/ 38 h 47"/>
                <a:gd name="T48" fmla="*/ 7 w 154"/>
                <a:gd name="T49" fmla="*/ 33 h 47"/>
                <a:gd name="T50" fmla="*/ 14 w 154"/>
                <a:gd name="T51" fmla="*/ 28 h 47"/>
                <a:gd name="T52" fmla="*/ 21 w 154"/>
                <a:gd name="T53" fmla="*/ 24 h 47"/>
                <a:gd name="T54" fmla="*/ 28 w 154"/>
                <a:gd name="T55" fmla="*/ 18 h 47"/>
                <a:gd name="T56" fmla="*/ 36 w 154"/>
                <a:gd name="T57" fmla="*/ 14 h 47"/>
                <a:gd name="T58" fmla="*/ 42 w 154"/>
                <a:gd name="T59" fmla="*/ 11 h 47"/>
                <a:gd name="T60" fmla="*/ 50 w 154"/>
                <a:gd name="T61" fmla="*/ 6 h 47"/>
                <a:gd name="T62" fmla="*/ 57 w 154"/>
                <a:gd name="T63" fmla="*/ 3 h 47"/>
                <a:gd name="T64" fmla="*/ 71 w 154"/>
                <a:gd name="T65" fmla="*/ 0 h 47"/>
                <a:gd name="T66" fmla="*/ 84 w 154"/>
                <a:gd name="T67" fmla="*/ 1 h 47"/>
                <a:gd name="T68" fmla="*/ 97 w 154"/>
                <a:gd name="T69" fmla="*/ 4 h 47"/>
                <a:gd name="T70" fmla="*/ 109 w 154"/>
                <a:gd name="T71" fmla="*/ 10 h 47"/>
                <a:gd name="T72" fmla="*/ 121 w 154"/>
                <a:gd name="T73" fmla="*/ 17 h 47"/>
                <a:gd name="T74" fmla="*/ 132 w 154"/>
                <a:gd name="T75" fmla="*/ 26 h 47"/>
                <a:gd name="T76" fmla="*/ 143 w 154"/>
                <a:gd name="T77" fmla="*/ 34 h 47"/>
                <a:gd name="T78" fmla="*/ 154 w 154"/>
                <a:gd name="T79" fmla="*/ 4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4" h="47">
                  <a:moveTo>
                    <a:pt x="154" y="44"/>
                  </a:moveTo>
                  <a:lnTo>
                    <a:pt x="114" y="25"/>
                  </a:lnTo>
                  <a:lnTo>
                    <a:pt x="111" y="30"/>
                  </a:lnTo>
                  <a:lnTo>
                    <a:pt x="108" y="37"/>
                  </a:lnTo>
                  <a:lnTo>
                    <a:pt x="104" y="42"/>
                  </a:lnTo>
                  <a:lnTo>
                    <a:pt x="97" y="46"/>
                  </a:lnTo>
                  <a:lnTo>
                    <a:pt x="93" y="47"/>
                  </a:lnTo>
                  <a:lnTo>
                    <a:pt x="89" y="47"/>
                  </a:lnTo>
                  <a:lnTo>
                    <a:pt x="84" y="46"/>
                  </a:lnTo>
                  <a:lnTo>
                    <a:pt x="80" y="46"/>
                  </a:lnTo>
                  <a:lnTo>
                    <a:pt x="76" y="45"/>
                  </a:lnTo>
                  <a:lnTo>
                    <a:pt x="73" y="43"/>
                  </a:lnTo>
                  <a:lnTo>
                    <a:pt x="68" y="41"/>
                  </a:lnTo>
                  <a:lnTo>
                    <a:pt x="65" y="38"/>
                  </a:lnTo>
                  <a:lnTo>
                    <a:pt x="61" y="31"/>
                  </a:lnTo>
                  <a:lnTo>
                    <a:pt x="55" y="33"/>
                  </a:lnTo>
                  <a:lnTo>
                    <a:pt x="51" y="37"/>
                  </a:lnTo>
                  <a:lnTo>
                    <a:pt x="46" y="40"/>
                  </a:lnTo>
                  <a:lnTo>
                    <a:pt x="41" y="43"/>
                  </a:lnTo>
                  <a:lnTo>
                    <a:pt x="36" y="45"/>
                  </a:lnTo>
                  <a:lnTo>
                    <a:pt x="30" y="47"/>
                  </a:lnTo>
                  <a:lnTo>
                    <a:pt x="25" y="47"/>
                  </a:lnTo>
                  <a:lnTo>
                    <a:pt x="18" y="46"/>
                  </a:lnTo>
                  <a:lnTo>
                    <a:pt x="0" y="38"/>
                  </a:lnTo>
                  <a:lnTo>
                    <a:pt x="7" y="33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8" y="18"/>
                  </a:lnTo>
                  <a:lnTo>
                    <a:pt x="36" y="14"/>
                  </a:lnTo>
                  <a:lnTo>
                    <a:pt x="42" y="11"/>
                  </a:lnTo>
                  <a:lnTo>
                    <a:pt x="50" y="6"/>
                  </a:lnTo>
                  <a:lnTo>
                    <a:pt x="57" y="3"/>
                  </a:lnTo>
                  <a:lnTo>
                    <a:pt x="71" y="0"/>
                  </a:lnTo>
                  <a:lnTo>
                    <a:pt x="84" y="1"/>
                  </a:lnTo>
                  <a:lnTo>
                    <a:pt x="97" y="4"/>
                  </a:lnTo>
                  <a:lnTo>
                    <a:pt x="109" y="10"/>
                  </a:lnTo>
                  <a:lnTo>
                    <a:pt x="121" y="17"/>
                  </a:lnTo>
                  <a:lnTo>
                    <a:pt x="132" y="26"/>
                  </a:lnTo>
                  <a:lnTo>
                    <a:pt x="143" y="34"/>
                  </a:lnTo>
                  <a:lnTo>
                    <a:pt x="154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6" name="Freeform 1156"/>
            <p:cNvSpPr>
              <a:spLocks/>
            </p:cNvSpPr>
            <p:nvPr/>
          </p:nvSpPr>
          <p:spPr bwMode="auto">
            <a:xfrm>
              <a:off x="715" y="1930"/>
              <a:ext cx="4" cy="4"/>
            </a:xfrm>
            <a:custGeom>
              <a:avLst/>
              <a:gdLst>
                <a:gd name="T0" fmla="*/ 8 w 14"/>
                <a:gd name="T1" fmla="*/ 10 h 10"/>
                <a:gd name="T2" fmla="*/ 10 w 14"/>
                <a:gd name="T3" fmla="*/ 10 h 10"/>
                <a:gd name="T4" fmla="*/ 12 w 14"/>
                <a:gd name="T5" fmla="*/ 9 h 10"/>
                <a:gd name="T6" fmla="*/ 13 w 14"/>
                <a:gd name="T7" fmla="*/ 7 h 10"/>
                <a:gd name="T8" fmla="*/ 14 w 14"/>
                <a:gd name="T9" fmla="*/ 4 h 10"/>
                <a:gd name="T10" fmla="*/ 13 w 14"/>
                <a:gd name="T11" fmla="*/ 3 h 10"/>
                <a:gd name="T12" fmla="*/ 12 w 14"/>
                <a:gd name="T13" fmla="*/ 1 h 10"/>
                <a:gd name="T14" fmla="*/ 10 w 14"/>
                <a:gd name="T15" fmla="*/ 0 h 10"/>
                <a:gd name="T16" fmla="*/ 8 w 14"/>
                <a:gd name="T17" fmla="*/ 0 h 10"/>
                <a:gd name="T18" fmla="*/ 5 w 14"/>
                <a:gd name="T19" fmla="*/ 0 h 10"/>
                <a:gd name="T20" fmla="*/ 3 w 14"/>
                <a:gd name="T21" fmla="*/ 1 h 10"/>
                <a:gd name="T22" fmla="*/ 1 w 14"/>
                <a:gd name="T23" fmla="*/ 3 h 10"/>
                <a:gd name="T24" fmla="*/ 0 w 14"/>
                <a:gd name="T25" fmla="*/ 4 h 10"/>
                <a:gd name="T26" fmla="*/ 1 w 14"/>
                <a:gd name="T27" fmla="*/ 7 h 10"/>
                <a:gd name="T28" fmla="*/ 3 w 14"/>
                <a:gd name="T29" fmla="*/ 9 h 10"/>
                <a:gd name="T30" fmla="*/ 5 w 14"/>
                <a:gd name="T31" fmla="*/ 10 h 10"/>
                <a:gd name="T32" fmla="*/ 8 w 14"/>
                <a:gd name="T3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10">
                  <a:moveTo>
                    <a:pt x="8" y="10"/>
                  </a:moveTo>
                  <a:lnTo>
                    <a:pt x="10" y="10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7"/>
                  </a:lnTo>
                  <a:lnTo>
                    <a:pt x="3" y="9"/>
                  </a:lnTo>
                  <a:lnTo>
                    <a:pt x="5" y="10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7" name="Freeform 1157"/>
            <p:cNvSpPr>
              <a:spLocks/>
            </p:cNvSpPr>
            <p:nvPr/>
          </p:nvSpPr>
          <p:spPr bwMode="auto">
            <a:xfrm>
              <a:off x="772" y="1946"/>
              <a:ext cx="21" cy="6"/>
            </a:xfrm>
            <a:custGeom>
              <a:avLst/>
              <a:gdLst>
                <a:gd name="T0" fmla="*/ 46 w 63"/>
                <a:gd name="T1" fmla="*/ 15 h 16"/>
                <a:gd name="T2" fmla="*/ 63 w 63"/>
                <a:gd name="T3" fmla="*/ 4 h 16"/>
                <a:gd name="T4" fmla="*/ 55 w 63"/>
                <a:gd name="T5" fmla="*/ 5 h 16"/>
                <a:gd name="T6" fmla="*/ 47 w 63"/>
                <a:gd name="T7" fmla="*/ 5 h 16"/>
                <a:gd name="T8" fmla="*/ 39 w 63"/>
                <a:gd name="T9" fmla="*/ 6 h 16"/>
                <a:gd name="T10" fmla="*/ 32 w 63"/>
                <a:gd name="T11" fmla="*/ 5 h 16"/>
                <a:gd name="T12" fmla="*/ 23 w 63"/>
                <a:gd name="T13" fmla="*/ 5 h 16"/>
                <a:gd name="T14" fmla="*/ 15 w 63"/>
                <a:gd name="T15" fmla="*/ 4 h 16"/>
                <a:gd name="T16" fmla="*/ 8 w 63"/>
                <a:gd name="T17" fmla="*/ 2 h 16"/>
                <a:gd name="T18" fmla="*/ 0 w 63"/>
                <a:gd name="T19" fmla="*/ 0 h 16"/>
                <a:gd name="T20" fmla="*/ 5 w 63"/>
                <a:gd name="T21" fmla="*/ 3 h 16"/>
                <a:gd name="T22" fmla="*/ 10 w 63"/>
                <a:gd name="T23" fmla="*/ 6 h 16"/>
                <a:gd name="T24" fmla="*/ 15 w 63"/>
                <a:gd name="T25" fmla="*/ 10 h 16"/>
                <a:gd name="T26" fmla="*/ 21 w 63"/>
                <a:gd name="T27" fmla="*/ 13 h 16"/>
                <a:gd name="T28" fmla="*/ 26 w 63"/>
                <a:gd name="T29" fmla="*/ 15 h 16"/>
                <a:gd name="T30" fmla="*/ 33 w 63"/>
                <a:gd name="T31" fmla="*/ 16 h 16"/>
                <a:gd name="T32" fmla="*/ 39 w 63"/>
                <a:gd name="T33" fmla="*/ 16 h 16"/>
                <a:gd name="T34" fmla="*/ 46 w 63"/>
                <a:gd name="T35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3" h="16">
                  <a:moveTo>
                    <a:pt x="46" y="15"/>
                  </a:moveTo>
                  <a:lnTo>
                    <a:pt x="63" y="4"/>
                  </a:lnTo>
                  <a:lnTo>
                    <a:pt x="55" y="5"/>
                  </a:lnTo>
                  <a:lnTo>
                    <a:pt x="47" y="5"/>
                  </a:lnTo>
                  <a:lnTo>
                    <a:pt x="39" y="6"/>
                  </a:lnTo>
                  <a:lnTo>
                    <a:pt x="32" y="5"/>
                  </a:lnTo>
                  <a:lnTo>
                    <a:pt x="23" y="5"/>
                  </a:lnTo>
                  <a:lnTo>
                    <a:pt x="15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5" y="3"/>
                  </a:lnTo>
                  <a:lnTo>
                    <a:pt x="10" y="6"/>
                  </a:lnTo>
                  <a:lnTo>
                    <a:pt x="15" y="10"/>
                  </a:lnTo>
                  <a:lnTo>
                    <a:pt x="21" y="13"/>
                  </a:lnTo>
                  <a:lnTo>
                    <a:pt x="26" y="15"/>
                  </a:lnTo>
                  <a:lnTo>
                    <a:pt x="33" y="16"/>
                  </a:lnTo>
                  <a:lnTo>
                    <a:pt x="39" y="16"/>
                  </a:lnTo>
                  <a:lnTo>
                    <a:pt x="46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8" name="Freeform 1158"/>
            <p:cNvSpPr>
              <a:spLocks/>
            </p:cNvSpPr>
            <p:nvPr/>
          </p:nvSpPr>
          <p:spPr bwMode="auto">
            <a:xfrm>
              <a:off x="765" y="1934"/>
              <a:ext cx="35" cy="12"/>
            </a:xfrm>
            <a:custGeom>
              <a:avLst/>
              <a:gdLst>
                <a:gd name="T0" fmla="*/ 107 w 107"/>
                <a:gd name="T1" fmla="*/ 24 h 37"/>
                <a:gd name="T2" fmla="*/ 106 w 107"/>
                <a:gd name="T3" fmla="*/ 21 h 37"/>
                <a:gd name="T4" fmla="*/ 101 w 107"/>
                <a:gd name="T5" fmla="*/ 19 h 37"/>
                <a:gd name="T6" fmla="*/ 95 w 107"/>
                <a:gd name="T7" fmla="*/ 15 h 37"/>
                <a:gd name="T8" fmla="*/ 86 w 107"/>
                <a:gd name="T9" fmla="*/ 11 h 37"/>
                <a:gd name="T10" fmla="*/ 79 w 107"/>
                <a:gd name="T11" fmla="*/ 6 h 37"/>
                <a:gd name="T12" fmla="*/ 71 w 107"/>
                <a:gd name="T13" fmla="*/ 3 h 37"/>
                <a:gd name="T14" fmla="*/ 67 w 107"/>
                <a:gd name="T15" fmla="*/ 1 h 37"/>
                <a:gd name="T16" fmla="*/ 64 w 107"/>
                <a:gd name="T17" fmla="*/ 0 h 37"/>
                <a:gd name="T18" fmla="*/ 62 w 107"/>
                <a:gd name="T19" fmla="*/ 0 h 37"/>
                <a:gd name="T20" fmla="*/ 56 w 107"/>
                <a:gd name="T21" fmla="*/ 0 h 37"/>
                <a:gd name="T22" fmla="*/ 50 w 107"/>
                <a:gd name="T23" fmla="*/ 0 h 37"/>
                <a:gd name="T24" fmla="*/ 47 w 107"/>
                <a:gd name="T25" fmla="*/ 0 h 37"/>
                <a:gd name="T26" fmla="*/ 43 w 107"/>
                <a:gd name="T27" fmla="*/ 2 h 37"/>
                <a:gd name="T28" fmla="*/ 35 w 107"/>
                <a:gd name="T29" fmla="*/ 5 h 37"/>
                <a:gd name="T30" fmla="*/ 27 w 107"/>
                <a:gd name="T31" fmla="*/ 8 h 37"/>
                <a:gd name="T32" fmla="*/ 23 w 107"/>
                <a:gd name="T33" fmla="*/ 11 h 37"/>
                <a:gd name="T34" fmla="*/ 0 w 107"/>
                <a:gd name="T35" fmla="*/ 26 h 37"/>
                <a:gd name="T36" fmla="*/ 3 w 107"/>
                <a:gd name="T37" fmla="*/ 27 h 37"/>
                <a:gd name="T38" fmla="*/ 11 w 107"/>
                <a:gd name="T39" fmla="*/ 29 h 37"/>
                <a:gd name="T40" fmla="*/ 26 w 107"/>
                <a:gd name="T41" fmla="*/ 32 h 37"/>
                <a:gd name="T42" fmla="*/ 42 w 107"/>
                <a:gd name="T43" fmla="*/ 36 h 37"/>
                <a:gd name="T44" fmla="*/ 59 w 107"/>
                <a:gd name="T45" fmla="*/ 37 h 37"/>
                <a:gd name="T46" fmla="*/ 76 w 107"/>
                <a:gd name="T47" fmla="*/ 37 h 37"/>
                <a:gd name="T48" fmla="*/ 93 w 107"/>
                <a:gd name="T49" fmla="*/ 32 h 37"/>
                <a:gd name="T50" fmla="*/ 107 w 107"/>
                <a:gd name="T51" fmla="*/ 2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" h="37">
                  <a:moveTo>
                    <a:pt x="107" y="24"/>
                  </a:moveTo>
                  <a:lnTo>
                    <a:pt x="106" y="21"/>
                  </a:lnTo>
                  <a:lnTo>
                    <a:pt x="101" y="19"/>
                  </a:lnTo>
                  <a:lnTo>
                    <a:pt x="95" y="15"/>
                  </a:lnTo>
                  <a:lnTo>
                    <a:pt x="86" y="11"/>
                  </a:lnTo>
                  <a:lnTo>
                    <a:pt x="79" y="6"/>
                  </a:lnTo>
                  <a:lnTo>
                    <a:pt x="71" y="3"/>
                  </a:lnTo>
                  <a:lnTo>
                    <a:pt x="67" y="1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3" y="2"/>
                  </a:lnTo>
                  <a:lnTo>
                    <a:pt x="35" y="5"/>
                  </a:lnTo>
                  <a:lnTo>
                    <a:pt x="27" y="8"/>
                  </a:lnTo>
                  <a:lnTo>
                    <a:pt x="23" y="11"/>
                  </a:lnTo>
                  <a:lnTo>
                    <a:pt x="0" y="26"/>
                  </a:lnTo>
                  <a:lnTo>
                    <a:pt x="3" y="27"/>
                  </a:lnTo>
                  <a:lnTo>
                    <a:pt x="11" y="29"/>
                  </a:lnTo>
                  <a:lnTo>
                    <a:pt x="26" y="32"/>
                  </a:lnTo>
                  <a:lnTo>
                    <a:pt x="42" y="36"/>
                  </a:lnTo>
                  <a:lnTo>
                    <a:pt x="59" y="37"/>
                  </a:lnTo>
                  <a:lnTo>
                    <a:pt x="76" y="37"/>
                  </a:lnTo>
                  <a:lnTo>
                    <a:pt x="93" y="32"/>
                  </a:lnTo>
                  <a:lnTo>
                    <a:pt x="107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79" name="Freeform 1159"/>
            <p:cNvSpPr>
              <a:spLocks/>
            </p:cNvSpPr>
            <p:nvPr/>
          </p:nvSpPr>
          <p:spPr bwMode="auto">
            <a:xfrm>
              <a:off x="762" y="1930"/>
              <a:ext cx="46" cy="15"/>
            </a:xfrm>
            <a:custGeom>
              <a:avLst/>
              <a:gdLst>
                <a:gd name="T0" fmla="*/ 0 w 137"/>
                <a:gd name="T1" fmla="*/ 40 h 43"/>
                <a:gd name="T2" fmla="*/ 36 w 137"/>
                <a:gd name="T3" fmla="*/ 23 h 43"/>
                <a:gd name="T4" fmla="*/ 38 w 137"/>
                <a:gd name="T5" fmla="*/ 28 h 43"/>
                <a:gd name="T6" fmla="*/ 41 w 137"/>
                <a:gd name="T7" fmla="*/ 34 h 43"/>
                <a:gd name="T8" fmla="*/ 44 w 137"/>
                <a:gd name="T9" fmla="*/ 39 h 43"/>
                <a:gd name="T10" fmla="*/ 50 w 137"/>
                <a:gd name="T11" fmla="*/ 42 h 43"/>
                <a:gd name="T12" fmla="*/ 57 w 137"/>
                <a:gd name="T13" fmla="*/ 43 h 43"/>
                <a:gd name="T14" fmla="*/ 66 w 137"/>
                <a:gd name="T15" fmla="*/ 42 h 43"/>
                <a:gd name="T16" fmla="*/ 74 w 137"/>
                <a:gd name="T17" fmla="*/ 39 h 43"/>
                <a:gd name="T18" fmla="*/ 80 w 137"/>
                <a:gd name="T19" fmla="*/ 35 h 43"/>
                <a:gd name="T20" fmla="*/ 83 w 137"/>
                <a:gd name="T21" fmla="*/ 29 h 43"/>
                <a:gd name="T22" fmla="*/ 88 w 137"/>
                <a:gd name="T23" fmla="*/ 31 h 43"/>
                <a:gd name="T24" fmla="*/ 93 w 137"/>
                <a:gd name="T25" fmla="*/ 34 h 43"/>
                <a:gd name="T26" fmla="*/ 97 w 137"/>
                <a:gd name="T27" fmla="*/ 37 h 43"/>
                <a:gd name="T28" fmla="*/ 102 w 137"/>
                <a:gd name="T29" fmla="*/ 39 h 43"/>
                <a:gd name="T30" fmla="*/ 106 w 137"/>
                <a:gd name="T31" fmla="*/ 41 h 43"/>
                <a:gd name="T32" fmla="*/ 110 w 137"/>
                <a:gd name="T33" fmla="*/ 43 h 43"/>
                <a:gd name="T34" fmla="*/ 116 w 137"/>
                <a:gd name="T35" fmla="*/ 43 h 43"/>
                <a:gd name="T36" fmla="*/ 121 w 137"/>
                <a:gd name="T37" fmla="*/ 42 h 43"/>
                <a:gd name="T38" fmla="*/ 137 w 137"/>
                <a:gd name="T39" fmla="*/ 35 h 43"/>
                <a:gd name="T40" fmla="*/ 132 w 137"/>
                <a:gd name="T41" fmla="*/ 30 h 43"/>
                <a:gd name="T42" fmla="*/ 126 w 137"/>
                <a:gd name="T43" fmla="*/ 26 h 43"/>
                <a:gd name="T44" fmla="*/ 119 w 137"/>
                <a:gd name="T45" fmla="*/ 22 h 43"/>
                <a:gd name="T46" fmla="*/ 113 w 137"/>
                <a:gd name="T47" fmla="*/ 17 h 43"/>
                <a:gd name="T48" fmla="*/ 106 w 137"/>
                <a:gd name="T49" fmla="*/ 14 h 43"/>
                <a:gd name="T50" fmla="*/ 100 w 137"/>
                <a:gd name="T51" fmla="*/ 10 h 43"/>
                <a:gd name="T52" fmla="*/ 92 w 137"/>
                <a:gd name="T53" fmla="*/ 7 h 43"/>
                <a:gd name="T54" fmla="*/ 86 w 137"/>
                <a:gd name="T55" fmla="*/ 3 h 43"/>
                <a:gd name="T56" fmla="*/ 73 w 137"/>
                <a:gd name="T57" fmla="*/ 0 h 43"/>
                <a:gd name="T58" fmla="*/ 61 w 137"/>
                <a:gd name="T59" fmla="*/ 1 h 43"/>
                <a:gd name="T60" fmla="*/ 50 w 137"/>
                <a:gd name="T61" fmla="*/ 4 h 43"/>
                <a:gd name="T62" fmla="*/ 39 w 137"/>
                <a:gd name="T63" fmla="*/ 9 h 43"/>
                <a:gd name="T64" fmla="*/ 29 w 137"/>
                <a:gd name="T65" fmla="*/ 16 h 43"/>
                <a:gd name="T66" fmla="*/ 20 w 137"/>
                <a:gd name="T67" fmla="*/ 24 h 43"/>
                <a:gd name="T68" fmla="*/ 10 w 137"/>
                <a:gd name="T69" fmla="*/ 31 h 43"/>
                <a:gd name="T70" fmla="*/ 0 w 137"/>
                <a:gd name="T71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7" h="43">
                  <a:moveTo>
                    <a:pt x="0" y="40"/>
                  </a:moveTo>
                  <a:lnTo>
                    <a:pt x="36" y="23"/>
                  </a:lnTo>
                  <a:lnTo>
                    <a:pt x="38" y="28"/>
                  </a:lnTo>
                  <a:lnTo>
                    <a:pt x="41" y="34"/>
                  </a:lnTo>
                  <a:lnTo>
                    <a:pt x="44" y="39"/>
                  </a:lnTo>
                  <a:lnTo>
                    <a:pt x="50" y="42"/>
                  </a:lnTo>
                  <a:lnTo>
                    <a:pt x="57" y="43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5"/>
                  </a:lnTo>
                  <a:lnTo>
                    <a:pt x="83" y="29"/>
                  </a:lnTo>
                  <a:lnTo>
                    <a:pt x="88" y="31"/>
                  </a:lnTo>
                  <a:lnTo>
                    <a:pt x="93" y="34"/>
                  </a:lnTo>
                  <a:lnTo>
                    <a:pt x="97" y="37"/>
                  </a:lnTo>
                  <a:lnTo>
                    <a:pt x="102" y="39"/>
                  </a:lnTo>
                  <a:lnTo>
                    <a:pt x="106" y="41"/>
                  </a:lnTo>
                  <a:lnTo>
                    <a:pt x="110" y="43"/>
                  </a:lnTo>
                  <a:lnTo>
                    <a:pt x="116" y="43"/>
                  </a:lnTo>
                  <a:lnTo>
                    <a:pt x="121" y="42"/>
                  </a:lnTo>
                  <a:lnTo>
                    <a:pt x="137" y="35"/>
                  </a:lnTo>
                  <a:lnTo>
                    <a:pt x="132" y="30"/>
                  </a:lnTo>
                  <a:lnTo>
                    <a:pt x="126" y="26"/>
                  </a:lnTo>
                  <a:lnTo>
                    <a:pt x="119" y="22"/>
                  </a:lnTo>
                  <a:lnTo>
                    <a:pt x="113" y="17"/>
                  </a:lnTo>
                  <a:lnTo>
                    <a:pt x="106" y="14"/>
                  </a:lnTo>
                  <a:lnTo>
                    <a:pt x="100" y="10"/>
                  </a:lnTo>
                  <a:lnTo>
                    <a:pt x="92" y="7"/>
                  </a:lnTo>
                  <a:lnTo>
                    <a:pt x="86" y="3"/>
                  </a:lnTo>
                  <a:lnTo>
                    <a:pt x="73" y="0"/>
                  </a:lnTo>
                  <a:lnTo>
                    <a:pt x="61" y="1"/>
                  </a:lnTo>
                  <a:lnTo>
                    <a:pt x="50" y="4"/>
                  </a:lnTo>
                  <a:lnTo>
                    <a:pt x="39" y="9"/>
                  </a:lnTo>
                  <a:lnTo>
                    <a:pt x="29" y="16"/>
                  </a:lnTo>
                  <a:lnTo>
                    <a:pt x="20" y="24"/>
                  </a:lnTo>
                  <a:lnTo>
                    <a:pt x="10" y="3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0" name="Freeform 1160"/>
            <p:cNvSpPr>
              <a:spLocks/>
            </p:cNvSpPr>
            <p:nvPr/>
          </p:nvSpPr>
          <p:spPr bwMode="auto">
            <a:xfrm>
              <a:off x="779" y="1935"/>
              <a:ext cx="4" cy="4"/>
            </a:xfrm>
            <a:custGeom>
              <a:avLst/>
              <a:gdLst>
                <a:gd name="T0" fmla="*/ 6 w 13"/>
                <a:gd name="T1" fmla="*/ 10 h 10"/>
                <a:gd name="T2" fmla="*/ 4 w 13"/>
                <a:gd name="T3" fmla="*/ 10 h 10"/>
                <a:gd name="T4" fmla="*/ 2 w 13"/>
                <a:gd name="T5" fmla="*/ 9 h 10"/>
                <a:gd name="T6" fmla="*/ 1 w 13"/>
                <a:gd name="T7" fmla="*/ 7 h 10"/>
                <a:gd name="T8" fmla="*/ 0 w 13"/>
                <a:gd name="T9" fmla="*/ 6 h 10"/>
                <a:gd name="T10" fmla="*/ 1 w 13"/>
                <a:gd name="T11" fmla="*/ 3 h 10"/>
                <a:gd name="T12" fmla="*/ 2 w 13"/>
                <a:gd name="T13" fmla="*/ 1 h 10"/>
                <a:gd name="T14" fmla="*/ 4 w 13"/>
                <a:gd name="T15" fmla="*/ 0 h 10"/>
                <a:gd name="T16" fmla="*/ 6 w 13"/>
                <a:gd name="T17" fmla="*/ 0 h 10"/>
                <a:gd name="T18" fmla="*/ 9 w 13"/>
                <a:gd name="T19" fmla="*/ 0 h 10"/>
                <a:gd name="T20" fmla="*/ 11 w 13"/>
                <a:gd name="T21" fmla="*/ 1 h 10"/>
                <a:gd name="T22" fmla="*/ 12 w 13"/>
                <a:gd name="T23" fmla="*/ 3 h 10"/>
                <a:gd name="T24" fmla="*/ 13 w 13"/>
                <a:gd name="T25" fmla="*/ 6 h 10"/>
                <a:gd name="T26" fmla="*/ 12 w 13"/>
                <a:gd name="T27" fmla="*/ 7 h 10"/>
                <a:gd name="T28" fmla="*/ 11 w 13"/>
                <a:gd name="T29" fmla="*/ 9 h 10"/>
                <a:gd name="T30" fmla="*/ 9 w 13"/>
                <a:gd name="T31" fmla="*/ 10 h 10"/>
                <a:gd name="T32" fmla="*/ 6 w 13"/>
                <a:gd name="T3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0">
                  <a:moveTo>
                    <a:pt x="6" y="10"/>
                  </a:moveTo>
                  <a:lnTo>
                    <a:pt x="4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9"/>
                  </a:lnTo>
                  <a:lnTo>
                    <a:pt x="9" y="10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1" name="Freeform 1161"/>
            <p:cNvSpPr>
              <a:spLocks/>
            </p:cNvSpPr>
            <p:nvPr/>
          </p:nvSpPr>
          <p:spPr bwMode="auto">
            <a:xfrm>
              <a:off x="885" y="2133"/>
              <a:ext cx="12" cy="23"/>
            </a:xfrm>
            <a:custGeom>
              <a:avLst/>
              <a:gdLst>
                <a:gd name="T0" fmla="*/ 17 w 35"/>
                <a:gd name="T1" fmla="*/ 70 h 70"/>
                <a:gd name="T2" fmla="*/ 24 w 35"/>
                <a:gd name="T3" fmla="*/ 67 h 70"/>
                <a:gd name="T4" fmla="*/ 30 w 35"/>
                <a:gd name="T5" fmla="*/ 59 h 70"/>
                <a:gd name="T6" fmla="*/ 34 w 35"/>
                <a:gd name="T7" fmla="*/ 48 h 70"/>
                <a:gd name="T8" fmla="*/ 35 w 35"/>
                <a:gd name="T9" fmla="*/ 34 h 70"/>
                <a:gd name="T10" fmla="*/ 34 w 35"/>
                <a:gd name="T11" fmla="*/ 21 h 70"/>
                <a:gd name="T12" fmla="*/ 30 w 35"/>
                <a:gd name="T13" fmla="*/ 11 h 70"/>
                <a:gd name="T14" fmla="*/ 24 w 35"/>
                <a:gd name="T15" fmla="*/ 3 h 70"/>
                <a:gd name="T16" fmla="*/ 17 w 35"/>
                <a:gd name="T17" fmla="*/ 0 h 70"/>
                <a:gd name="T18" fmla="*/ 11 w 35"/>
                <a:gd name="T19" fmla="*/ 3 h 70"/>
                <a:gd name="T20" fmla="*/ 5 w 35"/>
                <a:gd name="T21" fmla="*/ 11 h 70"/>
                <a:gd name="T22" fmla="*/ 1 w 35"/>
                <a:gd name="T23" fmla="*/ 21 h 70"/>
                <a:gd name="T24" fmla="*/ 0 w 35"/>
                <a:gd name="T25" fmla="*/ 34 h 70"/>
                <a:gd name="T26" fmla="*/ 1 w 35"/>
                <a:gd name="T27" fmla="*/ 48 h 70"/>
                <a:gd name="T28" fmla="*/ 5 w 35"/>
                <a:gd name="T29" fmla="*/ 59 h 70"/>
                <a:gd name="T30" fmla="*/ 11 w 35"/>
                <a:gd name="T31" fmla="*/ 67 h 70"/>
                <a:gd name="T32" fmla="*/ 17 w 35"/>
                <a:gd name="T3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70">
                  <a:moveTo>
                    <a:pt x="17" y="70"/>
                  </a:moveTo>
                  <a:lnTo>
                    <a:pt x="24" y="67"/>
                  </a:lnTo>
                  <a:lnTo>
                    <a:pt x="30" y="59"/>
                  </a:lnTo>
                  <a:lnTo>
                    <a:pt x="34" y="48"/>
                  </a:lnTo>
                  <a:lnTo>
                    <a:pt x="35" y="34"/>
                  </a:lnTo>
                  <a:lnTo>
                    <a:pt x="34" y="21"/>
                  </a:lnTo>
                  <a:lnTo>
                    <a:pt x="30" y="11"/>
                  </a:lnTo>
                  <a:lnTo>
                    <a:pt x="24" y="3"/>
                  </a:lnTo>
                  <a:lnTo>
                    <a:pt x="17" y="0"/>
                  </a:lnTo>
                  <a:lnTo>
                    <a:pt x="11" y="3"/>
                  </a:lnTo>
                  <a:lnTo>
                    <a:pt x="5" y="11"/>
                  </a:lnTo>
                  <a:lnTo>
                    <a:pt x="1" y="21"/>
                  </a:lnTo>
                  <a:lnTo>
                    <a:pt x="0" y="34"/>
                  </a:lnTo>
                  <a:lnTo>
                    <a:pt x="1" y="48"/>
                  </a:lnTo>
                  <a:lnTo>
                    <a:pt x="5" y="59"/>
                  </a:lnTo>
                  <a:lnTo>
                    <a:pt x="11" y="67"/>
                  </a:lnTo>
                  <a:lnTo>
                    <a:pt x="17" y="70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2" name="Freeform 1162"/>
            <p:cNvSpPr>
              <a:spLocks/>
            </p:cNvSpPr>
            <p:nvPr/>
          </p:nvSpPr>
          <p:spPr bwMode="auto">
            <a:xfrm>
              <a:off x="971" y="2133"/>
              <a:ext cx="12" cy="23"/>
            </a:xfrm>
            <a:custGeom>
              <a:avLst/>
              <a:gdLst>
                <a:gd name="T0" fmla="*/ 18 w 36"/>
                <a:gd name="T1" fmla="*/ 70 h 70"/>
                <a:gd name="T2" fmla="*/ 24 w 36"/>
                <a:gd name="T3" fmla="*/ 67 h 70"/>
                <a:gd name="T4" fmla="*/ 30 w 36"/>
                <a:gd name="T5" fmla="*/ 59 h 70"/>
                <a:gd name="T6" fmla="*/ 35 w 36"/>
                <a:gd name="T7" fmla="*/ 48 h 70"/>
                <a:gd name="T8" fmla="*/ 36 w 36"/>
                <a:gd name="T9" fmla="*/ 34 h 70"/>
                <a:gd name="T10" fmla="*/ 35 w 36"/>
                <a:gd name="T11" fmla="*/ 21 h 70"/>
                <a:gd name="T12" fmla="*/ 30 w 36"/>
                <a:gd name="T13" fmla="*/ 11 h 70"/>
                <a:gd name="T14" fmla="*/ 24 w 36"/>
                <a:gd name="T15" fmla="*/ 3 h 70"/>
                <a:gd name="T16" fmla="*/ 18 w 36"/>
                <a:gd name="T17" fmla="*/ 0 h 70"/>
                <a:gd name="T18" fmla="*/ 11 w 36"/>
                <a:gd name="T19" fmla="*/ 3 h 70"/>
                <a:gd name="T20" fmla="*/ 6 w 36"/>
                <a:gd name="T21" fmla="*/ 11 h 70"/>
                <a:gd name="T22" fmla="*/ 1 w 36"/>
                <a:gd name="T23" fmla="*/ 21 h 70"/>
                <a:gd name="T24" fmla="*/ 0 w 36"/>
                <a:gd name="T25" fmla="*/ 34 h 70"/>
                <a:gd name="T26" fmla="*/ 1 w 36"/>
                <a:gd name="T27" fmla="*/ 48 h 70"/>
                <a:gd name="T28" fmla="*/ 6 w 36"/>
                <a:gd name="T29" fmla="*/ 59 h 70"/>
                <a:gd name="T30" fmla="*/ 11 w 36"/>
                <a:gd name="T31" fmla="*/ 67 h 70"/>
                <a:gd name="T32" fmla="*/ 18 w 36"/>
                <a:gd name="T3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70">
                  <a:moveTo>
                    <a:pt x="18" y="70"/>
                  </a:moveTo>
                  <a:lnTo>
                    <a:pt x="24" y="67"/>
                  </a:lnTo>
                  <a:lnTo>
                    <a:pt x="30" y="59"/>
                  </a:lnTo>
                  <a:lnTo>
                    <a:pt x="35" y="48"/>
                  </a:lnTo>
                  <a:lnTo>
                    <a:pt x="36" y="34"/>
                  </a:lnTo>
                  <a:lnTo>
                    <a:pt x="35" y="21"/>
                  </a:lnTo>
                  <a:lnTo>
                    <a:pt x="30" y="11"/>
                  </a:lnTo>
                  <a:lnTo>
                    <a:pt x="24" y="3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6" y="11"/>
                  </a:lnTo>
                  <a:lnTo>
                    <a:pt x="1" y="21"/>
                  </a:lnTo>
                  <a:lnTo>
                    <a:pt x="0" y="34"/>
                  </a:lnTo>
                  <a:lnTo>
                    <a:pt x="1" y="48"/>
                  </a:lnTo>
                  <a:lnTo>
                    <a:pt x="6" y="59"/>
                  </a:lnTo>
                  <a:lnTo>
                    <a:pt x="11" y="67"/>
                  </a:lnTo>
                  <a:lnTo>
                    <a:pt x="18" y="70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3" name="Freeform 1163"/>
            <p:cNvSpPr>
              <a:spLocks/>
            </p:cNvSpPr>
            <p:nvPr/>
          </p:nvSpPr>
          <p:spPr bwMode="auto">
            <a:xfrm>
              <a:off x="854" y="1956"/>
              <a:ext cx="159" cy="157"/>
            </a:xfrm>
            <a:custGeom>
              <a:avLst/>
              <a:gdLst>
                <a:gd name="T0" fmla="*/ 431 w 475"/>
                <a:gd name="T1" fmla="*/ 294 h 469"/>
                <a:gd name="T2" fmla="*/ 440 w 475"/>
                <a:gd name="T3" fmla="*/ 295 h 469"/>
                <a:gd name="T4" fmla="*/ 456 w 475"/>
                <a:gd name="T5" fmla="*/ 288 h 469"/>
                <a:gd name="T6" fmla="*/ 457 w 475"/>
                <a:gd name="T7" fmla="*/ 255 h 469"/>
                <a:gd name="T8" fmla="*/ 465 w 475"/>
                <a:gd name="T9" fmla="*/ 196 h 469"/>
                <a:gd name="T10" fmla="*/ 474 w 475"/>
                <a:gd name="T11" fmla="*/ 142 h 469"/>
                <a:gd name="T12" fmla="*/ 460 w 475"/>
                <a:gd name="T13" fmla="*/ 136 h 469"/>
                <a:gd name="T14" fmla="*/ 442 w 475"/>
                <a:gd name="T15" fmla="*/ 146 h 469"/>
                <a:gd name="T16" fmla="*/ 429 w 475"/>
                <a:gd name="T17" fmla="*/ 196 h 469"/>
                <a:gd name="T18" fmla="*/ 417 w 475"/>
                <a:gd name="T19" fmla="*/ 241 h 469"/>
                <a:gd name="T20" fmla="*/ 410 w 475"/>
                <a:gd name="T21" fmla="*/ 210 h 469"/>
                <a:gd name="T22" fmla="*/ 394 w 475"/>
                <a:gd name="T23" fmla="*/ 183 h 469"/>
                <a:gd name="T24" fmla="*/ 363 w 475"/>
                <a:gd name="T25" fmla="*/ 160 h 469"/>
                <a:gd name="T26" fmla="*/ 325 w 475"/>
                <a:gd name="T27" fmla="*/ 131 h 469"/>
                <a:gd name="T28" fmla="*/ 299 w 475"/>
                <a:gd name="T29" fmla="*/ 92 h 469"/>
                <a:gd name="T30" fmla="*/ 290 w 475"/>
                <a:gd name="T31" fmla="*/ 43 h 469"/>
                <a:gd name="T32" fmla="*/ 279 w 475"/>
                <a:gd name="T33" fmla="*/ 16 h 469"/>
                <a:gd name="T34" fmla="*/ 240 w 475"/>
                <a:gd name="T35" fmla="*/ 55 h 469"/>
                <a:gd name="T36" fmla="*/ 188 w 475"/>
                <a:gd name="T37" fmla="*/ 81 h 469"/>
                <a:gd name="T38" fmla="*/ 134 w 475"/>
                <a:gd name="T39" fmla="*/ 96 h 469"/>
                <a:gd name="T40" fmla="*/ 93 w 475"/>
                <a:gd name="T41" fmla="*/ 104 h 469"/>
                <a:gd name="T42" fmla="*/ 76 w 475"/>
                <a:gd name="T43" fmla="*/ 106 h 469"/>
                <a:gd name="T44" fmla="*/ 63 w 475"/>
                <a:gd name="T45" fmla="*/ 106 h 469"/>
                <a:gd name="T46" fmla="*/ 51 w 475"/>
                <a:gd name="T47" fmla="*/ 110 h 469"/>
                <a:gd name="T48" fmla="*/ 41 w 475"/>
                <a:gd name="T49" fmla="*/ 115 h 469"/>
                <a:gd name="T50" fmla="*/ 33 w 475"/>
                <a:gd name="T51" fmla="*/ 120 h 469"/>
                <a:gd name="T52" fmla="*/ 18 w 475"/>
                <a:gd name="T53" fmla="*/ 135 h 469"/>
                <a:gd name="T54" fmla="*/ 5 w 475"/>
                <a:gd name="T55" fmla="*/ 149 h 469"/>
                <a:gd name="T56" fmla="*/ 4 w 475"/>
                <a:gd name="T57" fmla="*/ 164 h 469"/>
                <a:gd name="T58" fmla="*/ 20 w 475"/>
                <a:gd name="T59" fmla="*/ 185 h 469"/>
                <a:gd name="T60" fmla="*/ 38 w 475"/>
                <a:gd name="T61" fmla="*/ 203 h 469"/>
                <a:gd name="T62" fmla="*/ 47 w 475"/>
                <a:gd name="T63" fmla="*/ 259 h 469"/>
                <a:gd name="T64" fmla="*/ 51 w 475"/>
                <a:gd name="T65" fmla="*/ 325 h 469"/>
                <a:gd name="T66" fmla="*/ 75 w 475"/>
                <a:gd name="T67" fmla="*/ 368 h 469"/>
                <a:gd name="T68" fmla="*/ 110 w 475"/>
                <a:gd name="T69" fmla="*/ 407 h 469"/>
                <a:gd name="T70" fmla="*/ 143 w 475"/>
                <a:gd name="T71" fmla="*/ 432 h 469"/>
                <a:gd name="T72" fmla="*/ 178 w 475"/>
                <a:gd name="T73" fmla="*/ 452 h 469"/>
                <a:gd name="T74" fmla="*/ 215 w 475"/>
                <a:gd name="T75" fmla="*/ 467 h 469"/>
                <a:gd name="T76" fmla="*/ 254 w 475"/>
                <a:gd name="T77" fmla="*/ 468 h 469"/>
                <a:gd name="T78" fmla="*/ 290 w 475"/>
                <a:gd name="T79" fmla="*/ 457 h 469"/>
                <a:gd name="T80" fmla="*/ 317 w 475"/>
                <a:gd name="T81" fmla="*/ 431 h 469"/>
                <a:gd name="T82" fmla="*/ 337 w 475"/>
                <a:gd name="T83" fmla="*/ 400 h 469"/>
                <a:gd name="T84" fmla="*/ 367 w 475"/>
                <a:gd name="T85" fmla="*/ 378 h 469"/>
                <a:gd name="T86" fmla="*/ 394 w 475"/>
                <a:gd name="T87" fmla="*/ 368 h 469"/>
                <a:gd name="T88" fmla="*/ 411 w 475"/>
                <a:gd name="T89" fmla="*/ 348 h 469"/>
                <a:gd name="T90" fmla="*/ 424 w 475"/>
                <a:gd name="T91" fmla="*/ 328 h 469"/>
                <a:gd name="T92" fmla="*/ 416 w 475"/>
                <a:gd name="T93" fmla="*/ 362 h 469"/>
                <a:gd name="T94" fmla="*/ 397 w 475"/>
                <a:gd name="T95" fmla="*/ 390 h 469"/>
                <a:gd name="T96" fmla="*/ 372 w 475"/>
                <a:gd name="T97" fmla="*/ 411 h 469"/>
                <a:gd name="T98" fmla="*/ 359 w 475"/>
                <a:gd name="T99" fmla="*/ 437 h 469"/>
                <a:gd name="T100" fmla="*/ 344 w 475"/>
                <a:gd name="T101" fmla="*/ 462 h 469"/>
                <a:gd name="T102" fmla="*/ 350 w 475"/>
                <a:gd name="T103" fmla="*/ 468 h 469"/>
                <a:gd name="T104" fmla="*/ 371 w 475"/>
                <a:gd name="T105" fmla="*/ 468 h 469"/>
                <a:gd name="T106" fmla="*/ 389 w 475"/>
                <a:gd name="T107" fmla="*/ 465 h 469"/>
                <a:gd name="T108" fmla="*/ 414 w 475"/>
                <a:gd name="T109" fmla="*/ 427 h 469"/>
                <a:gd name="T110" fmla="*/ 440 w 475"/>
                <a:gd name="T111" fmla="*/ 388 h 469"/>
                <a:gd name="T112" fmla="*/ 429 w 475"/>
                <a:gd name="T113" fmla="*/ 301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75" h="469">
                  <a:moveTo>
                    <a:pt x="429" y="294"/>
                  </a:moveTo>
                  <a:lnTo>
                    <a:pt x="430" y="294"/>
                  </a:lnTo>
                  <a:lnTo>
                    <a:pt x="431" y="294"/>
                  </a:lnTo>
                  <a:lnTo>
                    <a:pt x="432" y="295"/>
                  </a:lnTo>
                  <a:lnTo>
                    <a:pt x="434" y="295"/>
                  </a:lnTo>
                  <a:lnTo>
                    <a:pt x="440" y="295"/>
                  </a:lnTo>
                  <a:lnTo>
                    <a:pt x="445" y="295"/>
                  </a:lnTo>
                  <a:lnTo>
                    <a:pt x="452" y="293"/>
                  </a:lnTo>
                  <a:lnTo>
                    <a:pt x="456" y="288"/>
                  </a:lnTo>
                  <a:lnTo>
                    <a:pt x="460" y="277"/>
                  </a:lnTo>
                  <a:lnTo>
                    <a:pt x="460" y="266"/>
                  </a:lnTo>
                  <a:lnTo>
                    <a:pt x="457" y="255"/>
                  </a:lnTo>
                  <a:lnTo>
                    <a:pt x="454" y="245"/>
                  </a:lnTo>
                  <a:lnTo>
                    <a:pt x="456" y="219"/>
                  </a:lnTo>
                  <a:lnTo>
                    <a:pt x="465" y="196"/>
                  </a:lnTo>
                  <a:lnTo>
                    <a:pt x="474" y="173"/>
                  </a:lnTo>
                  <a:lnTo>
                    <a:pt x="475" y="147"/>
                  </a:lnTo>
                  <a:lnTo>
                    <a:pt x="474" y="142"/>
                  </a:lnTo>
                  <a:lnTo>
                    <a:pt x="470" y="137"/>
                  </a:lnTo>
                  <a:lnTo>
                    <a:pt x="466" y="135"/>
                  </a:lnTo>
                  <a:lnTo>
                    <a:pt x="460" y="136"/>
                  </a:lnTo>
                  <a:lnTo>
                    <a:pt x="453" y="138"/>
                  </a:lnTo>
                  <a:lnTo>
                    <a:pt x="448" y="142"/>
                  </a:lnTo>
                  <a:lnTo>
                    <a:pt x="442" y="146"/>
                  </a:lnTo>
                  <a:lnTo>
                    <a:pt x="438" y="151"/>
                  </a:lnTo>
                  <a:lnTo>
                    <a:pt x="435" y="174"/>
                  </a:lnTo>
                  <a:lnTo>
                    <a:pt x="429" y="196"/>
                  </a:lnTo>
                  <a:lnTo>
                    <a:pt x="424" y="217"/>
                  </a:lnTo>
                  <a:lnTo>
                    <a:pt x="419" y="239"/>
                  </a:lnTo>
                  <a:lnTo>
                    <a:pt x="417" y="241"/>
                  </a:lnTo>
                  <a:lnTo>
                    <a:pt x="416" y="230"/>
                  </a:lnTo>
                  <a:lnTo>
                    <a:pt x="413" y="219"/>
                  </a:lnTo>
                  <a:lnTo>
                    <a:pt x="410" y="210"/>
                  </a:lnTo>
                  <a:lnTo>
                    <a:pt x="405" y="200"/>
                  </a:lnTo>
                  <a:lnTo>
                    <a:pt x="400" y="191"/>
                  </a:lnTo>
                  <a:lnTo>
                    <a:pt x="394" y="183"/>
                  </a:lnTo>
                  <a:lnTo>
                    <a:pt x="386" y="174"/>
                  </a:lnTo>
                  <a:lnTo>
                    <a:pt x="377" y="166"/>
                  </a:lnTo>
                  <a:lnTo>
                    <a:pt x="363" y="160"/>
                  </a:lnTo>
                  <a:lnTo>
                    <a:pt x="350" y="151"/>
                  </a:lnTo>
                  <a:lnTo>
                    <a:pt x="337" y="142"/>
                  </a:lnTo>
                  <a:lnTo>
                    <a:pt x="325" y="131"/>
                  </a:lnTo>
                  <a:lnTo>
                    <a:pt x="316" y="119"/>
                  </a:lnTo>
                  <a:lnTo>
                    <a:pt x="306" y="106"/>
                  </a:lnTo>
                  <a:lnTo>
                    <a:pt x="299" y="92"/>
                  </a:lnTo>
                  <a:lnTo>
                    <a:pt x="294" y="78"/>
                  </a:lnTo>
                  <a:lnTo>
                    <a:pt x="292" y="65"/>
                  </a:lnTo>
                  <a:lnTo>
                    <a:pt x="290" y="43"/>
                  </a:lnTo>
                  <a:lnTo>
                    <a:pt x="288" y="19"/>
                  </a:lnTo>
                  <a:lnTo>
                    <a:pt x="286" y="0"/>
                  </a:lnTo>
                  <a:lnTo>
                    <a:pt x="279" y="16"/>
                  </a:lnTo>
                  <a:lnTo>
                    <a:pt x="268" y="31"/>
                  </a:lnTo>
                  <a:lnTo>
                    <a:pt x="255" y="44"/>
                  </a:lnTo>
                  <a:lnTo>
                    <a:pt x="240" y="55"/>
                  </a:lnTo>
                  <a:lnTo>
                    <a:pt x="224" y="65"/>
                  </a:lnTo>
                  <a:lnTo>
                    <a:pt x="206" y="73"/>
                  </a:lnTo>
                  <a:lnTo>
                    <a:pt x="188" y="81"/>
                  </a:lnTo>
                  <a:lnTo>
                    <a:pt x="170" y="88"/>
                  </a:lnTo>
                  <a:lnTo>
                    <a:pt x="151" y="93"/>
                  </a:lnTo>
                  <a:lnTo>
                    <a:pt x="134" y="96"/>
                  </a:lnTo>
                  <a:lnTo>
                    <a:pt x="118" y="99"/>
                  </a:lnTo>
                  <a:lnTo>
                    <a:pt x="104" y="103"/>
                  </a:lnTo>
                  <a:lnTo>
                    <a:pt x="93" y="104"/>
                  </a:lnTo>
                  <a:lnTo>
                    <a:pt x="83" y="105"/>
                  </a:lnTo>
                  <a:lnTo>
                    <a:pt x="78" y="106"/>
                  </a:lnTo>
                  <a:lnTo>
                    <a:pt x="76" y="106"/>
                  </a:lnTo>
                  <a:lnTo>
                    <a:pt x="71" y="106"/>
                  </a:lnTo>
                  <a:lnTo>
                    <a:pt x="67" y="106"/>
                  </a:lnTo>
                  <a:lnTo>
                    <a:pt x="63" y="106"/>
                  </a:lnTo>
                  <a:lnTo>
                    <a:pt x="58" y="107"/>
                  </a:lnTo>
                  <a:lnTo>
                    <a:pt x="55" y="108"/>
                  </a:lnTo>
                  <a:lnTo>
                    <a:pt x="51" y="110"/>
                  </a:lnTo>
                  <a:lnTo>
                    <a:pt x="46" y="111"/>
                  </a:lnTo>
                  <a:lnTo>
                    <a:pt x="43" y="113"/>
                  </a:lnTo>
                  <a:lnTo>
                    <a:pt x="41" y="115"/>
                  </a:lnTo>
                  <a:lnTo>
                    <a:pt x="39" y="117"/>
                  </a:lnTo>
                  <a:lnTo>
                    <a:pt x="36" y="118"/>
                  </a:lnTo>
                  <a:lnTo>
                    <a:pt x="33" y="120"/>
                  </a:lnTo>
                  <a:lnTo>
                    <a:pt x="28" y="124"/>
                  </a:lnTo>
                  <a:lnTo>
                    <a:pt x="23" y="130"/>
                  </a:lnTo>
                  <a:lnTo>
                    <a:pt x="18" y="135"/>
                  </a:lnTo>
                  <a:lnTo>
                    <a:pt x="14" y="139"/>
                  </a:lnTo>
                  <a:lnTo>
                    <a:pt x="10" y="145"/>
                  </a:lnTo>
                  <a:lnTo>
                    <a:pt x="5" y="149"/>
                  </a:lnTo>
                  <a:lnTo>
                    <a:pt x="2" y="153"/>
                  </a:lnTo>
                  <a:lnTo>
                    <a:pt x="0" y="158"/>
                  </a:lnTo>
                  <a:lnTo>
                    <a:pt x="4" y="164"/>
                  </a:lnTo>
                  <a:lnTo>
                    <a:pt x="10" y="172"/>
                  </a:lnTo>
                  <a:lnTo>
                    <a:pt x="15" y="178"/>
                  </a:lnTo>
                  <a:lnTo>
                    <a:pt x="20" y="185"/>
                  </a:lnTo>
                  <a:lnTo>
                    <a:pt x="26" y="191"/>
                  </a:lnTo>
                  <a:lnTo>
                    <a:pt x="31" y="198"/>
                  </a:lnTo>
                  <a:lnTo>
                    <a:pt x="38" y="203"/>
                  </a:lnTo>
                  <a:lnTo>
                    <a:pt x="43" y="210"/>
                  </a:lnTo>
                  <a:lnTo>
                    <a:pt x="47" y="235"/>
                  </a:lnTo>
                  <a:lnTo>
                    <a:pt x="47" y="259"/>
                  </a:lnTo>
                  <a:lnTo>
                    <a:pt x="47" y="284"/>
                  </a:lnTo>
                  <a:lnTo>
                    <a:pt x="49" y="309"/>
                  </a:lnTo>
                  <a:lnTo>
                    <a:pt x="51" y="325"/>
                  </a:lnTo>
                  <a:lnTo>
                    <a:pt x="56" y="341"/>
                  </a:lnTo>
                  <a:lnTo>
                    <a:pt x="65" y="355"/>
                  </a:lnTo>
                  <a:lnTo>
                    <a:pt x="75" y="368"/>
                  </a:lnTo>
                  <a:lnTo>
                    <a:pt x="86" y="381"/>
                  </a:lnTo>
                  <a:lnTo>
                    <a:pt x="98" y="394"/>
                  </a:lnTo>
                  <a:lnTo>
                    <a:pt x="110" y="407"/>
                  </a:lnTo>
                  <a:lnTo>
                    <a:pt x="120" y="419"/>
                  </a:lnTo>
                  <a:lnTo>
                    <a:pt x="132" y="426"/>
                  </a:lnTo>
                  <a:lnTo>
                    <a:pt x="143" y="432"/>
                  </a:lnTo>
                  <a:lnTo>
                    <a:pt x="155" y="439"/>
                  </a:lnTo>
                  <a:lnTo>
                    <a:pt x="166" y="445"/>
                  </a:lnTo>
                  <a:lnTo>
                    <a:pt x="178" y="452"/>
                  </a:lnTo>
                  <a:lnTo>
                    <a:pt x="190" y="457"/>
                  </a:lnTo>
                  <a:lnTo>
                    <a:pt x="202" y="463"/>
                  </a:lnTo>
                  <a:lnTo>
                    <a:pt x="215" y="467"/>
                  </a:lnTo>
                  <a:lnTo>
                    <a:pt x="228" y="468"/>
                  </a:lnTo>
                  <a:lnTo>
                    <a:pt x="241" y="469"/>
                  </a:lnTo>
                  <a:lnTo>
                    <a:pt x="254" y="468"/>
                  </a:lnTo>
                  <a:lnTo>
                    <a:pt x="266" y="466"/>
                  </a:lnTo>
                  <a:lnTo>
                    <a:pt x="278" y="463"/>
                  </a:lnTo>
                  <a:lnTo>
                    <a:pt x="290" y="457"/>
                  </a:lnTo>
                  <a:lnTo>
                    <a:pt x="301" y="450"/>
                  </a:lnTo>
                  <a:lnTo>
                    <a:pt x="310" y="441"/>
                  </a:lnTo>
                  <a:lnTo>
                    <a:pt x="317" y="431"/>
                  </a:lnTo>
                  <a:lnTo>
                    <a:pt x="323" y="421"/>
                  </a:lnTo>
                  <a:lnTo>
                    <a:pt x="330" y="410"/>
                  </a:lnTo>
                  <a:lnTo>
                    <a:pt x="337" y="400"/>
                  </a:lnTo>
                  <a:lnTo>
                    <a:pt x="346" y="391"/>
                  </a:lnTo>
                  <a:lnTo>
                    <a:pt x="356" y="384"/>
                  </a:lnTo>
                  <a:lnTo>
                    <a:pt x="367" y="378"/>
                  </a:lnTo>
                  <a:lnTo>
                    <a:pt x="379" y="376"/>
                  </a:lnTo>
                  <a:lnTo>
                    <a:pt x="387" y="373"/>
                  </a:lnTo>
                  <a:lnTo>
                    <a:pt x="394" y="368"/>
                  </a:lnTo>
                  <a:lnTo>
                    <a:pt x="400" y="361"/>
                  </a:lnTo>
                  <a:lnTo>
                    <a:pt x="405" y="355"/>
                  </a:lnTo>
                  <a:lnTo>
                    <a:pt x="411" y="348"/>
                  </a:lnTo>
                  <a:lnTo>
                    <a:pt x="415" y="341"/>
                  </a:lnTo>
                  <a:lnTo>
                    <a:pt x="419" y="334"/>
                  </a:lnTo>
                  <a:lnTo>
                    <a:pt x="424" y="328"/>
                  </a:lnTo>
                  <a:lnTo>
                    <a:pt x="423" y="339"/>
                  </a:lnTo>
                  <a:lnTo>
                    <a:pt x="421" y="351"/>
                  </a:lnTo>
                  <a:lnTo>
                    <a:pt x="416" y="362"/>
                  </a:lnTo>
                  <a:lnTo>
                    <a:pt x="412" y="373"/>
                  </a:lnTo>
                  <a:lnTo>
                    <a:pt x="405" y="383"/>
                  </a:lnTo>
                  <a:lnTo>
                    <a:pt x="397" y="390"/>
                  </a:lnTo>
                  <a:lnTo>
                    <a:pt x="388" y="398"/>
                  </a:lnTo>
                  <a:lnTo>
                    <a:pt x="377" y="403"/>
                  </a:lnTo>
                  <a:lnTo>
                    <a:pt x="372" y="411"/>
                  </a:lnTo>
                  <a:lnTo>
                    <a:pt x="367" y="419"/>
                  </a:lnTo>
                  <a:lnTo>
                    <a:pt x="362" y="428"/>
                  </a:lnTo>
                  <a:lnTo>
                    <a:pt x="359" y="437"/>
                  </a:lnTo>
                  <a:lnTo>
                    <a:pt x="355" y="445"/>
                  </a:lnTo>
                  <a:lnTo>
                    <a:pt x="349" y="454"/>
                  </a:lnTo>
                  <a:lnTo>
                    <a:pt x="344" y="462"/>
                  </a:lnTo>
                  <a:lnTo>
                    <a:pt x="337" y="469"/>
                  </a:lnTo>
                  <a:lnTo>
                    <a:pt x="344" y="468"/>
                  </a:lnTo>
                  <a:lnTo>
                    <a:pt x="350" y="468"/>
                  </a:lnTo>
                  <a:lnTo>
                    <a:pt x="357" y="468"/>
                  </a:lnTo>
                  <a:lnTo>
                    <a:pt x="363" y="468"/>
                  </a:lnTo>
                  <a:lnTo>
                    <a:pt x="371" y="468"/>
                  </a:lnTo>
                  <a:lnTo>
                    <a:pt x="377" y="467"/>
                  </a:lnTo>
                  <a:lnTo>
                    <a:pt x="384" y="466"/>
                  </a:lnTo>
                  <a:lnTo>
                    <a:pt x="389" y="465"/>
                  </a:lnTo>
                  <a:lnTo>
                    <a:pt x="398" y="452"/>
                  </a:lnTo>
                  <a:lnTo>
                    <a:pt x="407" y="440"/>
                  </a:lnTo>
                  <a:lnTo>
                    <a:pt x="414" y="427"/>
                  </a:lnTo>
                  <a:lnTo>
                    <a:pt x="423" y="413"/>
                  </a:lnTo>
                  <a:lnTo>
                    <a:pt x="430" y="400"/>
                  </a:lnTo>
                  <a:lnTo>
                    <a:pt x="440" y="388"/>
                  </a:lnTo>
                  <a:lnTo>
                    <a:pt x="450" y="376"/>
                  </a:lnTo>
                  <a:lnTo>
                    <a:pt x="462" y="364"/>
                  </a:lnTo>
                  <a:lnTo>
                    <a:pt x="429" y="301"/>
                  </a:lnTo>
                  <a:lnTo>
                    <a:pt x="429" y="294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4" name="Freeform 1164"/>
            <p:cNvSpPr>
              <a:spLocks/>
            </p:cNvSpPr>
            <p:nvPr/>
          </p:nvSpPr>
          <p:spPr bwMode="auto">
            <a:xfrm>
              <a:off x="996" y="2001"/>
              <a:ext cx="1" cy="4"/>
            </a:xfrm>
            <a:custGeom>
              <a:avLst/>
              <a:gdLst>
                <a:gd name="T0" fmla="*/ 2 w 2"/>
                <a:gd name="T1" fmla="*/ 12 h 12"/>
                <a:gd name="T2" fmla="*/ 2 w 2"/>
                <a:gd name="T3" fmla="*/ 10 h 12"/>
                <a:gd name="T4" fmla="*/ 2 w 2"/>
                <a:gd name="T5" fmla="*/ 7 h 12"/>
                <a:gd name="T6" fmla="*/ 2 w 2"/>
                <a:gd name="T7" fmla="*/ 3 h 12"/>
                <a:gd name="T8" fmla="*/ 2 w 2"/>
                <a:gd name="T9" fmla="*/ 0 h 12"/>
                <a:gd name="T10" fmla="*/ 0 w 2"/>
                <a:gd name="T11" fmla="*/ 7 h 12"/>
                <a:gd name="T12" fmla="*/ 1 w 2"/>
                <a:gd name="T13" fmla="*/ 8 h 12"/>
                <a:gd name="T14" fmla="*/ 1 w 2"/>
                <a:gd name="T15" fmla="*/ 9 h 12"/>
                <a:gd name="T16" fmla="*/ 2 w 2"/>
                <a:gd name="T17" fmla="*/ 11 h 12"/>
                <a:gd name="T18" fmla="*/ 2 w 2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12">
                  <a:moveTo>
                    <a:pt x="2" y="12"/>
                  </a:moveTo>
                  <a:lnTo>
                    <a:pt x="2" y="10"/>
                  </a:lnTo>
                  <a:lnTo>
                    <a:pt x="2" y="7"/>
                  </a:lnTo>
                  <a:lnTo>
                    <a:pt x="2" y="3"/>
                  </a:lnTo>
                  <a:lnTo>
                    <a:pt x="2" y="0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F2B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5" name="Freeform 1165"/>
            <p:cNvSpPr>
              <a:spLocks/>
            </p:cNvSpPr>
            <p:nvPr/>
          </p:nvSpPr>
          <p:spPr bwMode="auto">
            <a:xfrm>
              <a:off x="850" y="1926"/>
              <a:ext cx="147" cy="88"/>
            </a:xfrm>
            <a:custGeom>
              <a:avLst/>
              <a:gdLst>
                <a:gd name="T0" fmla="*/ 39 w 441"/>
                <a:gd name="T1" fmla="*/ 215 h 263"/>
                <a:gd name="T2" fmla="*/ 36 w 441"/>
                <a:gd name="T3" fmla="*/ 212 h 263"/>
                <a:gd name="T4" fmla="*/ 50 w 441"/>
                <a:gd name="T5" fmla="*/ 194 h 263"/>
                <a:gd name="T6" fmla="*/ 63 w 441"/>
                <a:gd name="T7" fmla="*/ 176 h 263"/>
                <a:gd name="T8" fmla="*/ 95 w 441"/>
                <a:gd name="T9" fmla="*/ 140 h 263"/>
                <a:gd name="T10" fmla="*/ 148 w 441"/>
                <a:gd name="T11" fmla="*/ 119 h 263"/>
                <a:gd name="T12" fmla="*/ 206 w 441"/>
                <a:gd name="T13" fmla="*/ 108 h 263"/>
                <a:gd name="T14" fmla="*/ 192 w 441"/>
                <a:gd name="T15" fmla="*/ 117 h 263"/>
                <a:gd name="T16" fmla="*/ 162 w 441"/>
                <a:gd name="T17" fmla="*/ 123 h 263"/>
                <a:gd name="T18" fmla="*/ 131 w 441"/>
                <a:gd name="T19" fmla="*/ 140 h 263"/>
                <a:gd name="T20" fmla="*/ 103 w 441"/>
                <a:gd name="T21" fmla="*/ 164 h 263"/>
                <a:gd name="T22" fmla="*/ 177 w 441"/>
                <a:gd name="T23" fmla="*/ 147 h 263"/>
                <a:gd name="T24" fmla="*/ 232 w 441"/>
                <a:gd name="T25" fmla="*/ 119 h 263"/>
                <a:gd name="T26" fmla="*/ 274 w 441"/>
                <a:gd name="T27" fmla="*/ 87 h 263"/>
                <a:gd name="T28" fmla="*/ 299 w 441"/>
                <a:gd name="T29" fmla="*/ 56 h 263"/>
                <a:gd name="T30" fmla="*/ 314 w 441"/>
                <a:gd name="T31" fmla="*/ 37 h 263"/>
                <a:gd name="T32" fmla="*/ 321 w 441"/>
                <a:gd name="T33" fmla="*/ 48 h 263"/>
                <a:gd name="T34" fmla="*/ 339 w 441"/>
                <a:gd name="T35" fmla="*/ 126 h 263"/>
                <a:gd name="T36" fmla="*/ 368 w 441"/>
                <a:gd name="T37" fmla="*/ 201 h 263"/>
                <a:gd name="T38" fmla="*/ 387 w 441"/>
                <a:gd name="T39" fmla="*/ 225 h 263"/>
                <a:gd name="T40" fmla="*/ 407 w 441"/>
                <a:gd name="T41" fmla="*/ 246 h 263"/>
                <a:gd name="T42" fmla="*/ 423 w 441"/>
                <a:gd name="T43" fmla="*/ 263 h 263"/>
                <a:gd name="T44" fmla="*/ 414 w 441"/>
                <a:gd name="T45" fmla="*/ 229 h 263"/>
                <a:gd name="T46" fmla="*/ 398 w 441"/>
                <a:gd name="T47" fmla="*/ 198 h 263"/>
                <a:gd name="T48" fmla="*/ 394 w 441"/>
                <a:gd name="T49" fmla="*/ 184 h 263"/>
                <a:gd name="T50" fmla="*/ 416 w 441"/>
                <a:gd name="T51" fmla="*/ 202 h 263"/>
                <a:gd name="T52" fmla="*/ 435 w 441"/>
                <a:gd name="T53" fmla="*/ 225 h 263"/>
                <a:gd name="T54" fmla="*/ 438 w 441"/>
                <a:gd name="T55" fmla="*/ 199 h 263"/>
                <a:gd name="T56" fmla="*/ 401 w 441"/>
                <a:gd name="T57" fmla="*/ 87 h 263"/>
                <a:gd name="T58" fmla="*/ 321 w 441"/>
                <a:gd name="T59" fmla="*/ 4 h 263"/>
                <a:gd name="T60" fmla="*/ 261 w 441"/>
                <a:gd name="T61" fmla="*/ 4 h 263"/>
                <a:gd name="T62" fmla="*/ 229 w 441"/>
                <a:gd name="T63" fmla="*/ 14 h 263"/>
                <a:gd name="T64" fmla="*/ 196 w 441"/>
                <a:gd name="T65" fmla="*/ 15 h 263"/>
                <a:gd name="T66" fmla="*/ 174 w 441"/>
                <a:gd name="T67" fmla="*/ 19 h 263"/>
                <a:gd name="T68" fmla="*/ 140 w 441"/>
                <a:gd name="T69" fmla="*/ 24 h 263"/>
                <a:gd name="T70" fmla="*/ 102 w 441"/>
                <a:gd name="T71" fmla="*/ 38 h 263"/>
                <a:gd name="T72" fmla="*/ 60 w 441"/>
                <a:gd name="T73" fmla="*/ 65 h 263"/>
                <a:gd name="T74" fmla="*/ 22 w 441"/>
                <a:gd name="T75" fmla="*/ 113 h 263"/>
                <a:gd name="T76" fmla="*/ 5 w 441"/>
                <a:gd name="T77" fmla="*/ 166 h 263"/>
                <a:gd name="T78" fmla="*/ 0 w 441"/>
                <a:gd name="T79" fmla="*/ 211 h 263"/>
                <a:gd name="T80" fmla="*/ 13 w 441"/>
                <a:gd name="T81" fmla="*/ 249 h 263"/>
                <a:gd name="T82" fmla="*/ 23 w 441"/>
                <a:gd name="T83" fmla="*/ 236 h 263"/>
                <a:gd name="T84" fmla="*/ 36 w 441"/>
                <a:gd name="T85" fmla="*/ 22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41" h="263">
                  <a:moveTo>
                    <a:pt x="46" y="211"/>
                  </a:moveTo>
                  <a:lnTo>
                    <a:pt x="42" y="213"/>
                  </a:lnTo>
                  <a:lnTo>
                    <a:pt x="39" y="215"/>
                  </a:lnTo>
                  <a:lnTo>
                    <a:pt x="36" y="216"/>
                  </a:lnTo>
                  <a:lnTo>
                    <a:pt x="31" y="217"/>
                  </a:lnTo>
                  <a:lnTo>
                    <a:pt x="36" y="212"/>
                  </a:lnTo>
                  <a:lnTo>
                    <a:pt x="41" y="206"/>
                  </a:lnTo>
                  <a:lnTo>
                    <a:pt x="45" y="200"/>
                  </a:lnTo>
                  <a:lnTo>
                    <a:pt x="50" y="194"/>
                  </a:lnTo>
                  <a:lnTo>
                    <a:pt x="54" y="188"/>
                  </a:lnTo>
                  <a:lnTo>
                    <a:pt x="58" y="182"/>
                  </a:lnTo>
                  <a:lnTo>
                    <a:pt x="63" y="176"/>
                  </a:lnTo>
                  <a:lnTo>
                    <a:pt x="67" y="170"/>
                  </a:lnTo>
                  <a:lnTo>
                    <a:pt x="80" y="153"/>
                  </a:lnTo>
                  <a:lnTo>
                    <a:pt x="95" y="140"/>
                  </a:lnTo>
                  <a:lnTo>
                    <a:pt x="111" y="130"/>
                  </a:lnTo>
                  <a:lnTo>
                    <a:pt x="130" y="123"/>
                  </a:lnTo>
                  <a:lnTo>
                    <a:pt x="148" y="119"/>
                  </a:lnTo>
                  <a:lnTo>
                    <a:pt x="168" y="116"/>
                  </a:lnTo>
                  <a:lnTo>
                    <a:pt x="187" y="113"/>
                  </a:lnTo>
                  <a:lnTo>
                    <a:pt x="206" y="108"/>
                  </a:lnTo>
                  <a:lnTo>
                    <a:pt x="202" y="110"/>
                  </a:lnTo>
                  <a:lnTo>
                    <a:pt x="197" y="114"/>
                  </a:lnTo>
                  <a:lnTo>
                    <a:pt x="192" y="117"/>
                  </a:lnTo>
                  <a:lnTo>
                    <a:pt x="187" y="119"/>
                  </a:lnTo>
                  <a:lnTo>
                    <a:pt x="174" y="120"/>
                  </a:lnTo>
                  <a:lnTo>
                    <a:pt x="162" y="123"/>
                  </a:lnTo>
                  <a:lnTo>
                    <a:pt x="151" y="128"/>
                  </a:lnTo>
                  <a:lnTo>
                    <a:pt x="140" y="133"/>
                  </a:lnTo>
                  <a:lnTo>
                    <a:pt x="131" y="140"/>
                  </a:lnTo>
                  <a:lnTo>
                    <a:pt x="121" y="147"/>
                  </a:lnTo>
                  <a:lnTo>
                    <a:pt x="111" y="156"/>
                  </a:lnTo>
                  <a:lnTo>
                    <a:pt x="103" y="164"/>
                  </a:lnTo>
                  <a:lnTo>
                    <a:pt x="131" y="159"/>
                  </a:lnTo>
                  <a:lnTo>
                    <a:pt x="155" y="154"/>
                  </a:lnTo>
                  <a:lnTo>
                    <a:pt x="177" y="147"/>
                  </a:lnTo>
                  <a:lnTo>
                    <a:pt x="198" y="139"/>
                  </a:lnTo>
                  <a:lnTo>
                    <a:pt x="216" y="130"/>
                  </a:lnTo>
                  <a:lnTo>
                    <a:pt x="232" y="119"/>
                  </a:lnTo>
                  <a:lnTo>
                    <a:pt x="248" y="108"/>
                  </a:lnTo>
                  <a:lnTo>
                    <a:pt x="262" y="97"/>
                  </a:lnTo>
                  <a:lnTo>
                    <a:pt x="274" y="87"/>
                  </a:lnTo>
                  <a:lnTo>
                    <a:pt x="283" y="76"/>
                  </a:lnTo>
                  <a:lnTo>
                    <a:pt x="292" y="66"/>
                  </a:lnTo>
                  <a:lnTo>
                    <a:pt x="299" y="56"/>
                  </a:lnTo>
                  <a:lnTo>
                    <a:pt x="306" y="49"/>
                  </a:lnTo>
                  <a:lnTo>
                    <a:pt x="310" y="42"/>
                  </a:lnTo>
                  <a:lnTo>
                    <a:pt x="314" y="37"/>
                  </a:lnTo>
                  <a:lnTo>
                    <a:pt x="316" y="34"/>
                  </a:lnTo>
                  <a:lnTo>
                    <a:pt x="317" y="33"/>
                  </a:lnTo>
                  <a:lnTo>
                    <a:pt x="321" y="48"/>
                  </a:lnTo>
                  <a:lnTo>
                    <a:pt x="325" y="70"/>
                  </a:lnTo>
                  <a:lnTo>
                    <a:pt x="332" y="96"/>
                  </a:lnTo>
                  <a:lnTo>
                    <a:pt x="339" y="126"/>
                  </a:lnTo>
                  <a:lnTo>
                    <a:pt x="348" y="154"/>
                  </a:lnTo>
                  <a:lnTo>
                    <a:pt x="357" y="180"/>
                  </a:lnTo>
                  <a:lnTo>
                    <a:pt x="368" y="201"/>
                  </a:lnTo>
                  <a:lnTo>
                    <a:pt x="380" y="214"/>
                  </a:lnTo>
                  <a:lnTo>
                    <a:pt x="383" y="219"/>
                  </a:lnTo>
                  <a:lnTo>
                    <a:pt x="387" y="225"/>
                  </a:lnTo>
                  <a:lnTo>
                    <a:pt x="394" y="232"/>
                  </a:lnTo>
                  <a:lnTo>
                    <a:pt x="400" y="238"/>
                  </a:lnTo>
                  <a:lnTo>
                    <a:pt x="407" y="246"/>
                  </a:lnTo>
                  <a:lnTo>
                    <a:pt x="413" y="252"/>
                  </a:lnTo>
                  <a:lnTo>
                    <a:pt x="418" y="259"/>
                  </a:lnTo>
                  <a:lnTo>
                    <a:pt x="423" y="263"/>
                  </a:lnTo>
                  <a:lnTo>
                    <a:pt x="421" y="251"/>
                  </a:lnTo>
                  <a:lnTo>
                    <a:pt x="417" y="240"/>
                  </a:lnTo>
                  <a:lnTo>
                    <a:pt x="414" y="229"/>
                  </a:lnTo>
                  <a:lnTo>
                    <a:pt x="409" y="219"/>
                  </a:lnTo>
                  <a:lnTo>
                    <a:pt x="403" y="209"/>
                  </a:lnTo>
                  <a:lnTo>
                    <a:pt x="398" y="198"/>
                  </a:lnTo>
                  <a:lnTo>
                    <a:pt x="391" y="188"/>
                  </a:lnTo>
                  <a:lnTo>
                    <a:pt x="386" y="179"/>
                  </a:lnTo>
                  <a:lnTo>
                    <a:pt x="394" y="184"/>
                  </a:lnTo>
                  <a:lnTo>
                    <a:pt x="401" y="189"/>
                  </a:lnTo>
                  <a:lnTo>
                    <a:pt x="409" y="196"/>
                  </a:lnTo>
                  <a:lnTo>
                    <a:pt x="416" y="202"/>
                  </a:lnTo>
                  <a:lnTo>
                    <a:pt x="424" y="210"/>
                  </a:lnTo>
                  <a:lnTo>
                    <a:pt x="429" y="217"/>
                  </a:lnTo>
                  <a:lnTo>
                    <a:pt x="435" y="225"/>
                  </a:lnTo>
                  <a:lnTo>
                    <a:pt x="439" y="233"/>
                  </a:lnTo>
                  <a:lnTo>
                    <a:pt x="441" y="226"/>
                  </a:lnTo>
                  <a:lnTo>
                    <a:pt x="438" y="199"/>
                  </a:lnTo>
                  <a:lnTo>
                    <a:pt x="430" y="164"/>
                  </a:lnTo>
                  <a:lnTo>
                    <a:pt x="417" y="126"/>
                  </a:lnTo>
                  <a:lnTo>
                    <a:pt x="401" y="87"/>
                  </a:lnTo>
                  <a:lnTo>
                    <a:pt x="380" y="51"/>
                  </a:lnTo>
                  <a:lnTo>
                    <a:pt x="352" y="23"/>
                  </a:lnTo>
                  <a:lnTo>
                    <a:pt x="321" y="4"/>
                  </a:lnTo>
                  <a:lnTo>
                    <a:pt x="283" y="0"/>
                  </a:lnTo>
                  <a:lnTo>
                    <a:pt x="271" y="2"/>
                  </a:lnTo>
                  <a:lnTo>
                    <a:pt x="261" y="4"/>
                  </a:lnTo>
                  <a:lnTo>
                    <a:pt x="251" y="8"/>
                  </a:lnTo>
                  <a:lnTo>
                    <a:pt x="240" y="11"/>
                  </a:lnTo>
                  <a:lnTo>
                    <a:pt x="229" y="14"/>
                  </a:lnTo>
                  <a:lnTo>
                    <a:pt x="218" y="16"/>
                  </a:lnTo>
                  <a:lnTo>
                    <a:pt x="208" y="16"/>
                  </a:lnTo>
                  <a:lnTo>
                    <a:pt x="196" y="15"/>
                  </a:lnTo>
                  <a:lnTo>
                    <a:pt x="190" y="16"/>
                  </a:lnTo>
                  <a:lnTo>
                    <a:pt x="183" y="17"/>
                  </a:lnTo>
                  <a:lnTo>
                    <a:pt x="174" y="19"/>
                  </a:lnTo>
                  <a:lnTo>
                    <a:pt x="164" y="20"/>
                  </a:lnTo>
                  <a:lnTo>
                    <a:pt x="152" y="22"/>
                  </a:lnTo>
                  <a:lnTo>
                    <a:pt x="140" y="24"/>
                  </a:lnTo>
                  <a:lnTo>
                    <a:pt x="129" y="27"/>
                  </a:lnTo>
                  <a:lnTo>
                    <a:pt x="115" y="31"/>
                  </a:lnTo>
                  <a:lnTo>
                    <a:pt x="102" y="38"/>
                  </a:lnTo>
                  <a:lnTo>
                    <a:pt x="88" y="44"/>
                  </a:lnTo>
                  <a:lnTo>
                    <a:pt x="73" y="54"/>
                  </a:lnTo>
                  <a:lnTo>
                    <a:pt x="60" y="65"/>
                  </a:lnTo>
                  <a:lnTo>
                    <a:pt x="46" y="78"/>
                  </a:lnTo>
                  <a:lnTo>
                    <a:pt x="35" y="94"/>
                  </a:lnTo>
                  <a:lnTo>
                    <a:pt x="22" y="113"/>
                  </a:lnTo>
                  <a:lnTo>
                    <a:pt x="11" y="134"/>
                  </a:lnTo>
                  <a:lnTo>
                    <a:pt x="9" y="149"/>
                  </a:lnTo>
                  <a:lnTo>
                    <a:pt x="5" y="166"/>
                  </a:lnTo>
                  <a:lnTo>
                    <a:pt x="2" y="181"/>
                  </a:lnTo>
                  <a:lnTo>
                    <a:pt x="0" y="197"/>
                  </a:lnTo>
                  <a:lnTo>
                    <a:pt x="0" y="211"/>
                  </a:lnTo>
                  <a:lnTo>
                    <a:pt x="3" y="224"/>
                  </a:lnTo>
                  <a:lnTo>
                    <a:pt x="7" y="237"/>
                  </a:lnTo>
                  <a:lnTo>
                    <a:pt x="13" y="249"/>
                  </a:lnTo>
                  <a:lnTo>
                    <a:pt x="15" y="244"/>
                  </a:lnTo>
                  <a:lnTo>
                    <a:pt x="18" y="240"/>
                  </a:lnTo>
                  <a:lnTo>
                    <a:pt x="23" y="236"/>
                  </a:lnTo>
                  <a:lnTo>
                    <a:pt x="27" y="230"/>
                  </a:lnTo>
                  <a:lnTo>
                    <a:pt x="31" y="226"/>
                  </a:lnTo>
                  <a:lnTo>
                    <a:pt x="36" y="221"/>
                  </a:lnTo>
                  <a:lnTo>
                    <a:pt x="41" y="215"/>
                  </a:lnTo>
                  <a:lnTo>
                    <a:pt x="46" y="211"/>
                  </a:lnTo>
                  <a:close/>
                </a:path>
              </a:pathLst>
            </a:custGeom>
            <a:solidFill>
              <a:srgbClr val="B770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6" name="Freeform 1166"/>
            <p:cNvSpPr>
              <a:spLocks/>
            </p:cNvSpPr>
            <p:nvPr/>
          </p:nvSpPr>
          <p:spPr bwMode="auto">
            <a:xfrm>
              <a:off x="858" y="1939"/>
              <a:ext cx="79" cy="53"/>
            </a:xfrm>
            <a:custGeom>
              <a:avLst/>
              <a:gdLst>
                <a:gd name="T0" fmla="*/ 48 w 238"/>
                <a:gd name="T1" fmla="*/ 95 h 157"/>
                <a:gd name="T2" fmla="*/ 42 w 238"/>
                <a:gd name="T3" fmla="*/ 102 h 157"/>
                <a:gd name="T4" fmla="*/ 35 w 238"/>
                <a:gd name="T5" fmla="*/ 110 h 157"/>
                <a:gd name="T6" fmla="*/ 30 w 238"/>
                <a:gd name="T7" fmla="*/ 118 h 157"/>
                <a:gd name="T8" fmla="*/ 26 w 238"/>
                <a:gd name="T9" fmla="*/ 127 h 157"/>
                <a:gd name="T10" fmla="*/ 20 w 238"/>
                <a:gd name="T11" fmla="*/ 135 h 157"/>
                <a:gd name="T12" fmla="*/ 14 w 238"/>
                <a:gd name="T13" fmla="*/ 143 h 157"/>
                <a:gd name="T14" fmla="*/ 7 w 238"/>
                <a:gd name="T15" fmla="*/ 150 h 157"/>
                <a:gd name="T16" fmla="*/ 0 w 238"/>
                <a:gd name="T17" fmla="*/ 157 h 157"/>
                <a:gd name="T18" fmla="*/ 5 w 238"/>
                <a:gd name="T19" fmla="*/ 144 h 157"/>
                <a:gd name="T20" fmla="*/ 10 w 238"/>
                <a:gd name="T21" fmla="*/ 130 h 157"/>
                <a:gd name="T22" fmla="*/ 15 w 238"/>
                <a:gd name="T23" fmla="*/ 116 h 157"/>
                <a:gd name="T24" fmla="*/ 20 w 238"/>
                <a:gd name="T25" fmla="*/ 103 h 157"/>
                <a:gd name="T26" fmla="*/ 26 w 238"/>
                <a:gd name="T27" fmla="*/ 89 h 157"/>
                <a:gd name="T28" fmla="*/ 33 w 238"/>
                <a:gd name="T29" fmla="*/ 77 h 157"/>
                <a:gd name="T30" fmla="*/ 43 w 238"/>
                <a:gd name="T31" fmla="*/ 65 h 157"/>
                <a:gd name="T32" fmla="*/ 56 w 238"/>
                <a:gd name="T33" fmla="*/ 55 h 157"/>
                <a:gd name="T34" fmla="*/ 70 w 238"/>
                <a:gd name="T35" fmla="*/ 44 h 157"/>
                <a:gd name="T36" fmla="*/ 85 w 238"/>
                <a:gd name="T37" fmla="*/ 38 h 157"/>
                <a:gd name="T38" fmla="*/ 100 w 238"/>
                <a:gd name="T39" fmla="*/ 33 h 157"/>
                <a:gd name="T40" fmla="*/ 117 w 238"/>
                <a:gd name="T41" fmla="*/ 30 h 157"/>
                <a:gd name="T42" fmla="*/ 135 w 238"/>
                <a:gd name="T43" fmla="*/ 29 h 157"/>
                <a:gd name="T44" fmla="*/ 153 w 238"/>
                <a:gd name="T45" fmla="*/ 28 h 157"/>
                <a:gd name="T46" fmla="*/ 170 w 238"/>
                <a:gd name="T47" fmla="*/ 28 h 157"/>
                <a:gd name="T48" fmla="*/ 189 w 238"/>
                <a:gd name="T49" fmla="*/ 27 h 157"/>
                <a:gd name="T50" fmla="*/ 195 w 238"/>
                <a:gd name="T51" fmla="*/ 25 h 157"/>
                <a:gd name="T52" fmla="*/ 202 w 238"/>
                <a:gd name="T53" fmla="*/ 23 h 157"/>
                <a:gd name="T54" fmla="*/ 208 w 238"/>
                <a:gd name="T55" fmla="*/ 20 h 157"/>
                <a:gd name="T56" fmla="*/ 215 w 238"/>
                <a:gd name="T57" fmla="*/ 16 h 157"/>
                <a:gd name="T58" fmla="*/ 220 w 238"/>
                <a:gd name="T59" fmla="*/ 13 h 157"/>
                <a:gd name="T60" fmla="*/ 226 w 238"/>
                <a:gd name="T61" fmla="*/ 9 h 157"/>
                <a:gd name="T62" fmla="*/ 232 w 238"/>
                <a:gd name="T63" fmla="*/ 4 h 157"/>
                <a:gd name="T64" fmla="*/ 238 w 238"/>
                <a:gd name="T65" fmla="*/ 0 h 157"/>
                <a:gd name="T66" fmla="*/ 230 w 238"/>
                <a:gd name="T67" fmla="*/ 10 h 157"/>
                <a:gd name="T68" fmla="*/ 221 w 238"/>
                <a:gd name="T69" fmla="*/ 19 h 157"/>
                <a:gd name="T70" fmla="*/ 212 w 238"/>
                <a:gd name="T71" fmla="*/ 26 h 157"/>
                <a:gd name="T72" fmla="*/ 200 w 238"/>
                <a:gd name="T73" fmla="*/ 34 h 157"/>
                <a:gd name="T74" fmla="*/ 188 w 238"/>
                <a:gd name="T75" fmla="*/ 39 h 157"/>
                <a:gd name="T76" fmla="*/ 175 w 238"/>
                <a:gd name="T77" fmla="*/ 44 h 157"/>
                <a:gd name="T78" fmla="*/ 161 w 238"/>
                <a:gd name="T79" fmla="*/ 50 h 157"/>
                <a:gd name="T80" fmla="*/ 147 w 238"/>
                <a:gd name="T81" fmla="*/ 54 h 157"/>
                <a:gd name="T82" fmla="*/ 133 w 238"/>
                <a:gd name="T83" fmla="*/ 59 h 157"/>
                <a:gd name="T84" fmla="*/ 119 w 238"/>
                <a:gd name="T85" fmla="*/ 63 h 157"/>
                <a:gd name="T86" fmla="*/ 105 w 238"/>
                <a:gd name="T87" fmla="*/ 67 h 157"/>
                <a:gd name="T88" fmla="*/ 92 w 238"/>
                <a:gd name="T89" fmla="*/ 71 h 157"/>
                <a:gd name="T90" fmla="*/ 79 w 238"/>
                <a:gd name="T91" fmla="*/ 77 h 157"/>
                <a:gd name="T92" fmla="*/ 68 w 238"/>
                <a:gd name="T93" fmla="*/ 82 h 157"/>
                <a:gd name="T94" fmla="*/ 57 w 238"/>
                <a:gd name="T95" fmla="*/ 89 h 157"/>
                <a:gd name="T96" fmla="*/ 48 w 238"/>
                <a:gd name="T97" fmla="*/ 95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8" h="157">
                  <a:moveTo>
                    <a:pt x="48" y="95"/>
                  </a:moveTo>
                  <a:lnTo>
                    <a:pt x="42" y="102"/>
                  </a:lnTo>
                  <a:lnTo>
                    <a:pt x="35" y="110"/>
                  </a:lnTo>
                  <a:lnTo>
                    <a:pt x="30" y="118"/>
                  </a:lnTo>
                  <a:lnTo>
                    <a:pt x="26" y="127"/>
                  </a:lnTo>
                  <a:lnTo>
                    <a:pt x="20" y="135"/>
                  </a:lnTo>
                  <a:lnTo>
                    <a:pt x="14" y="143"/>
                  </a:lnTo>
                  <a:lnTo>
                    <a:pt x="7" y="150"/>
                  </a:lnTo>
                  <a:lnTo>
                    <a:pt x="0" y="157"/>
                  </a:lnTo>
                  <a:lnTo>
                    <a:pt x="5" y="144"/>
                  </a:lnTo>
                  <a:lnTo>
                    <a:pt x="10" y="130"/>
                  </a:lnTo>
                  <a:lnTo>
                    <a:pt x="15" y="116"/>
                  </a:lnTo>
                  <a:lnTo>
                    <a:pt x="20" y="103"/>
                  </a:lnTo>
                  <a:lnTo>
                    <a:pt x="26" y="89"/>
                  </a:lnTo>
                  <a:lnTo>
                    <a:pt x="33" y="77"/>
                  </a:lnTo>
                  <a:lnTo>
                    <a:pt x="43" y="65"/>
                  </a:lnTo>
                  <a:lnTo>
                    <a:pt x="56" y="55"/>
                  </a:lnTo>
                  <a:lnTo>
                    <a:pt x="70" y="44"/>
                  </a:lnTo>
                  <a:lnTo>
                    <a:pt x="85" y="38"/>
                  </a:lnTo>
                  <a:lnTo>
                    <a:pt x="100" y="33"/>
                  </a:lnTo>
                  <a:lnTo>
                    <a:pt x="117" y="30"/>
                  </a:lnTo>
                  <a:lnTo>
                    <a:pt x="135" y="29"/>
                  </a:lnTo>
                  <a:lnTo>
                    <a:pt x="153" y="28"/>
                  </a:lnTo>
                  <a:lnTo>
                    <a:pt x="170" y="28"/>
                  </a:lnTo>
                  <a:lnTo>
                    <a:pt x="189" y="27"/>
                  </a:lnTo>
                  <a:lnTo>
                    <a:pt x="195" y="25"/>
                  </a:lnTo>
                  <a:lnTo>
                    <a:pt x="202" y="23"/>
                  </a:lnTo>
                  <a:lnTo>
                    <a:pt x="208" y="20"/>
                  </a:lnTo>
                  <a:lnTo>
                    <a:pt x="215" y="16"/>
                  </a:lnTo>
                  <a:lnTo>
                    <a:pt x="220" y="13"/>
                  </a:lnTo>
                  <a:lnTo>
                    <a:pt x="226" y="9"/>
                  </a:lnTo>
                  <a:lnTo>
                    <a:pt x="232" y="4"/>
                  </a:lnTo>
                  <a:lnTo>
                    <a:pt x="238" y="0"/>
                  </a:lnTo>
                  <a:lnTo>
                    <a:pt x="230" y="10"/>
                  </a:lnTo>
                  <a:lnTo>
                    <a:pt x="221" y="19"/>
                  </a:lnTo>
                  <a:lnTo>
                    <a:pt x="212" y="26"/>
                  </a:lnTo>
                  <a:lnTo>
                    <a:pt x="200" y="34"/>
                  </a:lnTo>
                  <a:lnTo>
                    <a:pt x="188" y="39"/>
                  </a:lnTo>
                  <a:lnTo>
                    <a:pt x="175" y="44"/>
                  </a:lnTo>
                  <a:lnTo>
                    <a:pt x="161" y="50"/>
                  </a:lnTo>
                  <a:lnTo>
                    <a:pt x="147" y="54"/>
                  </a:lnTo>
                  <a:lnTo>
                    <a:pt x="133" y="59"/>
                  </a:lnTo>
                  <a:lnTo>
                    <a:pt x="119" y="63"/>
                  </a:lnTo>
                  <a:lnTo>
                    <a:pt x="105" y="67"/>
                  </a:lnTo>
                  <a:lnTo>
                    <a:pt x="92" y="71"/>
                  </a:lnTo>
                  <a:lnTo>
                    <a:pt x="79" y="77"/>
                  </a:lnTo>
                  <a:lnTo>
                    <a:pt x="68" y="82"/>
                  </a:lnTo>
                  <a:lnTo>
                    <a:pt x="57" y="89"/>
                  </a:lnTo>
                  <a:lnTo>
                    <a:pt x="48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7" name="Freeform 1167"/>
            <p:cNvSpPr>
              <a:spLocks/>
            </p:cNvSpPr>
            <p:nvPr/>
          </p:nvSpPr>
          <p:spPr bwMode="auto">
            <a:xfrm>
              <a:off x="877" y="2027"/>
              <a:ext cx="22" cy="19"/>
            </a:xfrm>
            <a:custGeom>
              <a:avLst/>
              <a:gdLst>
                <a:gd name="T0" fmla="*/ 66 w 66"/>
                <a:gd name="T1" fmla="*/ 4 h 58"/>
                <a:gd name="T2" fmla="*/ 58 w 66"/>
                <a:gd name="T3" fmla="*/ 7 h 58"/>
                <a:gd name="T4" fmla="*/ 51 w 66"/>
                <a:gd name="T5" fmla="*/ 12 h 58"/>
                <a:gd name="T6" fmla="*/ 42 w 66"/>
                <a:gd name="T7" fmla="*/ 16 h 58"/>
                <a:gd name="T8" fmla="*/ 35 w 66"/>
                <a:gd name="T9" fmla="*/ 22 h 58"/>
                <a:gd name="T10" fmla="*/ 27 w 66"/>
                <a:gd name="T11" fmla="*/ 27 h 58"/>
                <a:gd name="T12" fmla="*/ 22 w 66"/>
                <a:gd name="T13" fmla="*/ 33 h 58"/>
                <a:gd name="T14" fmla="*/ 16 w 66"/>
                <a:gd name="T15" fmla="*/ 41 h 58"/>
                <a:gd name="T16" fmla="*/ 13 w 66"/>
                <a:gd name="T17" fmla="*/ 50 h 58"/>
                <a:gd name="T18" fmla="*/ 3 w 66"/>
                <a:gd name="T19" fmla="*/ 58 h 58"/>
                <a:gd name="T20" fmla="*/ 1 w 66"/>
                <a:gd name="T21" fmla="*/ 49 h 58"/>
                <a:gd name="T22" fmla="*/ 0 w 66"/>
                <a:gd name="T23" fmla="*/ 38 h 58"/>
                <a:gd name="T24" fmla="*/ 2 w 66"/>
                <a:gd name="T25" fmla="*/ 27 h 58"/>
                <a:gd name="T26" fmla="*/ 7 w 66"/>
                <a:gd name="T27" fmla="*/ 17 h 58"/>
                <a:gd name="T28" fmla="*/ 11 w 66"/>
                <a:gd name="T29" fmla="*/ 12 h 58"/>
                <a:gd name="T30" fmla="*/ 16 w 66"/>
                <a:gd name="T31" fmla="*/ 9 h 58"/>
                <a:gd name="T32" fmla="*/ 21 w 66"/>
                <a:gd name="T33" fmla="*/ 6 h 58"/>
                <a:gd name="T34" fmla="*/ 27 w 66"/>
                <a:gd name="T35" fmla="*/ 4 h 58"/>
                <a:gd name="T36" fmla="*/ 33 w 66"/>
                <a:gd name="T37" fmla="*/ 3 h 58"/>
                <a:gd name="T38" fmla="*/ 38 w 66"/>
                <a:gd name="T39" fmla="*/ 2 h 58"/>
                <a:gd name="T40" fmla="*/ 44 w 66"/>
                <a:gd name="T41" fmla="*/ 1 h 58"/>
                <a:gd name="T42" fmla="*/ 50 w 66"/>
                <a:gd name="T43" fmla="*/ 0 h 58"/>
                <a:gd name="T44" fmla="*/ 66 w 66"/>
                <a:gd name="T45" fmla="*/ 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" h="58">
                  <a:moveTo>
                    <a:pt x="66" y="4"/>
                  </a:moveTo>
                  <a:lnTo>
                    <a:pt x="58" y="7"/>
                  </a:lnTo>
                  <a:lnTo>
                    <a:pt x="51" y="12"/>
                  </a:lnTo>
                  <a:lnTo>
                    <a:pt x="42" y="16"/>
                  </a:lnTo>
                  <a:lnTo>
                    <a:pt x="35" y="22"/>
                  </a:lnTo>
                  <a:lnTo>
                    <a:pt x="27" y="27"/>
                  </a:lnTo>
                  <a:lnTo>
                    <a:pt x="22" y="33"/>
                  </a:lnTo>
                  <a:lnTo>
                    <a:pt x="16" y="41"/>
                  </a:lnTo>
                  <a:lnTo>
                    <a:pt x="13" y="50"/>
                  </a:lnTo>
                  <a:lnTo>
                    <a:pt x="3" y="58"/>
                  </a:lnTo>
                  <a:lnTo>
                    <a:pt x="1" y="49"/>
                  </a:lnTo>
                  <a:lnTo>
                    <a:pt x="0" y="38"/>
                  </a:lnTo>
                  <a:lnTo>
                    <a:pt x="2" y="27"/>
                  </a:lnTo>
                  <a:lnTo>
                    <a:pt x="7" y="17"/>
                  </a:lnTo>
                  <a:lnTo>
                    <a:pt x="11" y="12"/>
                  </a:lnTo>
                  <a:lnTo>
                    <a:pt x="16" y="9"/>
                  </a:lnTo>
                  <a:lnTo>
                    <a:pt x="21" y="6"/>
                  </a:lnTo>
                  <a:lnTo>
                    <a:pt x="27" y="4"/>
                  </a:lnTo>
                  <a:lnTo>
                    <a:pt x="33" y="3"/>
                  </a:lnTo>
                  <a:lnTo>
                    <a:pt x="38" y="2"/>
                  </a:lnTo>
                  <a:lnTo>
                    <a:pt x="44" y="1"/>
                  </a:lnTo>
                  <a:lnTo>
                    <a:pt x="50" y="0"/>
                  </a:lnTo>
                  <a:lnTo>
                    <a:pt x="66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8" name="Freeform 1168"/>
            <p:cNvSpPr>
              <a:spLocks/>
            </p:cNvSpPr>
            <p:nvPr/>
          </p:nvSpPr>
          <p:spPr bwMode="auto">
            <a:xfrm>
              <a:off x="887" y="2037"/>
              <a:ext cx="21" cy="14"/>
            </a:xfrm>
            <a:custGeom>
              <a:avLst/>
              <a:gdLst>
                <a:gd name="T0" fmla="*/ 0 w 65"/>
                <a:gd name="T1" fmla="*/ 42 h 42"/>
                <a:gd name="T2" fmla="*/ 0 w 65"/>
                <a:gd name="T3" fmla="*/ 39 h 42"/>
                <a:gd name="T4" fmla="*/ 0 w 65"/>
                <a:gd name="T5" fmla="*/ 33 h 42"/>
                <a:gd name="T6" fmla="*/ 2 w 65"/>
                <a:gd name="T7" fmla="*/ 23 h 42"/>
                <a:gd name="T8" fmla="*/ 6 w 65"/>
                <a:gd name="T9" fmla="*/ 13 h 42"/>
                <a:gd name="T10" fmla="*/ 13 w 65"/>
                <a:gd name="T11" fmla="*/ 6 h 42"/>
                <a:gd name="T12" fmla="*/ 25 w 65"/>
                <a:gd name="T13" fmla="*/ 0 h 42"/>
                <a:gd name="T14" fmla="*/ 41 w 65"/>
                <a:gd name="T15" fmla="*/ 0 h 42"/>
                <a:gd name="T16" fmla="*/ 65 w 65"/>
                <a:gd name="T17" fmla="*/ 7 h 42"/>
                <a:gd name="T18" fmla="*/ 64 w 65"/>
                <a:gd name="T19" fmla="*/ 8 h 42"/>
                <a:gd name="T20" fmla="*/ 62 w 65"/>
                <a:gd name="T21" fmla="*/ 12 h 42"/>
                <a:gd name="T22" fmla="*/ 58 w 65"/>
                <a:gd name="T23" fmla="*/ 19 h 42"/>
                <a:gd name="T24" fmla="*/ 51 w 65"/>
                <a:gd name="T25" fmla="*/ 25 h 42"/>
                <a:gd name="T26" fmla="*/ 41 w 65"/>
                <a:gd name="T27" fmla="*/ 32 h 42"/>
                <a:gd name="T28" fmla="*/ 30 w 65"/>
                <a:gd name="T29" fmla="*/ 37 h 42"/>
                <a:gd name="T30" fmla="*/ 16 w 65"/>
                <a:gd name="T31" fmla="*/ 41 h 42"/>
                <a:gd name="T32" fmla="*/ 0 w 65"/>
                <a:gd name="T3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42">
                  <a:moveTo>
                    <a:pt x="0" y="42"/>
                  </a:moveTo>
                  <a:lnTo>
                    <a:pt x="0" y="39"/>
                  </a:lnTo>
                  <a:lnTo>
                    <a:pt x="0" y="33"/>
                  </a:lnTo>
                  <a:lnTo>
                    <a:pt x="2" y="23"/>
                  </a:lnTo>
                  <a:lnTo>
                    <a:pt x="6" y="13"/>
                  </a:lnTo>
                  <a:lnTo>
                    <a:pt x="13" y="6"/>
                  </a:lnTo>
                  <a:lnTo>
                    <a:pt x="25" y="0"/>
                  </a:lnTo>
                  <a:lnTo>
                    <a:pt x="41" y="0"/>
                  </a:lnTo>
                  <a:lnTo>
                    <a:pt x="65" y="7"/>
                  </a:lnTo>
                  <a:lnTo>
                    <a:pt x="64" y="8"/>
                  </a:lnTo>
                  <a:lnTo>
                    <a:pt x="62" y="12"/>
                  </a:lnTo>
                  <a:lnTo>
                    <a:pt x="58" y="19"/>
                  </a:lnTo>
                  <a:lnTo>
                    <a:pt x="51" y="25"/>
                  </a:lnTo>
                  <a:lnTo>
                    <a:pt x="41" y="32"/>
                  </a:lnTo>
                  <a:lnTo>
                    <a:pt x="30" y="37"/>
                  </a:lnTo>
                  <a:lnTo>
                    <a:pt x="16" y="41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89" name="Freeform 1169"/>
            <p:cNvSpPr>
              <a:spLocks/>
            </p:cNvSpPr>
            <p:nvPr/>
          </p:nvSpPr>
          <p:spPr bwMode="auto">
            <a:xfrm>
              <a:off x="881" y="2035"/>
              <a:ext cx="29" cy="18"/>
            </a:xfrm>
            <a:custGeom>
              <a:avLst/>
              <a:gdLst>
                <a:gd name="T0" fmla="*/ 87 w 87"/>
                <a:gd name="T1" fmla="*/ 15 h 54"/>
                <a:gd name="T2" fmla="*/ 83 w 87"/>
                <a:gd name="T3" fmla="*/ 14 h 54"/>
                <a:gd name="T4" fmla="*/ 79 w 87"/>
                <a:gd name="T5" fmla="*/ 14 h 54"/>
                <a:gd name="T6" fmla="*/ 74 w 87"/>
                <a:gd name="T7" fmla="*/ 12 h 54"/>
                <a:gd name="T8" fmla="*/ 71 w 87"/>
                <a:gd name="T9" fmla="*/ 11 h 54"/>
                <a:gd name="T10" fmla="*/ 67 w 87"/>
                <a:gd name="T11" fmla="*/ 9 h 54"/>
                <a:gd name="T12" fmla="*/ 63 w 87"/>
                <a:gd name="T13" fmla="*/ 9 h 54"/>
                <a:gd name="T14" fmla="*/ 58 w 87"/>
                <a:gd name="T15" fmla="*/ 9 h 54"/>
                <a:gd name="T16" fmla="*/ 54 w 87"/>
                <a:gd name="T17" fmla="*/ 9 h 54"/>
                <a:gd name="T18" fmla="*/ 57 w 87"/>
                <a:gd name="T19" fmla="*/ 15 h 54"/>
                <a:gd name="T20" fmla="*/ 60 w 87"/>
                <a:gd name="T21" fmla="*/ 21 h 54"/>
                <a:gd name="T22" fmla="*/ 61 w 87"/>
                <a:gd name="T23" fmla="*/ 28 h 54"/>
                <a:gd name="T24" fmla="*/ 60 w 87"/>
                <a:gd name="T25" fmla="*/ 35 h 54"/>
                <a:gd name="T26" fmla="*/ 56 w 87"/>
                <a:gd name="T27" fmla="*/ 39 h 54"/>
                <a:gd name="T28" fmla="*/ 52 w 87"/>
                <a:gd name="T29" fmla="*/ 41 h 54"/>
                <a:gd name="T30" fmla="*/ 46 w 87"/>
                <a:gd name="T31" fmla="*/ 42 h 54"/>
                <a:gd name="T32" fmla="*/ 41 w 87"/>
                <a:gd name="T33" fmla="*/ 41 h 54"/>
                <a:gd name="T34" fmla="*/ 36 w 87"/>
                <a:gd name="T35" fmla="*/ 38 h 54"/>
                <a:gd name="T36" fmla="*/ 31 w 87"/>
                <a:gd name="T37" fmla="*/ 33 h 54"/>
                <a:gd name="T38" fmla="*/ 29 w 87"/>
                <a:gd name="T39" fmla="*/ 28 h 54"/>
                <a:gd name="T40" fmla="*/ 28 w 87"/>
                <a:gd name="T41" fmla="*/ 22 h 54"/>
                <a:gd name="T42" fmla="*/ 23 w 87"/>
                <a:gd name="T43" fmla="*/ 29 h 54"/>
                <a:gd name="T44" fmla="*/ 21 w 87"/>
                <a:gd name="T45" fmla="*/ 37 h 54"/>
                <a:gd name="T46" fmla="*/ 21 w 87"/>
                <a:gd name="T47" fmla="*/ 45 h 54"/>
                <a:gd name="T48" fmla="*/ 24 w 87"/>
                <a:gd name="T49" fmla="*/ 54 h 54"/>
                <a:gd name="T50" fmla="*/ 17 w 87"/>
                <a:gd name="T51" fmla="*/ 54 h 54"/>
                <a:gd name="T52" fmla="*/ 11 w 87"/>
                <a:gd name="T53" fmla="*/ 54 h 54"/>
                <a:gd name="T54" fmla="*/ 4 w 87"/>
                <a:gd name="T55" fmla="*/ 53 h 54"/>
                <a:gd name="T56" fmla="*/ 0 w 87"/>
                <a:gd name="T57" fmla="*/ 49 h 54"/>
                <a:gd name="T58" fmla="*/ 3 w 87"/>
                <a:gd name="T59" fmla="*/ 42 h 54"/>
                <a:gd name="T60" fmla="*/ 6 w 87"/>
                <a:gd name="T61" fmla="*/ 33 h 54"/>
                <a:gd name="T62" fmla="*/ 11 w 87"/>
                <a:gd name="T63" fmla="*/ 25 h 54"/>
                <a:gd name="T64" fmla="*/ 16 w 87"/>
                <a:gd name="T65" fmla="*/ 17 h 54"/>
                <a:gd name="T66" fmla="*/ 21 w 87"/>
                <a:gd name="T67" fmla="*/ 11 h 54"/>
                <a:gd name="T68" fmla="*/ 29 w 87"/>
                <a:gd name="T69" fmla="*/ 5 h 54"/>
                <a:gd name="T70" fmla="*/ 37 w 87"/>
                <a:gd name="T71" fmla="*/ 1 h 54"/>
                <a:gd name="T72" fmla="*/ 46 w 87"/>
                <a:gd name="T73" fmla="*/ 0 h 54"/>
                <a:gd name="T74" fmla="*/ 52 w 87"/>
                <a:gd name="T75" fmla="*/ 0 h 54"/>
                <a:gd name="T76" fmla="*/ 58 w 87"/>
                <a:gd name="T77" fmla="*/ 0 h 54"/>
                <a:gd name="T78" fmla="*/ 64 w 87"/>
                <a:gd name="T79" fmla="*/ 1 h 54"/>
                <a:gd name="T80" fmla="*/ 69 w 87"/>
                <a:gd name="T81" fmla="*/ 3 h 54"/>
                <a:gd name="T82" fmla="*/ 73 w 87"/>
                <a:gd name="T83" fmla="*/ 5 h 54"/>
                <a:gd name="T84" fmla="*/ 79 w 87"/>
                <a:gd name="T85" fmla="*/ 8 h 54"/>
                <a:gd name="T86" fmla="*/ 83 w 87"/>
                <a:gd name="T87" fmla="*/ 12 h 54"/>
                <a:gd name="T88" fmla="*/ 87 w 87"/>
                <a:gd name="T89" fmla="*/ 1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7" h="54">
                  <a:moveTo>
                    <a:pt x="87" y="15"/>
                  </a:moveTo>
                  <a:lnTo>
                    <a:pt x="83" y="14"/>
                  </a:lnTo>
                  <a:lnTo>
                    <a:pt x="79" y="14"/>
                  </a:lnTo>
                  <a:lnTo>
                    <a:pt x="74" y="12"/>
                  </a:lnTo>
                  <a:lnTo>
                    <a:pt x="71" y="11"/>
                  </a:lnTo>
                  <a:lnTo>
                    <a:pt x="67" y="9"/>
                  </a:lnTo>
                  <a:lnTo>
                    <a:pt x="63" y="9"/>
                  </a:lnTo>
                  <a:lnTo>
                    <a:pt x="58" y="9"/>
                  </a:lnTo>
                  <a:lnTo>
                    <a:pt x="54" y="9"/>
                  </a:lnTo>
                  <a:lnTo>
                    <a:pt x="57" y="15"/>
                  </a:lnTo>
                  <a:lnTo>
                    <a:pt x="60" y="21"/>
                  </a:lnTo>
                  <a:lnTo>
                    <a:pt x="61" y="28"/>
                  </a:lnTo>
                  <a:lnTo>
                    <a:pt x="60" y="35"/>
                  </a:lnTo>
                  <a:lnTo>
                    <a:pt x="56" y="39"/>
                  </a:lnTo>
                  <a:lnTo>
                    <a:pt x="52" y="41"/>
                  </a:lnTo>
                  <a:lnTo>
                    <a:pt x="46" y="42"/>
                  </a:lnTo>
                  <a:lnTo>
                    <a:pt x="41" y="41"/>
                  </a:lnTo>
                  <a:lnTo>
                    <a:pt x="36" y="38"/>
                  </a:lnTo>
                  <a:lnTo>
                    <a:pt x="31" y="33"/>
                  </a:lnTo>
                  <a:lnTo>
                    <a:pt x="29" y="28"/>
                  </a:lnTo>
                  <a:lnTo>
                    <a:pt x="28" y="22"/>
                  </a:lnTo>
                  <a:lnTo>
                    <a:pt x="23" y="29"/>
                  </a:lnTo>
                  <a:lnTo>
                    <a:pt x="21" y="37"/>
                  </a:lnTo>
                  <a:lnTo>
                    <a:pt x="21" y="45"/>
                  </a:lnTo>
                  <a:lnTo>
                    <a:pt x="24" y="54"/>
                  </a:lnTo>
                  <a:lnTo>
                    <a:pt x="17" y="54"/>
                  </a:lnTo>
                  <a:lnTo>
                    <a:pt x="11" y="54"/>
                  </a:lnTo>
                  <a:lnTo>
                    <a:pt x="4" y="53"/>
                  </a:lnTo>
                  <a:lnTo>
                    <a:pt x="0" y="49"/>
                  </a:lnTo>
                  <a:lnTo>
                    <a:pt x="3" y="42"/>
                  </a:lnTo>
                  <a:lnTo>
                    <a:pt x="6" y="33"/>
                  </a:lnTo>
                  <a:lnTo>
                    <a:pt x="11" y="25"/>
                  </a:lnTo>
                  <a:lnTo>
                    <a:pt x="16" y="17"/>
                  </a:lnTo>
                  <a:lnTo>
                    <a:pt x="21" y="11"/>
                  </a:lnTo>
                  <a:lnTo>
                    <a:pt x="29" y="5"/>
                  </a:lnTo>
                  <a:lnTo>
                    <a:pt x="37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4" y="1"/>
                  </a:lnTo>
                  <a:lnTo>
                    <a:pt x="69" y="3"/>
                  </a:lnTo>
                  <a:lnTo>
                    <a:pt x="73" y="5"/>
                  </a:lnTo>
                  <a:lnTo>
                    <a:pt x="79" y="8"/>
                  </a:lnTo>
                  <a:lnTo>
                    <a:pt x="83" y="12"/>
                  </a:lnTo>
                  <a:lnTo>
                    <a:pt x="87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0" name="Freeform 1170"/>
            <p:cNvSpPr>
              <a:spLocks/>
            </p:cNvSpPr>
            <p:nvPr/>
          </p:nvSpPr>
          <p:spPr bwMode="auto">
            <a:xfrm>
              <a:off x="895" y="2040"/>
              <a:ext cx="2" cy="2"/>
            </a:xfrm>
            <a:custGeom>
              <a:avLst/>
              <a:gdLst>
                <a:gd name="T0" fmla="*/ 2 w 6"/>
                <a:gd name="T1" fmla="*/ 7 h 7"/>
                <a:gd name="T2" fmla="*/ 3 w 6"/>
                <a:gd name="T3" fmla="*/ 7 h 7"/>
                <a:gd name="T4" fmla="*/ 4 w 6"/>
                <a:gd name="T5" fmla="*/ 6 h 7"/>
                <a:gd name="T6" fmla="*/ 6 w 6"/>
                <a:gd name="T7" fmla="*/ 4 h 7"/>
                <a:gd name="T8" fmla="*/ 6 w 6"/>
                <a:gd name="T9" fmla="*/ 3 h 7"/>
                <a:gd name="T10" fmla="*/ 6 w 6"/>
                <a:gd name="T11" fmla="*/ 2 h 7"/>
                <a:gd name="T12" fmla="*/ 4 w 6"/>
                <a:gd name="T13" fmla="*/ 1 h 7"/>
                <a:gd name="T14" fmla="*/ 3 w 6"/>
                <a:gd name="T15" fmla="*/ 0 h 7"/>
                <a:gd name="T16" fmla="*/ 2 w 6"/>
                <a:gd name="T17" fmla="*/ 0 h 7"/>
                <a:gd name="T18" fmla="*/ 1 w 6"/>
                <a:gd name="T19" fmla="*/ 0 h 7"/>
                <a:gd name="T20" fmla="*/ 1 w 6"/>
                <a:gd name="T21" fmla="*/ 1 h 7"/>
                <a:gd name="T22" fmla="*/ 0 w 6"/>
                <a:gd name="T23" fmla="*/ 2 h 7"/>
                <a:gd name="T24" fmla="*/ 0 w 6"/>
                <a:gd name="T25" fmla="*/ 3 h 7"/>
                <a:gd name="T26" fmla="*/ 0 w 6"/>
                <a:gd name="T27" fmla="*/ 4 h 7"/>
                <a:gd name="T28" fmla="*/ 1 w 6"/>
                <a:gd name="T29" fmla="*/ 6 h 7"/>
                <a:gd name="T30" fmla="*/ 1 w 6"/>
                <a:gd name="T31" fmla="*/ 7 h 7"/>
                <a:gd name="T32" fmla="*/ 2 w 6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7">
                  <a:moveTo>
                    <a:pt x="2" y="7"/>
                  </a:moveTo>
                  <a:lnTo>
                    <a:pt x="3" y="7"/>
                  </a:lnTo>
                  <a:lnTo>
                    <a:pt x="4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1" name="Freeform 1171"/>
            <p:cNvSpPr>
              <a:spLocks/>
            </p:cNvSpPr>
            <p:nvPr/>
          </p:nvSpPr>
          <p:spPr bwMode="auto">
            <a:xfrm>
              <a:off x="912" y="2067"/>
              <a:ext cx="44" cy="21"/>
            </a:xfrm>
            <a:custGeom>
              <a:avLst/>
              <a:gdLst>
                <a:gd name="T0" fmla="*/ 121 w 131"/>
                <a:gd name="T1" fmla="*/ 27 h 62"/>
                <a:gd name="T2" fmla="*/ 118 w 131"/>
                <a:gd name="T3" fmla="*/ 32 h 62"/>
                <a:gd name="T4" fmla="*/ 115 w 131"/>
                <a:gd name="T5" fmla="*/ 37 h 62"/>
                <a:gd name="T6" fmla="*/ 111 w 131"/>
                <a:gd name="T7" fmla="*/ 42 h 62"/>
                <a:gd name="T8" fmla="*/ 107 w 131"/>
                <a:gd name="T9" fmla="*/ 46 h 62"/>
                <a:gd name="T10" fmla="*/ 102 w 131"/>
                <a:gd name="T11" fmla="*/ 50 h 62"/>
                <a:gd name="T12" fmla="*/ 96 w 131"/>
                <a:gd name="T13" fmla="*/ 54 h 62"/>
                <a:gd name="T14" fmla="*/ 91 w 131"/>
                <a:gd name="T15" fmla="*/ 56 h 62"/>
                <a:gd name="T16" fmla="*/ 85 w 131"/>
                <a:gd name="T17" fmla="*/ 58 h 62"/>
                <a:gd name="T18" fmla="*/ 74 w 131"/>
                <a:gd name="T19" fmla="*/ 61 h 62"/>
                <a:gd name="T20" fmla="*/ 63 w 131"/>
                <a:gd name="T21" fmla="*/ 62 h 62"/>
                <a:gd name="T22" fmla="*/ 52 w 131"/>
                <a:gd name="T23" fmla="*/ 61 h 62"/>
                <a:gd name="T24" fmla="*/ 41 w 131"/>
                <a:gd name="T25" fmla="*/ 57 h 62"/>
                <a:gd name="T26" fmla="*/ 30 w 131"/>
                <a:gd name="T27" fmla="*/ 54 h 62"/>
                <a:gd name="T28" fmla="*/ 19 w 131"/>
                <a:gd name="T29" fmla="*/ 49 h 62"/>
                <a:gd name="T30" fmla="*/ 10 w 131"/>
                <a:gd name="T31" fmla="*/ 43 h 62"/>
                <a:gd name="T32" fmla="*/ 0 w 131"/>
                <a:gd name="T33" fmla="*/ 38 h 62"/>
                <a:gd name="T34" fmla="*/ 12 w 131"/>
                <a:gd name="T35" fmla="*/ 26 h 62"/>
                <a:gd name="T36" fmla="*/ 25 w 131"/>
                <a:gd name="T37" fmla="*/ 18 h 62"/>
                <a:gd name="T38" fmla="*/ 39 w 131"/>
                <a:gd name="T39" fmla="*/ 13 h 62"/>
                <a:gd name="T40" fmla="*/ 54 w 131"/>
                <a:gd name="T41" fmla="*/ 10 h 62"/>
                <a:gd name="T42" fmla="*/ 69 w 131"/>
                <a:gd name="T43" fmla="*/ 9 h 62"/>
                <a:gd name="T44" fmla="*/ 85 w 131"/>
                <a:gd name="T45" fmla="*/ 8 h 62"/>
                <a:gd name="T46" fmla="*/ 102 w 131"/>
                <a:gd name="T47" fmla="*/ 6 h 62"/>
                <a:gd name="T48" fmla="*/ 118 w 131"/>
                <a:gd name="T49" fmla="*/ 5 h 62"/>
                <a:gd name="T50" fmla="*/ 131 w 131"/>
                <a:gd name="T51" fmla="*/ 0 h 62"/>
                <a:gd name="T52" fmla="*/ 131 w 131"/>
                <a:gd name="T53" fmla="*/ 6 h 62"/>
                <a:gd name="T54" fmla="*/ 124 w 131"/>
                <a:gd name="T55" fmla="*/ 17 h 62"/>
                <a:gd name="T56" fmla="*/ 121 w 131"/>
                <a:gd name="T57" fmla="*/ 2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62">
                  <a:moveTo>
                    <a:pt x="121" y="27"/>
                  </a:moveTo>
                  <a:lnTo>
                    <a:pt x="118" y="32"/>
                  </a:lnTo>
                  <a:lnTo>
                    <a:pt x="115" y="37"/>
                  </a:lnTo>
                  <a:lnTo>
                    <a:pt x="111" y="42"/>
                  </a:lnTo>
                  <a:lnTo>
                    <a:pt x="107" y="46"/>
                  </a:lnTo>
                  <a:lnTo>
                    <a:pt x="102" y="50"/>
                  </a:lnTo>
                  <a:lnTo>
                    <a:pt x="96" y="54"/>
                  </a:lnTo>
                  <a:lnTo>
                    <a:pt x="91" y="56"/>
                  </a:lnTo>
                  <a:lnTo>
                    <a:pt x="85" y="58"/>
                  </a:lnTo>
                  <a:lnTo>
                    <a:pt x="74" y="61"/>
                  </a:lnTo>
                  <a:lnTo>
                    <a:pt x="63" y="62"/>
                  </a:lnTo>
                  <a:lnTo>
                    <a:pt x="52" y="61"/>
                  </a:lnTo>
                  <a:lnTo>
                    <a:pt x="41" y="57"/>
                  </a:lnTo>
                  <a:lnTo>
                    <a:pt x="30" y="54"/>
                  </a:lnTo>
                  <a:lnTo>
                    <a:pt x="19" y="49"/>
                  </a:lnTo>
                  <a:lnTo>
                    <a:pt x="10" y="43"/>
                  </a:lnTo>
                  <a:lnTo>
                    <a:pt x="0" y="38"/>
                  </a:lnTo>
                  <a:lnTo>
                    <a:pt x="12" y="26"/>
                  </a:lnTo>
                  <a:lnTo>
                    <a:pt x="25" y="18"/>
                  </a:lnTo>
                  <a:lnTo>
                    <a:pt x="39" y="13"/>
                  </a:lnTo>
                  <a:lnTo>
                    <a:pt x="54" y="10"/>
                  </a:lnTo>
                  <a:lnTo>
                    <a:pt x="69" y="9"/>
                  </a:lnTo>
                  <a:lnTo>
                    <a:pt x="85" y="8"/>
                  </a:lnTo>
                  <a:lnTo>
                    <a:pt x="102" y="6"/>
                  </a:lnTo>
                  <a:lnTo>
                    <a:pt x="118" y="5"/>
                  </a:lnTo>
                  <a:lnTo>
                    <a:pt x="131" y="0"/>
                  </a:lnTo>
                  <a:lnTo>
                    <a:pt x="131" y="6"/>
                  </a:lnTo>
                  <a:lnTo>
                    <a:pt x="124" y="17"/>
                  </a:lnTo>
                  <a:lnTo>
                    <a:pt x="12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2" name="Freeform 1172"/>
            <p:cNvSpPr>
              <a:spLocks/>
            </p:cNvSpPr>
            <p:nvPr/>
          </p:nvSpPr>
          <p:spPr bwMode="auto">
            <a:xfrm>
              <a:off x="926" y="2078"/>
              <a:ext cx="17" cy="6"/>
            </a:xfrm>
            <a:custGeom>
              <a:avLst/>
              <a:gdLst>
                <a:gd name="T0" fmla="*/ 52 w 52"/>
                <a:gd name="T1" fmla="*/ 0 h 19"/>
                <a:gd name="T2" fmla="*/ 47 w 52"/>
                <a:gd name="T3" fmla="*/ 6 h 19"/>
                <a:gd name="T4" fmla="*/ 41 w 52"/>
                <a:gd name="T5" fmla="*/ 10 h 19"/>
                <a:gd name="T6" fmla="*/ 35 w 52"/>
                <a:gd name="T7" fmla="*/ 13 h 19"/>
                <a:gd name="T8" fmla="*/ 28 w 52"/>
                <a:gd name="T9" fmla="*/ 15 h 19"/>
                <a:gd name="T10" fmla="*/ 22 w 52"/>
                <a:gd name="T11" fmla="*/ 18 h 19"/>
                <a:gd name="T12" fmla="*/ 15 w 52"/>
                <a:gd name="T13" fmla="*/ 19 h 19"/>
                <a:gd name="T14" fmla="*/ 8 w 52"/>
                <a:gd name="T15" fmla="*/ 18 h 19"/>
                <a:gd name="T16" fmla="*/ 1 w 52"/>
                <a:gd name="T17" fmla="*/ 17 h 19"/>
                <a:gd name="T18" fmla="*/ 0 w 52"/>
                <a:gd name="T19" fmla="*/ 14 h 19"/>
                <a:gd name="T20" fmla="*/ 4 w 52"/>
                <a:gd name="T21" fmla="*/ 11 h 19"/>
                <a:gd name="T22" fmla="*/ 10 w 52"/>
                <a:gd name="T23" fmla="*/ 9 h 19"/>
                <a:gd name="T24" fmla="*/ 15 w 52"/>
                <a:gd name="T25" fmla="*/ 7 h 19"/>
                <a:gd name="T26" fmla="*/ 21 w 52"/>
                <a:gd name="T27" fmla="*/ 5 h 19"/>
                <a:gd name="T28" fmla="*/ 27 w 52"/>
                <a:gd name="T29" fmla="*/ 4 h 19"/>
                <a:gd name="T30" fmla="*/ 32 w 52"/>
                <a:gd name="T31" fmla="*/ 3 h 19"/>
                <a:gd name="T32" fmla="*/ 39 w 52"/>
                <a:gd name="T33" fmla="*/ 1 h 19"/>
                <a:gd name="T34" fmla="*/ 44 w 52"/>
                <a:gd name="T35" fmla="*/ 0 h 19"/>
                <a:gd name="T36" fmla="*/ 52 w 52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19">
                  <a:moveTo>
                    <a:pt x="52" y="0"/>
                  </a:moveTo>
                  <a:lnTo>
                    <a:pt x="47" y="6"/>
                  </a:lnTo>
                  <a:lnTo>
                    <a:pt x="41" y="10"/>
                  </a:lnTo>
                  <a:lnTo>
                    <a:pt x="35" y="13"/>
                  </a:lnTo>
                  <a:lnTo>
                    <a:pt x="28" y="15"/>
                  </a:lnTo>
                  <a:lnTo>
                    <a:pt x="22" y="18"/>
                  </a:lnTo>
                  <a:lnTo>
                    <a:pt x="15" y="19"/>
                  </a:lnTo>
                  <a:lnTo>
                    <a:pt x="8" y="18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4" y="11"/>
                  </a:lnTo>
                  <a:lnTo>
                    <a:pt x="10" y="9"/>
                  </a:lnTo>
                  <a:lnTo>
                    <a:pt x="15" y="7"/>
                  </a:lnTo>
                  <a:lnTo>
                    <a:pt x="21" y="5"/>
                  </a:lnTo>
                  <a:lnTo>
                    <a:pt x="27" y="4"/>
                  </a:lnTo>
                  <a:lnTo>
                    <a:pt x="32" y="3"/>
                  </a:lnTo>
                  <a:lnTo>
                    <a:pt x="39" y="1"/>
                  </a:lnTo>
                  <a:lnTo>
                    <a:pt x="44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A0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3" name="Freeform 1173"/>
            <p:cNvSpPr>
              <a:spLocks/>
            </p:cNvSpPr>
            <p:nvPr/>
          </p:nvSpPr>
          <p:spPr bwMode="auto">
            <a:xfrm>
              <a:off x="925" y="2086"/>
              <a:ext cx="27" cy="14"/>
            </a:xfrm>
            <a:custGeom>
              <a:avLst/>
              <a:gdLst>
                <a:gd name="T0" fmla="*/ 56 w 80"/>
                <a:gd name="T1" fmla="*/ 39 h 40"/>
                <a:gd name="T2" fmla="*/ 47 w 80"/>
                <a:gd name="T3" fmla="*/ 40 h 40"/>
                <a:gd name="T4" fmla="*/ 40 w 80"/>
                <a:gd name="T5" fmla="*/ 40 h 40"/>
                <a:gd name="T6" fmla="*/ 32 w 80"/>
                <a:gd name="T7" fmla="*/ 39 h 40"/>
                <a:gd name="T8" fmla="*/ 25 w 80"/>
                <a:gd name="T9" fmla="*/ 36 h 40"/>
                <a:gd name="T10" fmla="*/ 18 w 80"/>
                <a:gd name="T11" fmla="*/ 33 h 40"/>
                <a:gd name="T12" fmla="*/ 12 w 80"/>
                <a:gd name="T13" fmla="*/ 28 h 40"/>
                <a:gd name="T14" fmla="*/ 5 w 80"/>
                <a:gd name="T15" fmla="*/ 23 h 40"/>
                <a:gd name="T16" fmla="*/ 0 w 80"/>
                <a:gd name="T17" fmla="*/ 18 h 40"/>
                <a:gd name="T18" fmla="*/ 6 w 80"/>
                <a:gd name="T19" fmla="*/ 18 h 40"/>
                <a:gd name="T20" fmla="*/ 14 w 80"/>
                <a:gd name="T21" fmla="*/ 19 h 40"/>
                <a:gd name="T22" fmla="*/ 23 w 80"/>
                <a:gd name="T23" fmla="*/ 21 h 40"/>
                <a:gd name="T24" fmla="*/ 31 w 80"/>
                <a:gd name="T25" fmla="*/ 22 h 40"/>
                <a:gd name="T26" fmla="*/ 39 w 80"/>
                <a:gd name="T27" fmla="*/ 22 h 40"/>
                <a:gd name="T28" fmla="*/ 47 w 80"/>
                <a:gd name="T29" fmla="*/ 21 h 40"/>
                <a:gd name="T30" fmla="*/ 55 w 80"/>
                <a:gd name="T31" fmla="*/ 18 h 40"/>
                <a:gd name="T32" fmla="*/ 61 w 80"/>
                <a:gd name="T33" fmla="*/ 13 h 40"/>
                <a:gd name="T34" fmla="*/ 68 w 80"/>
                <a:gd name="T35" fmla="*/ 12 h 40"/>
                <a:gd name="T36" fmla="*/ 72 w 80"/>
                <a:gd name="T37" fmla="*/ 9 h 40"/>
                <a:gd name="T38" fmla="*/ 76 w 80"/>
                <a:gd name="T39" fmla="*/ 5 h 40"/>
                <a:gd name="T40" fmla="*/ 80 w 80"/>
                <a:gd name="T41" fmla="*/ 0 h 40"/>
                <a:gd name="T42" fmla="*/ 79 w 80"/>
                <a:gd name="T43" fmla="*/ 12 h 40"/>
                <a:gd name="T44" fmla="*/ 74 w 80"/>
                <a:gd name="T45" fmla="*/ 24 h 40"/>
                <a:gd name="T46" fmla="*/ 67 w 80"/>
                <a:gd name="T47" fmla="*/ 33 h 40"/>
                <a:gd name="T48" fmla="*/ 56 w 80"/>
                <a:gd name="T49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0" h="40">
                  <a:moveTo>
                    <a:pt x="56" y="39"/>
                  </a:moveTo>
                  <a:lnTo>
                    <a:pt x="47" y="40"/>
                  </a:lnTo>
                  <a:lnTo>
                    <a:pt x="40" y="40"/>
                  </a:lnTo>
                  <a:lnTo>
                    <a:pt x="32" y="39"/>
                  </a:lnTo>
                  <a:lnTo>
                    <a:pt x="25" y="36"/>
                  </a:lnTo>
                  <a:lnTo>
                    <a:pt x="18" y="33"/>
                  </a:lnTo>
                  <a:lnTo>
                    <a:pt x="12" y="28"/>
                  </a:lnTo>
                  <a:lnTo>
                    <a:pt x="5" y="23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14" y="19"/>
                  </a:lnTo>
                  <a:lnTo>
                    <a:pt x="23" y="21"/>
                  </a:lnTo>
                  <a:lnTo>
                    <a:pt x="31" y="22"/>
                  </a:lnTo>
                  <a:lnTo>
                    <a:pt x="39" y="22"/>
                  </a:lnTo>
                  <a:lnTo>
                    <a:pt x="47" y="21"/>
                  </a:lnTo>
                  <a:lnTo>
                    <a:pt x="55" y="18"/>
                  </a:lnTo>
                  <a:lnTo>
                    <a:pt x="61" y="13"/>
                  </a:lnTo>
                  <a:lnTo>
                    <a:pt x="68" y="12"/>
                  </a:lnTo>
                  <a:lnTo>
                    <a:pt x="72" y="9"/>
                  </a:lnTo>
                  <a:lnTo>
                    <a:pt x="76" y="5"/>
                  </a:lnTo>
                  <a:lnTo>
                    <a:pt x="80" y="0"/>
                  </a:lnTo>
                  <a:lnTo>
                    <a:pt x="79" y="12"/>
                  </a:lnTo>
                  <a:lnTo>
                    <a:pt x="74" y="24"/>
                  </a:lnTo>
                  <a:lnTo>
                    <a:pt x="67" y="33"/>
                  </a:lnTo>
                  <a:lnTo>
                    <a:pt x="56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4" name="Freeform 1174"/>
            <p:cNvSpPr>
              <a:spLocks/>
            </p:cNvSpPr>
            <p:nvPr/>
          </p:nvSpPr>
          <p:spPr bwMode="auto">
            <a:xfrm>
              <a:off x="914" y="2058"/>
              <a:ext cx="18" cy="8"/>
            </a:xfrm>
            <a:custGeom>
              <a:avLst/>
              <a:gdLst>
                <a:gd name="T0" fmla="*/ 0 w 52"/>
                <a:gd name="T1" fmla="*/ 1 h 22"/>
                <a:gd name="T2" fmla="*/ 2 w 52"/>
                <a:gd name="T3" fmla="*/ 1 h 22"/>
                <a:gd name="T4" fmla="*/ 3 w 52"/>
                <a:gd name="T5" fmla="*/ 2 h 22"/>
                <a:gd name="T6" fmla="*/ 7 w 52"/>
                <a:gd name="T7" fmla="*/ 3 h 22"/>
                <a:gd name="T8" fmla="*/ 12 w 52"/>
                <a:gd name="T9" fmla="*/ 4 h 22"/>
                <a:gd name="T10" fmla="*/ 19 w 52"/>
                <a:gd name="T11" fmla="*/ 5 h 22"/>
                <a:gd name="T12" fmla="*/ 28 w 52"/>
                <a:gd name="T13" fmla="*/ 4 h 22"/>
                <a:gd name="T14" fmla="*/ 39 w 52"/>
                <a:gd name="T15" fmla="*/ 3 h 22"/>
                <a:gd name="T16" fmla="*/ 52 w 52"/>
                <a:gd name="T17" fmla="*/ 0 h 22"/>
                <a:gd name="T18" fmla="*/ 50 w 52"/>
                <a:gd name="T19" fmla="*/ 2 h 22"/>
                <a:gd name="T20" fmla="*/ 45 w 52"/>
                <a:gd name="T21" fmla="*/ 6 h 22"/>
                <a:gd name="T22" fmla="*/ 37 w 52"/>
                <a:gd name="T23" fmla="*/ 13 h 22"/>
                <a:gd name="T24" fmla="*/ 28 w 52"/>
                <a:gd name="T25" fmla="*/ 18 h 22"/>
                <a:gd name="T26" fmla="*/ 19 w 52"/>
                <a:gd name="T27" fmla="*/ 22 h 22"/>
                <a:gd name="T28" fmla="*/ 10 w 52"/>
                <a:gd name="T29" fmla="*/ 20 h 22"/>
                <a:gd name="T30" fmla="*/ 4 w 52"/>
                <a:gd name="T31" fmla="*/ 15 h 22"/>
                <a:gd name="T32" fmla="*/ 0 w 52"/>
                <a:gd name="T3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22">
                  <a:moveTo>
                    <a:pt x="0" y="1"/>
                  </a:moveTo>
                  <a:lnTo>
                    <a:pt x="2" y="1"/>
                  </a:lnTo>
                  <a:lnTo>
                    <a:pt x="3" y="2"/>
                  </a:lnTo>
                  <a:lnTo>
                    <a:pt x="7" y="3"/>
                  </a:lnTo>
                  <a:lnTo>
                    <a:pt x="12" y="4"/>
                  </a:lnTo>
                  <a:lnTo>
                    <a:pt x="19" y="5"/>
                  </a:lnTo>
                  <a:lnTo>
                    <a:pt x="28" y="4"/>
                  </a:lnTo>
                  <a:lnTo>
                    <a:pt x="39" y="3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6"/>
                  </a:lnTo>
                  <a:lnTo>
                    <a:pt x="37" y="13"/>
                  </a:lnTo>
                  <a:lnTo>
                    <a:pt x="28" y="18"/>
                  </a:lnTo>
                  <a:lnTo>
                    <a:pt x="19" y="22"/>
                  </a:lnTo>
                  <a:lnTo>
                    <a:pt x="10" y="20"/>
                  </a:lnTo>
                  <a:lnTo>
                    <a:pt x="4" y="1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5" name="Freeform 1175"/>
            <p:cNvSpPr>
              <a:spLocks/>
            </p:cNvSpPr>
            <p:nvPr/>
          </p:nvSpPr>
          <p:spPr bwMode="auto">
            <a:xfrm>
              <a:off x="928" y="2011"/>
              <a:ext cx="36" cy="16"/>
            </a:xfrm>
            <a:custGeom>
              <a:avLst/>
              <a:gdLst>
                <a:gd name="T0" fmla="*/ 106 w 106"/>
                <a:gd name="T1" fmla="*/ 22 h 47"/>
                <a:gd name="T2" fmla="*/ 96 w 106"/>
                <a:gd name="T3" fmla="*/ 19 h 47"/>
                <a:gd name="T4" fmla="*/ 86 w 106"/>
                <a:gd name="T5" fmla="*/ 16 h 47"/>
                <a:gd name="T6" fmla="*/ 75 w 106"/>
                <a:gd name="T7" fmla="*/ 14 h 47"/>
                <a:gd name="T8" fmla="*/ 66 w 106"/>
                <a:gd name="T9" fmla="*/ 13 h 47"/>
                <a:gd name="T10" fmla="*/ 55 w 106"/>
                <a:gd name="T11" fmla="*/ 13 h 47"/>
                <a:gd name="T12" fmla="*/ 44 w 106"/>
                <a:gd name="T13" fmla="*/ 17 h 47"/>
                <a:gd name="T14" fmla="*/ 34 w 106"/>
                <a:gd name="T15" fmla="*/ 20 h 47"/>
                <a:gd name="T16" fmla="*/ 26 w 106"/>
                <a:gd name="T17" fmla="*/ 26 h 47"/>
                <a:gd name="T18" fmla="*/ 0 w 106"/>
                <a:gd name="T19" fmla="*/ 47 h 47"/>
                <a:gd name="T20" fmla="*/ 2 w 106"/>
                <a:gd name="T21" fmla="*/ 36 h 47"/>
                <a:gd name="T22" fmla="*/ 5 w 106"/>
                <a:gd name="T23" fmla="*/ 24 h 47"/>
                <a:gd name="T24" fmla="*/ 11 w 106"/>
                <a:gd name="T25" fmla="*/ 13 h 47"/>
                <a:gd name="T26" fmla="*/ 21 w 106"/>
                <a:gd name="T27" fmla="*/ 5 h 47"/>
                <a:gd name="T28" fmla="*/ 32 w 106"/>
                <a:gd name="T29" fmla="*/ 1 h 47"/>
                <a:gd name="T30" fmla="*/ 43 w 106"/>
                <a:gd name="T31" fmla="*/ 0 h 47"/>
                <a:gd name="T32" fmla="*/ 54 w 106"/>
                <a:gd name="T33" fmla="*/ 1 h 47"/>
                <a:gd name="T34" fmla="*/ 66 w 106"/>
                <a:gd name="T35" fmla="*/ 4 h 47"/>
                <a:gd name="T36" fmla="*/ 75 w 106"/>
                <a:gd name="T37" fmla="*/ 7 h 47"/>
                <a:gd name="T38" fmla="*/ 86 w 106"/>
                <a:gd name="T39" fmla="*/ 12 h 47"/>
                <a:gd name="T40" fmla="*/ 96 w 106"/>
                <a:gd name="T41" fmla="*/ 17 h 47"/>
                <a:gd name="T42" fmla="*/ 106 w 106"/>
                <a:gd name="T43" fmla="*/ 2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6" h="47">
                  <a:moveTo>
                    <a:pt x="106" y="22"/>
                  </a:moveTo>
                  <a:lnTo>
                    <a:pt x="96" y="19"/>
                  </a:lnTo>
                  <a:lnTo>
                    <a:pt x="86" y="16"/>
                  </a:lnTo>
                  <a:lnTo>
                    <a:pt x="75" y="14"/>
                  </a:lnTo>
                  <a:lnTo>
                    <a:pt x="66" y="13"/>
                  </a:lnTo>
                  <a:lnTo>
                    <a:pt x="55" y="13"/>
                  </a:lnTo>
                  <a:lnTo>
                    <a:pt x="44" y="17"/>
                  </a:lnTo>
                  <a:lnTo>
                    <a:pt x="34" y="20"/>
                  </a:lnTo>
                  <a:lnTo>
                    <a:pt x="26" y="26"/>
                  </a:lnTo>
                  <a:lnTo>
                    <a:pt x="0" y="47"/>
                  </a:lnTo>
                  <a:lnTo>
                    <a:pt x="2" y="36"/>
                  </a:lnTo>
                  <a:lnTo>
                    <a:pt x="5" y="24"/>
                  </a:lnTo>
                  <a:lnTo>
                    <a:pt x="11" y="13"/>
                  </a:lnTo>
                  <a:lnTo>
                    <a:pt x="21" y="5"/>
                  </a:lnTo>
                  <a:lnTo>
                    <a:pt x="32" y="1"/>
                  </a:lnTo>
                  <a:lnTo>
                    <a:pt x="43" y="0"/>
                  </a:lnTo>
                  <a:lnTo>
                    <a:pt x="54" y="1"/>
                  </a:lnTo>
                  <a:lnTo>
                    <a:pt x="66" y="4"/>
                  </a:lnTo>
                  <a:lnTo>
                    <a:pt x="75" y="7"/>
                  </a:lnTo>
                  <a:lnTo>
                    <a:pt x="86" y="12"/>
                  </a:lnTo>
                  <a:lnTo>
                    <a:pt x="96" y="17"/>
                  </a:lnTo>
                  <a:lnTo>
                    <a:pt x="106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6" name="Freeform 1176"/>
            <p:cNvSpPr>
              <a:spLocks/>
            </p:cNvSpPr>
            <p:nvPr/>
          </p:nvSpPr>
          <p:spPr bwMode="auto">
            <a:xfrm>
              <a:off x="937" y="2021"/>
              <a:ext cx="23" cy="13"/>
            </a:xfrm>
            <a:custGeom>
              <a:avLst/>
              <a:gdLst>
                <a:gd name="T0" fmla="*/ 0 w 70"/>
                <a:gd name="T1" fmla="*/ 36 h 39"/>
                <a:gd name="T2" fmla="*/ 0 w 70"/>
                <a:gd name="T3" fmla="*/ 33 h 39"/>
                <a:gd name="T4" fmla="*/ 2 w 70"/>
                <a:gd name="T5" fmla="*/ 27 h 39"/>
                <a:gd name="T6" fmla="*/ 5 w 70"/>
                <a:gd name="T7" fmla="*/ 18 h 39"/>
                <a:gd name="T8" fmla="*/ 10 w 70"/>
                <a:gd name="T9" fmla="*/ 9 h 39"/>
                <a:gd name="T10" fmla="*/ 19 w 70"/>
                <a:gd name="T11" fmla="*/ 3 h 39"/>
                <a:gd name="T12" fmla="*/ 32 w 70"/>
                <a:gd name="T13" fmla="*/ 0 h 39"/>
                <a:gd name="T14" fmla="*/ 48 w 70"/>
                <a:gd name="T15" fmla="*/ 3 h 39"/>
                <a:gd name="T16" fmla="*/ 70 w 70"/>
                <a:gd name="T17" fmla="*/ 14 h 39"/>
                <a:gd name="T18" fmla="*/ 69 w 70"/>
                <a:gd name="T19" fmla="*/ 15 h 39"/>
                <a:gd name="T20" fmla="*/ 66 w 70"/>
                <a:gd name="T21" fmla="*/ 19 h 39"/>
                <a:gd name="T22" fmla="*/ 60 w 70"/>
                <a:gd name="T23" fmla="*/ 23 h 39"/>
                <a:gd name="T24" fmla="*/ 51 w 70"/>
                <a:gd name="T25" fmla="*/ 29 h 39"/>
                <a:gd name="T26" fmla="*/ 42 w 70"/>
                <a:gd name="T27" fmla="*/ 33 h 39"/>
                <a:gd name="T28" fmla="*/ 30 w 70"/>
                <a:gd name="T29" fmla="*/ 37 h 39"/>
                <a:gd name="T30" fmla="*/ 16 w 70"/>
                <a:gd name="T31" fmla="*/ 39 h 39"/>
                <a:gd name="T32" fmla="*/ 0 w 70"/>
                <a:gd name="T33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39">
                  <a:moveTo>
                    <a:pt x="0" y="36"/>
                  </a:moveTo>
                  <a:lnTo>
                    <a:pt x="0" y="33"/>
                  </a:lnTo>
                  <a:lnTo>
                    <a:pt x="2" y="27"/>
                  </a:lnTo>
                  <a:lnTo>
                    <a:pt x="5" y="18"/>
                  </a:lnTo>
                  <a:lnTo>
                    <a:pt x="10" y="9"/>
                  </a:lnTo>
                  <a:lnTo>
                    <a:pt x="19" y="3"/>
                  </a:lnTo>
                  <a:lnTo>
                    <a:pt x="32" y="0"/>
                  </a:lnTo>
                  <a:lnTo>
                    <a:pt x="48" y="3"/>
                  </a:lnTo>
                  <a:lnTo>
                    <a:pt x="70" y="14"/>
                  </a:lnTo>
                  <a:lnTo>
                    <a:pt x="69" y="15"/>
                  </a:lnTo>
                  <a:lnTo>
                    <a:pt x="66" y="19"/>
                  </a:lnTo>
                  <a:lnTo>
                    <a:pt x="60" y="23"/>
                  </a:lnTo>
                  <a:lnTo>
                    <a:pt x="51" y="29"/>
                  </a:lnTo>
                  <a:lnTo>
                    <a:pt x="42" y="33"/>
                  </a:lnTo>
                  <a:lnTo>
                    <a:pt x="30" y="37"/>
                  </a:lnTo>
                  <a:lnTo>
                    <a:pt x="16" y="3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7" name="Freeform 1177"/>
            <p:cNvSpPr>
              <a:spLocks/>
            </p:cNvSpPr>
            <p:nvPr/>
          </p:nvSpPr>
          <p:spPr bwMode="auto">
            <a:xfrm>
              <a:off x="933" y="2019"/>
              <a:ext cx="36" cy="16"/>
            </a:xfrm>
            <a:custGeom>
              <a:avLst/>
              <a:gdLst>
                <a:gd name="T0" fmla="*/ 107 w 107"/>
                <a:gd name="T1" fmla="*/ 15 h 50"/>
                <a:gd name="T2" fmla="*/ 105 w 107"/>
                <a:gd name="T3" fmla="*/ 21 h 50"/>
                <a:gd name="T4" fmla="*/ 101 w 107"/>
                <a:gd name="T5" fmla="*/ 25 h 50"/>
                <a:gd name="T6" fmla="*/ 98 w 107"/>
                <a:gd name="T7" fmla="*/ 29 h 50"/>
                <a:gd name="T8" fmla="*/ 93 w 107"/>
                <a:gd name="T9" fmla="*/ 32 h 50"/>
                <a:gd name="T10" fmla="*/ 87 w 107"/>
                <a:gd name="T11" fmla="*/ 32 h 50"/>
                <a:gd name="T12" fmla="*/ 83 w 107"/>
                <a:gd name="T13" fmla="*/ 30 h 50"/>
                <a:gd name="T14" fmla="*/ 79 w 107"/>
                <a:gd name="T15" fmla="*/ 28 h 50"/>
                <a:gd name="T16" fmla="*/ 74 w 107"/>
                <a:gd name="T17" fmla="*/ 26 h 50"/>
                <a:gd name="T18" fmla="*/ 70 w 107"/>
                <a:gd name="T19" fmla="*/ 23 h 50"/>
                <a:gd name="T20" fmla="*/ 67 w 107"/>
                <a:gd name="T21" fmla="*/ 18 h 50"/>
                <a:gd name="T22" fmla="*/ 62 w 107"/>
                <a:gd name="T23" fmla="*/ 16 h 50"/>
                <a:gd name="T24" fmla="*/ 58 w 107"/>
                <a:gd name="T25" fmla="*/ 13 h 50"/>
                <a:gd name="T26" fmla="*/ 59 w 107"/>
                <a:gd name="T27" fmla="*/ 21 h 50"/>
                <a:gd name="T28" fmla="*/ 60 w 107"/>
                <a:gd name="T29" fmla="*/ 29 h 50"/>
                <a:gd name="T30" fmla="*/ 57 w 107"/>
                <a:gd name="T31" fmla="*/ 38 h 50"/>
                <a:gd name="T32" fmla="*/ 51 w 107"/>
                <a:gd name="T33" fmla="*/ 43 h 50"/>
                <a:gd name="T34" fmla="*/ 45 w 107"/>
                <a:gd name="T35" fmla="*/ 43 h 50"/>
                <a:gd name="T36" fmla="*/ 40 w 107"/>
                <a:gd name="T37" fmla="*/ 41 h 50"/>
                <a:gd name="T38" fmla="*/ 35 w 107"/>
                <a:gd name="T39" fmla="*/ 38 h 50"/>
                <a:gd name="T40" fmla="*/ 33 w 107"/>
                <a:gd name="T41" fmla="*/ 34 h 50"/>
                <a:gd name="T42" fmla="*/ 32 w 107"/>
                <a:gd name="T43" fmla="*/ 16 h 50"/>
                <a:gd name="T44" fmla="*/ 28 w 107"/>
                <a:gd name="T45" fmla="*/ 19 h 50"/>
                <a:gd name="T46" fmla="*/ 22 w 107"/>
                <a:gd name="T47" fmla="*/ 23 h 50"/>
                <a:gd name="T48" fmla="*/ 18 w 107"/>
                <a:gd name="T49" fmla="*/ 27 h 50"/>
                <a:gd name="T50" fmla="*/ 16 w 107"/>
                <a:gd name="T51" fmla="*/ 32 h 50"/>
                <a:gd name="T52" fmla="*/ 17 w 107"/>
                <a:gd name="T53" fmla="*/ 37 h 50"/>
                <a:gd name="T54" fmla="*/ 18 w 107"/>
                <a:gd name="T55" fmla="*/ 41 h 50"/>
                <a:gd name="T56" fmla="*/ 20 w 107"/>
                <a:gd name="T57" fmla="*/ 45 h 50"/>
                <a:gd name="T58" fmla="*/ 22 w 107"/>
                <a:gd name="T59" fmla="*/ 50 h 50"/>
                <a:gd name="T60" fmla="*/ 0 w 107"/>
                <a:gd name="T61" fmla="*/ 47 h 50"/>
                <a:gd name="T62" fmla="*/ 1 w 107"/>
                <a:gd name="T63" fmla="*/ 40 h 50"/>
                <a:gd name="T64" fmla="*/ 3 w 107"/>
                <a:gd name="T65" fmla="*/ 34 h 50"/>
                <a:gd name="T66" fmla="*/ 6 w 107"/>
                <a:gd name="T67" fmla="*/ 27 h 50"/>
                <a:gd name="T68" fmla="*/ 12 w 107"/>
                <a:gd name="T69" fmla="*/ 21 h 50"/>
                <a:gd name="T70" fmla="*/ 17 w 107"/>
                <a:gd name="T71" fmla="*/ 15 h 50"/>
                <a:gd name="T72" fmla="*/ 24 w 107"/>
                <a:gd name="T73" fmla="*/ 11 h 50"/>
                <a:gd name="T74" fmla="*/ 29 w 107"/>
                <a:gd name="T75" fmla="*/ 8 h 50"/>
                <a:gd name="T76" fmla="*/ 35 w 107"/>
                <a:gd name="T77" fmla="*/ 4 h 50"/>
                <a:gd name="T78" fmla="*/ 45 w 107"/>
                <a:gd name="T79" fmla="*/ 1 h 50"/>
                <a:gd name="T80" fmla="*/ 54 w 107"/>
                <a:gd name="T81" fmla="*/ 0 h 50"/>
                <a:gd name="T82" fmla="*/ 62 w 107"/>
                <a:gd name="T83" fmla="*/ 2 h 50"/>
                <a:gd name="T84" fmla="*/ 71 w 107"/>
                <a:gd name="T85" fmla="*/ 5 h 50"/>
                <a:gd name="T86" fmla="*/ 80 w 107"/>
                <a:gd name="T87" fmla="*/ 9 h 50"/>
                <a:gd name="T88" fmla="*/ 88 w 107"/>
                <a:gd name="T89" fmla="*/ 12 h 50"/>
                <a:gd name="T90" fmla="*/ 97 w 107"/>
                <a:gd name="T91" fmla="*/ 15 h 50"/>
                <a:gd name="T92" fmla="*/ 107 w 107"/>
                <a:gd name="T93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7" h="50">
                  <a:moveTo>
                    <a:pt x="107" y="15"/>
                  </a:moveTo>
                  <a:lnTo>
                    <a:pt x="105" y="21"/>
                  </a:lnTo>
                  <a:lnTo>
                    <a:pt x="101" y="25"/>
                  </a:lnTo>
                  <a:lnTo>
                    <a:pt x="98" y="29"/>
                  </a:lnTo>
                  <a:lnTo>
                    <a:pt x="93" y="32"/>
                  </a:lnTo>
                  <a:lnTo>
                    <a:pt x="87" y="32"/>
                  </a:lnTo>
                  <a:lnTo>
                    <a:pt x="83" y="30"/>
                  </a:lnTo>
                  <a:lnTo>
                    <a:pt x="79" y="28"/>
                  </a:lnTo>
                  <a:lnTo>
                    <a:pt x="74" y="26"/>
                  </a:lnTo>
                  <a:lnTo>
                    <a:pt x="70" y="23"/>
                  </a:lnTo>
                  <a:lnTo>
                    <a:pt x="67" y="18"/>
                  </a:lnTo>
                  <a:lnTo>
                    <a:pt x="62" y="16"/>
                  </a:lnTo>
                  <a:lnTo>
                    <a:pt x="58" y="13"/>
                  </a:lnTo>
                  <a:lnTo>
                    <a:pt x="59" y="21"/>
                  </a:lnTo>
                  <a:lnTo>
                    <a:pt x="60" y="29"/>
                  </a:lnTo>
                  <a:lnTo>
                    <a:pt x="57" y="38"/>
                  </a:lnTo>
                  <a:lnTo>
                    <a:pt x="51" y="43"/>
                  </a:lnTo>
                  <a:lnTo>
                    <a:pt x="45" y="43"/>
                  </a:lnTo>
                  <a:lnTo>
                    <a:pt x="40" y="41"/>
                  </a:lnTo>
                  <a:lnTo>
                    <a:pt x="35" y="38"/>
                  </a:lnTo>
                  <a:lnTo>
                    <a:pt x="33" y="34"/>
                  </a:lnTo>
                  <a:lnTo>
                    <a:pt x="32" y="16"/>
                  </a:lnTo>
                  <a:lnTo>
                    <a:pt x="28" y="19"/>
                  </a:lnTo>
                  <a:lnTo>
                    <a:pt x="22" y="23"/>
                  </a:lnTo>
                  <a:lnTo>
                    <a:pt x="18" y="27"/>
                  </a:lnTo>
                  <a:lnTo>
                    <a:pt x="16" y="32"/>
                  </a:lnTo>
                  <a:lnTo>
                    <a:pt x="17" y="37"/>
                  </a:lnTo>
                  <a:lnTo>
                    <a:pt x="18" y="41"/>
                  </a:lnTo>
                  <a:lnTo>
                    <a:pt x="20" y="45"/>
                  </a:lnTo>
                  <a:lnTo>
                    <a:pt x="22" y="50"/>
                  </a:lnTo>
                  <a:lnTo>
                    <a:pt x="0" y="47"/>
                  </a:lnTo>
                  <a:lnTo>
                    <a:pt x="1" y="40"/>
                  </a:lnTo>
                  <a:lnTo>
                    <a:pt x="3" y="34"/>
                  </a:lnTo>
                  <a:lnTo>
                    <a:pt x="6" y="27"/>
                  </a:lnTo>
                  <a:lnTo>
                    <a:pt x="12" y="21"/>
                  </a:lnTo>
                  <a:lnTo>
                    <a:pt x="17" y="15"/>
                  </a:lnTo>
                  <a:lnTo>
                    <a:pt x="24" y="11"/>
                  </a:lnTo>
                  <a:lnTo>
                    <a:pt x="29" y="8"/>
                  </a:lnTo>
                  <a:lnTo>
                    <a:pt x="35" y="4"/>
                  </a:lnTo>
                  <a:lnTo>
                    <a:pt x="45" y="1"/>
                  </a:lnTo>
                  <a:lnTo>
                    <a:pt x="54" y="0"/>
                  </a:lnTo>
                  <a:lnTo>
                    <a:pt x="62" y="2"/>
                  </a:lnTo>
                  <a:lnTo>
                    <a:pt x="71" y="5"/>
                  </a:lnTo>
                  <a:lnTo>
                    <a:pt x="80" y="9"/>
                  </a:lnTo>
                  <a:lnTo>
                    <a:pt x="88" y="12"/>
                  </a:lnTo>
                  <a:lnTo>
                    <a:pt x="97" y="15"/>
                  </a:lnTo>
                  <a:lnTo>
                    <a:pt x="107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8" name="Freeform 1178"/>
            <p:cNvSpPr>
              <a:spLocks/>
            </p:cNvSpPr>
            <p:nvPr/>
          </p:nvSpPr>
          <p:spPr bwMode="auto">
            <a:xfrm>
              <a:off x="943" y="2020"/>
              <a:ext cx="11" cy="13"/>
            </a:xfrm>
            <a:custGeom>
              <a:avLst/>
              <a:gdLst>
                <a:gd name="T0" fmla="*/ 17 w 33"/>
                <a:gd name="T1" fmla="*/ 39 h 39"/>
                <a:gd name="T2" fmla="*/ 24 w 33"/>
                <a:gd name="T3" fmla="*/ 38 h 39"/>
                <a:gd name="T4" fmla="*/ 29 w 33"/>
                <a:gd name="T5" fmla="*/ 34 h 39"/>
                <a:gd name="T6" fmla="*/ 32 w 33"/>
                <a:gd name="T7" fmla="*/ 27 h 39"/>
                <a:gd name="T8" fmla="*/ 33 w 33"/>
                <a:gd name="T9" fmla="*/ 20 h 39"/>
                <a:gd name="T10" fmla="*/ 32 w 33"/>
                <a:gd name="T11" fmla="*/ 12 h 39"/>
                <a:gd name="T12" fmla="*/ 29 w 33"/>
                <a:gd name="T13" fmla="*/ 6 h 39"/>
                <a:gd name="T14" fmla="*/ 24 w 33"/>
                <a:gd name="T15" fmla="*/ 2 h 39"/>
                <a:gd name="T16" fmla="*/ 17 w 33"/>
                <a:gd name="T17" fmla="*/ 0 h 39"/>
                <a:gd name="T18" fmla="*/ 11 w 33"/>
                <a:gd name="T19" fmla="*/ 2 h 39"/>
                <a:gd name="T20" fmla="*/ 5 w 33"/>
                <a:gd name="T21" fmla="*/ 6 h 39"/>
                <a:gd name="T22" fmla="*/ 1 w 33"/>
                <a:gd name="T23" fmla="*/ 12 h 39"/>
                <a:gd name="T24" fmla="*/ 0 w 33"/>
                <a:gd name="T25" fmla="*/ 20 h 39"/>
                <a:gd name="T26" fmla="*/ 1 w 33"/>
                <a:gd name="T27" fmla="*/ 27 h 39"/>
                <a:gd name="T28" fmla="*/ 5 w 33"/>
                <a:gd name="T29" fmla="*/ 34 h 39"/>
                <a:gd name="T30" fmla="*/ 11 w 33"/>
                <a:gd name="T31" fmla="*/ 38 h 39"/>
                <a:gd name="T32" fmla="*/ 17 w 33"/>
                <a:gd name="T3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39">
                  <a:moveTo>
                    <a:pt x="17" y="39"/>
                  </a:moveTo>
                  <a:lnTo>
                    <a:pt x="24" y="38"/>
                  </a:lnTo>
                  <a:lnTo>
                    <a:pt x="29" y="34"/>
                  </a:lnTo>
                  <a:lnTo>
                    <a:pt x="32" y="27"/>
                  </a:lnTo>
                  <a:lnTo>
                    <a:pt x="33" y="20"/>
                  </a:lnTo>
                  <a:lnTo>
                    <a:pt x="32" y="12"/>
                  </a:lnTo>
                  <a:lnTo>
                    <a:pt x="29" y="6"/>
                  </a:lnTo>
                  <a:lnTo>
                    <a:pt x="24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5" y="6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5" y="34"/>
                  </a:lnTo>
                  <a:lnTo>
                    <a:pt x="11" y="38"/>
                  </a:lnTo>
                  <a:lnTo>
                    <a:pt x="17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99" name="Freeform 1179"/>
            <p:cNvSpPr>
              <a:spLocks/>
            </p:cNvSpPr>
            <p:nvPr/>
          </p:nvSpPr>
          <p:spPr bwMode="auto">
            <a:xfrm>
              <a:off x="950" y="2023"/>
              <a:ext cx="2" cy="3"/>
            </a:xfrm>
            <a:custGeom>
              <a:avLst/>
              <a:gdLst>
                <a:gd name="T0" fmla="*/ 3 w 6"/>
                <a:gd name="T1" fmla="*/ 8 h 8"/>
                <a:gd name="T2" fmla="*/ 4 w 6"/>
                <a:gd name="T3" fmla="*/ 8 h 8"/>
                <a:gd name="T4" fmla="*/ 5 w 6"/>
                <a:gd name="T5" fmla="*/ 7 h 8"/>
                <a:gd name="T6" fmla="*/ 6 w 6"/>
                <a:gd name="T7" fmla="*/ 4 h 8"/>
                <a:gd name="T8" fmla="*/ 6 w 6"/>
                <a:gd name="T9" fmla="*/ 3 h 8"/>
                <a:gd name="T10" fmla="*/ 6 w 6"/>
                <a:gd name="T11" fmla="*/ 2 h 8"/>
                <a:gd name="T12" fmla="*/ 5 w 6"/>
                <a:gd name="T13" fmla="*/ 1 h 8"/>
                <a:gd name="T14" fmla="*/ 4 w 6"/>
                <a:gd name="T15" fmla="*/ 0 h 8"/>
                <a:gd name="T16" fmla="*/ 3 w 6"/>
                <a:gd name="T17" fmla="*/ 0 h 8"/>
                <a:gd name="T18" fmla="*/ 2 w 6"/>
                <a:gd name="T19" fmla="*/ 0 h 8"/>
                <a:gd name="T20" fmla="*/ 2 w 6"/>
                <a:gd name="T21" fmla="*/ 1 h 8"/>
                <a:gd name="T22" fmla="*/ 0 w 6"/>
                <a:gd name="T23" fmla="*/ 2 h 8"/>
                <a:gd name="T24" fmla="*/ 0 w 6"/>
                <a:gd name="T25" fmla="*/ 3 h 8"/>
                <a:gd name="T26" fmla="*/ 0 w 6"/>
                <a:gd name="T27" fmla="*/ 4 h 8"/>
                <a:gd name="T28" fmla="*/ 2 w 6"/>
                <a:gd name="T29" fmla="*/ 7 h 8"/>
                <a:gd name="T30" fmla="*/ 2 w 6"/>
                <a:gd name="T31" fmla="*/ 8 h 8"/>
                <a:gd name="T32" fmla="*/ 3 w 6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8">
                  <a:moveTo>
                    <a:pt x="3" y="8"/>
                  </a:moveTo>
                  <a:lnTo>
                    <a:pt x="4" y="8"/>
                  </a:lnTo>
                  <a:lnTo>
                    <a:pt x="5" y="7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7"/>
                  </a:lnTo>
                  <a:lnTo>
                    <a:pt x="2" y="8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00" name="Freeform 1180"/>
            <p:cNvSpPr>
              <a:spLocks/>
            </p:cNvSpPr>
            <p:nvPr/>
          </p:nvSpPr>
          <p:spPr bwMode="auto">
            <a:xfrm>
              <a:off x="711" y="1998"/>
              <a:ext cx="68" cy="12"/>
            </a:xfrm>
            <a:custGeom>
              <a:avLst/>
              <a:gdLst>
                <a:gd name="T0" fmla="*/ 2 w 202"/>
                <a:gd name="T1" fmla="*/ 9 h 37"/>
                <a:gd name="T2" fmla="*/ 0 w 202"/>
                <a:gd name="T3" fmla="*/ 5 h 37"/>
                <a:gd name="T4" fmla="*/ 5 w 202"/>
                <a:gd name="T5" fmla="*/ 6 h 37"/>
                <a:gd name="T6" fmla="*/ 15 w 202"/>
                <a:gd name="T7" fmla="*/ 7 h 37"/>
                <a:gd name="T8" fmla="*/ 24 w 202"/>
                <a:gd name="T9" fmla="*/ 9 h 37"/>
                <a:gd name="T10" fmla="*/ 33 w 202"/>
                <a:gd name="T11" fmla="*/ 10 h 37"/>
                <a:gd name="T12" fmla="*/ 42 w 202"/>
                <a:gd name="T13" fmla="*/ 9 h 37"/>
                <a:gd name="T14" fmla="*/ 53 w 202"/>
                <a:gd name="T15" fmla="*/ 6 h 37"/>
                <a:gd name="T16" fmla="*/ 66 w 202"/>
                <a:gd name="T17" fmla="*/ 2 h 37"/>
                <a:gd name="T18" fmla="*/ 82 w 202"/>
                <a:gd name="T19" fmla="*/ 0 h 37"/>
                <a:gd name="T20" fmla="*/ 96 w 202"/>
                <a:gd name="T21" fmla="*/ 2 h 37"/>
                <a:gd name="T22" fmla="*/ 109 w 202"/>
                <a:gd name="T23" fmla="*/ 10 h 37"/>
                <a:gd name="T24" fmla="*/ 117 w 202"/>
                <a:gd name="T25" fmla="*/ 13 h 37"/>
                <a:gd name="T26" fmla="*/ 121 w 202"/>
                <a:gd name="T27" fmla="*/ 13 h 37"/>
                <a:gd name="T28" fmla="*/ 129 w 202"/>
                <a:gd name="T29" fmla="*/ 9 h 37"/>
                <a:gd name="T30" fmla="*/ 146 w 202"/>
                <a:gd name="T31" fmla="*/ 6 h 37"/>
                <a:gd name="T32" fmla="*/ 159 w 202"/>
                <a:gd name="T33" fmla="*/ 9 h 37"/>
                <a:gd name="T34" fmla="*/ 170 w 202"/>
                <a:gd name="T35" fmla="*/ 12 h 37"/>
                <a:gd name="T36" fmla="*/ 182 w 202"/>
                <a:gd name="T37" fmla="*/ 17 h 37"/>
                <a:gd name="T38" fmla="*/ 195 w 202"/>
                <a:gd name="T39" fmla="*/ 18 h 37"/>
                <a:gd name="T40" fmla="*/ 197 w 202"/>
                <a:gd name="T41" fmla="*/ 18 h 37"/>
                <a:gd name="T42" fmla="*/ 189 w 202"/>
                <a:gd name="T43" fmla="*/ 21 h 37"/>
                <a:gd name="T44" fmla="*/ 180 w 202"/>
                <a:gd name="T45" fmla="*/ 24 h 37"/>
                <a:gd name="T46" fmla="*/ 173 w 202"/>
                <a:gd name="T47" fmla="*/ 27 h 37"/>
                <a:gd name="T48" fmla="*/ 161 w 202"/>
                <a:gd name="T49" fmla="*/ 32 h 37"/>
                <a:gd name="T50" fmla="*/ 147 w 202"/>
                <a:gd name="T51" fmla="*/ 35 h 37"/>
                <a:gd name="T52" fmla="*/ 133 w 202"/>
                <a:gd name="T53" fmla="*/ 36 h 37"/>
                <a:gd name="T54" fmla="*/ 121 w 202"/>
                <a:gd name="T55" fmla="*/ 37 h 37"/>
                <a:gd name="T56" fmla="*/ 111 w 202"/>
                <a:gd name="T57" fmla="*/ 36 h 37"/>
                <a:gd name="T58" fmla="*/ 99 w 202"/>
                <a:gd name="T59" fmla="*/ 35 h 37"/>
                <a:gd name="T60" fmla="*/ 85 w 202"/>
                <a:gd name="T61" fmla="*/ 33 h 37"/>
                <a:gd name="T62" fmla="*/ 72 w 202"/>
                <a:gd name="T63" fmla="*/ 31 h 37"/>
                <a:gd name="T64" fmla="*/ 59 w 202"/>
                <a:gd name="T65" fmla="*/ 28 h 37"/>
                <a:gd name="T66" fmla="*/ 45 w 202"/>
                <a:gd name="T67" fmla="*/ 24 h 37"/>
                <a:gd name="T68" fmla="*/ 35 w 202"/>
                <a:gd name="T69" fmla="*/ 20 h 37"/>
                <a:gd name="T70" fmla="*/ 24 w 202"/>
                <a:gd name="T71" fmla="*/ 17 h 37"/>
                <a:gd name="T72" fmla="*/ 14 w 202"/>
                <a:gd name="T73" fmla="*/ 14 h 37"/>
                <a:gd name="T74" fmla="*/ 4 w 202"/>
                <a:gd name="T75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2" h="37">
                  <a:moveTo>
                    <a:pt x="0" y="11"/>
                  </a:move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2" y="5"/>
                  </a:lnTo>
                  <a:lnTo>
                    <a:pt x="5" y="6"/>
                  </a:lnTo>
                  <a:lnTo>
                    <a:pt x="9" y="6"/>
                  </a:lnTo>
                  <a:lnTo>
                    <a:pt x="15" y="7"/>
                  </a:lnTo>
                  <a:lnTo>
                    <a:pt x="19" y="8"/>
                  </a:lnTo>
                  <a:lnTo>
                    <a:pt x="24" y="9"/>
                  </a:lnTo>
                  <a:lnTo>
                    <a:pt x="29" y="10"/>
                  </a:lnTo>
                  <a:lnTo>
                    <a:pt x="33" y="10"/>
                  </a:lnTo>
                  <a:lnTo>
                    <a:pt x="36" y="10"/>
                  </a:lnTo>
                  <a:lnTo>
                    <a:pt x="42" y="9"/>
                  </a:lnTo>
                  <a:lnTo>
                    <a:pt x="47" y="8"/>
                  </a:lnTo>
                  <a:lnTo>
                    <a:pt x="53" y="6"/>
                  </a:lnTo>
                  <a:lnTo>
                    <a:pt x="58" y="5"/>
                  </a:lnTo>
                  <a:lnTo>
                    <a:pt x="66" y="2"/>
                  </a:lnTo>
                  <a:lnTo>
                    <a:pt x="74" y="1"/>
                  </a:lnTo>
                  <a:lnTo>
                    <a:pt x="82" y="0"/>
                  </a:lnTo>
                  <a:lnTo>
                    <a:pt x="89" y="1"/>
                  </a:lnTo>
                  <a:lnTo>
                    <a:pt x="96" y="2"/>
                  </a:lnTo>
                  <a:lnTo>
                    <a:pt x="102" y="7"/>
                  </a:lnTo>
                  <a:lnTo>
                    <a:pt x="109" y="10"/>
                  </a:lnTo>
                  <a:lnTo>
                    <a:pt x="115" y="13"/>
                  </a:lnTo>
                  <a:lnTo>
                    <a:pt x="117" y="13"/>
                  </a:lnTo>
                  <a:lnTo>
                    <a:pt x="119" y="13"/>
                  </a:lnTo>
                  <a:lnTo>
                    <a:pt x="121" y="13"/>
                  </a:lnTo>
                  <a:lnTo>
                    <a:pt x="122" y="13"/>
                  </a:lnTo>
                  <a:lnTo>
                    <a:pt x="129" y="9"/>
                  </a:lnTo>
                  <a:lnTo>
                    <a:pt x="137" y="7"/>
                  </a:lnTo>
                  <a:lnTo>
                    <a:pt x="146" y="6"/>
                  </a:lnTo>
                  <a:lnTo>
                    <a:pt x="153" y="7"/>
                  </a:lnTo>
                  <a:lnTo>
                    <a:pt x="159" y="9"/>
                  </a:lnTo>
                  <a:lnTo>
                    <a:pt x="165" y="11"/>
                  </a:lnTo>
                  <a:lnTo>
                    <a:pt x="170" y="12"/>
                  </a:lnTo>
                  <a:lnTo>
                    <a:pt x="177" y="14"/>
                  </a:lnTo>
                  <a:lnTo>
                    <a:pt x="182" y="17"/>
                  </a:lnTo>
                  <a:lnTo>
                    <a:pt x="189" y="17"/>
                  </a:lnTo>
                  <a:lnTo>
                    <a:pt x="195" y="18"/>
                  </a:lnTo>
                  <a:lnTo>
                    <a:pt x="202" y="17"/>
                  </a:lnTo>
                  <a:lnTo>
                    <a:pt x="197" y="18"/>
                  </a:lnTo>
                  <a:lnTo>
                    <a:pt x="193" y="20"/>
                  </a:lnTo>
                  <a:lnTo>
                    <a:pt x="189" y="21"/>
                  </a:lnTo>
                  <a:lnTo>
                    <a:pt x="184" y="22"/>
                  </a:lnTo>
                  <a:lnTo>
                    <a:pt x="180" y="24"/>
                  </a:lnTo>
                  <a:lnTo>
                    <a:pt x="176" y="25"/>
                  </a:lnTo>
                  <a:lnTo>
                    <a:pt x="173" y="27"/>
                  </a:lnTo>
                  <a:lnTo>
                    <a:pt x="168" y="29"/>
                  </a:lnTo>
                  <a:lnTo>
                    <a:pt x="161" y="32"/>
                  </a:lnTo>
                  <a:lnTo>
                    <a:pt x="154" y="34"/>
                  </a:lnTo>
                  <a:lnTo>
                    <a:pt x="147" y="35"/>
                  </a:lnTo>
                  <a:lnTo>
                    <a:pt x="139" y="36"/>
                  </a:lnTo>
                  <a:lnTo>
                    <a:pt x="133" y="36"/>
                  </a:lnTo>
                  <a:lnTo>
                    <a:pt x="127" y="37"/>
                  </a:lnTo>
                  <a:lnTo>
                    <a:pt x="121" y="37"/>
                  </a:lnTo>
                  <a:lnTo>
                    <a:pt x="116" y="36"/>
                  </a:lnTo>
                  <a:lnTo>
                    <a:pt x="111" y="36"/>
                  </a:lnTo>
                  <a:lnTo>
                    <a:pt x="106" y="36"/>
                  </a:lnTo>
                  <a:lnTo>
                    <a:pt x="99" y="35"/>
                  </a:lnTo>
                  <a:lnTo>
                    <a:pt x="93" y="34"/>
                  </a:lnTo>
                  <a:lnTo>
                    <a:pt x="85" y="33"/>
                  </a:lnTo>
                  <a:lnTo>
                    <a:pt x="78" y="32"/>
                  </a:lnTo>
                  <a:lnTo>
                    <a:pt x="72" y="31"/>
                  </a:lnTo>
                  <a:lnTo>
                    <a:pt x="66" y="29"/>
                  </a:lnTo>
                  <a:lnTo>
                    <a:pt x="59" y="28"/>
                  </a:lnTo>
                  <a:lnTo>
                    <a:pt x="51" y="26"/>
                  </a:lnTo>
                  <a:lnTo>
                    <a:pt x="45" y="24"/>
                  </a:lnTo>
                  <a:lnTo>
                    <a:pt x="38" y="21"/>
                  </a:lnTo>
                  <a:lnTo>
                    <a:pt x="35" y="20"/>
                  </a:lnTo>
                  <a:lnTo>
                    <a:pt x="30" y="18"/>
                  </a:lnTo>
                  <a:lnTo>
                    <a:pt x="24" y="17"/>
                  </a:lnTo>
                  <a:lnTo>
                    <a:pt x="19" y="15"/>
                  </a:lnTo>
                  <a:lnTo>
                    <a:pt x="14" y="14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9506" name="Text Box 1186"/>
          <p:cNvSpPr txBox="1">
            <a:spLocks noChangeArrowheads="1"/>
          </p:cNvSpPr>
          <p:nvPr/>
        </p:nvSpPr>
        <p:spPr bwMode="auto">
          <a:xfrm>
            <a:off x="76200" y="1641475"/>
            <a:ext cx="304800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altLang="en-US" sz="3200"/>
              <a:t>Пс. 138:13-14</a:t>
            </a:r>
            <a:r>
              <a:rPr lang="en-US" altLang="en-US" sz="3200"/>
              <a:t> </a:t>
            </a:r>
            <a:r>
              <a:rPr lang="ru-RU" altLang="en-US" sz="3200"/>
              <a:t>Иер. 1:5</a:t>
            </a:r>
            <a:endParaRPr lang="en-US" altLang="en-US" sz="3200"/>
          </a:p>
        </p:txBody>
      </p:sp>
      <p:sp>
        <p:nvSpPr>
          <p:cNvPr id="569508" name="AutoShape 1188" descr="90%">
            <a:hlinkClick r:id="rId7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509" name="AutoShape 1189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510" name="AutoShape 1190" descr="90%">
            <a:hlinkClick r:id="rId9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511" name="AutoShape 119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512" name="AutoShape 1192"/>
          <p:cNvSpPr>
            <a:spLocks noChangeArrowheads="1"/>
          </p:cNvSpPr>
          <p:nvPr/>
        </p:nvSpPr>
        <p:spPr bwMode="auto">
          <a:xfrm>
            <a:off x="3708400" y="1628775"/>
            <a:ext cx="1727200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9513" name="Picture 1193" descr="BD00002_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4724400"/>
            <a:ext cx="9080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9514" name="Text Box 1194"/>
          <p:cNvSpPr txBox="1">
            <a:spLocks noChangeArrowheads="1"/>
          </p:cNvSpPr>
          <p:nvPr/>
        </p:nvSpPr>
        <p:spPr bwMode="auto">
          <a:xfrm>
            <a:off x="6203950" y="1619250"/>
            <a:ext cx="304800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altLang="en-US" sz="3200"/>
              <a:t>Ис. 42:5; Зах. 12:1; и др.</a:t>
            </a:r>
            <a:endParaRPr lang="en-US" altLang="en-US" sz="3200"/>
          </a:p>
        </p:txBody>
      </p:sp>
      <p:sp>
        <p:nvSpPr>
          <p:cNvPr id="157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9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56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6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6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56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56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6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56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6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56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504" grpId="0" animBg="1"/>
      <p:bldP spid="569503" grpId="0" animBg="1"/>
      <p:bldP spid="569502" grpId="0" animBg="1"/>
      <p:bldP spid="569501" grpId="0" animBg="1"/>
      <p:bldP spid="569506" grpId="0" autoUpdateAnimBg="0"/>
      <p:bldP spid="569514" grpId="0" autoUpdateAnimBg="0"/>
      <p:bldP spid="15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4805363" cy="900113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altLang="en-US" sz="4400" b="1">
                <a:latin typeface="Arial" panose="020B0604020202020204" pitchFamily="34" charset="0"/>
              </a:rPr>
              <a:t>Совместимая свобода</a:t>
            </a:r>
            <a:endParaRPr lang="en-US" altLang="en-US" sz="4400" b="1">
              <a:latin typeface="Arial" panose="020B0604020202020204" pitchFamily="34" charset="0"/>
            </a:endParaRPr>
          </a:p>
        </p:txBody>
      </p:sp>
      <p:pic>
        <p:nvPicPr>
          <p:cNvPr id="533508" name="Picture 4" descr="BD0496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200"/>
            <a:ext cx="15208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3509" name="Picture 5" descr="BD04963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3810000"/>
            <a:ext cx="163036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3514" name="Rectangle 10"/>
          <p:cNvSpPr>
            <a:spLocks noChangeArrowheads="1"/>
          </p:cNvSpPr>
          <p:nvPr/>
        </p:nvSpPr>
        <p:spPr bwMode="auto">
          <a:xfrm>
            <a:off x="3733800" y="4586288"/>
            <a:ext cx="5159375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Несовместимая свобода</a:t>
            </a:r>
            <a:endParaRPr lang="en-US" altLang="en-US" sz="4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3523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6000" b="1"/>
              <a:t>Воля</a:t>
            </a:r>
            <a:endParaRPr lang="en-US" altLang="en-US" sz="6000" b="1"/>
          </a:p>
        </p:txBody>
      </p:sp>
      <p:sp>
        <p:nvSpPr>
          <p:cNvPr id="533530" name="AutoShape 2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531" name="AutoShape 2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532" name="AutoShape 28" descr="90%">
            <a:hlinkClick r:id="rId6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533" name="AutoShape 29" descr="90%">
            <a:hlinkClick r:id="rId7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3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3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3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7" grpId="0" build="p" autoUpdateAnimBg="0"/>
      <p:bldP spid="533514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4530" name="Picture 2" descr="BD06663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4343400"/>
            <a:ext cx="1524000" cy="132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90800"/>
            <a:ext cx="8610600" cy="16764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Решения обусловливаются желаниями</a:t>
            </a:r>
          </a:p>
        </p:txBody>
      </p:sp>
      <p:sp>
        <p:nvSpPr>
          <p:cNvPr id="534532" name="AutoShape 4"/>
          <p:cNvSpPr>
            <a:spLocks noChangeArrowheads="1"/>
          </p:cNvSpPr>
          <p:nvPr/>
        </p:nvSpPr>
        <p:spPr bwMode="auto">
          <a:xfrm>
            <a:off x="3648075" y="4876800"/>
            <a:ext cx="533400" cy="609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4533" name="Picture 5" descr="BS01250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4191000"/>
            <a:ext cx="1550988" cy="18288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534534" name="Picture 6" descr="PE03233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267200"/>
            <a:ext cx="106203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4554" name="Rectangle 26"/>
          <p:cNvSpPr>
            <a:spLocks noChangeArrowheads="1"/>
          </p:cNvSpPr>
          <p:nvPr/>
        </p:nvSpPr>
        <p:spPr bwMode="auto">
          <a:xfrm>
            <a:off x="304800" y="1828800"/>
            <a:ext cx="75803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</a:pPr>
            <a:r>
              <a:rPr lang="ru-RU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Совместимая свобода</a:t>
            </a:r>
            <a:endParaRPr lang="en-US" altLang="en-US" sz="4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4556" name="AutoShape 2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4557" name="AutoShape 2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4560" name="Rectangle 3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6000" b="1"/>
              <a:t>Воля</a:t>
            </a:r>
            <a:endParaRPr lang="en-US" altLang="en-US" sz="6000" b="1"/>
          </a:p>
        </p:txBody>
      </p:sp>
      <p:sp>
        <p:nvSpPr>
          <p:cNvPr id="534563" name="AutoShape 35" descr="90%">
            <a:hlinkClick r:id="rId7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4564" name="AutoShape 36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1" grpId="0" build="p" autoUpdateAnimBg="0"/>
      <p:bldP spid="53453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8139113" cy="1295400"/>
          </a:xfrm>
        </p:spPr>
        <p:txBody>
          <a:bodyPr/>
          <a:lstStyle/>
          <a:p>
            <a:pPr lvl="1"/>
            <a:r>
              <a:rPr lang="ru-RU" altLang="en-US" sz="4000" b="1">
                <a:latin typeface="Arial" panose="020B0604020202020204" pitchFamily="34" charset="0"/>
              </a:rPr>
              <a:t>Желания обусловливаются характером</a:t>
            </a:r>
          </a:p>
        </p:txBody>
      </p:sp>
      <p:pic>
        <p:nvPicPr>
          <p:cNvPr id="536579" name="Picture 3" descr="SO0045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348163"/>
            <a:ext cx="1143000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36580" name="AutoShape 4"/>
          <p:cNvSpPr>
            <a:spLocks noChangeArrowheads="1"/>
          </p:cNvSpPr>
          <p:nvPr/>
        </p:nvSpPr>
        <p:spPr bwMode="auto">
          <a:xfrm>
            <a:off x="4724400" y="4648200"/>
            <a:ext cx="4572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581" name="AutoShape 5"/>
          <p:cNvSpPr>
            <a:spLocks noChangeArrowheads="1"/>
          </p:cNvSpPr>
          <p:nvPr/>
        </p:nvSpPr>
        <p:spPr bwMode="auto">
          <a:xfrm>
            <a:off x="2590800" y="4648200"/>
            <a:ext cx="4572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6582" name="Picture 6" descr="BS01250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138" y="4191000"/>
            <a:ext cx="1160462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6584" name="Picture 8" descr="PE03233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438" y="4267200"/>
            <a:ext cx="8683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6604" name="Rectangle 28"/>
          <p:cNvSpPr>
            <a:spLocks noChangeArrowheads="1"/>
          </p:cNvSpPr>
          <p:nvPr/>
        </p:nvSpPr>
        <p:spPr bwMode="auto">
          <a:xfrm>
            <a:off x="304800" y="1828800"/>
            <a:ext cx="7362825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</a:pPr>
            <a:r>
              <a:rPr lang="ru-RU" altLang="en-US" sz="4400">
                <a:latin typeface="Arial" panose="020B0604020202020204" pitchFamily="34" charset="0"/>
              </a:rPr>
              <a:t>Совместимая свобода</a:t>
            </a:r>
            <a:endParaRPr lang="en-US" altLang="en-US" sz="44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6606" name="AutoShape 3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607" name="AutoShape 3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610" name="Rectangle 3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6000" b="1"/>
              <a:t>Воля</a:t>
            </a:r>
            <a:endParaRPr lang="en-US" altLang="en-US" sz="6000" b="1"/>
          </a:p>
        </p:txBody>
      </p:sp>
      <p:sp>
        <p:nvSpPr>
          <p:cNvPr id="536611" name="AutoShape 35" descr="90%">
            <a:hlinkClick r:id="rId7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612" name="AutoShape 36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8" grpId="0" build="p" autoUpdateAnimBg="0"/>
      <p:bldP spid="53658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215313" cy="1217613"/>
          </a:xfrm>
        </p:spPr>
        <p:txBody>
          <a:bodyPr/>
          <a:lstStyle/>
          <a:p>
            <a:pPr lvl="1"/>
            <a:r>
              <a:rPr lang="ru-RU" altLang="en-US" sz="4000" b="1">
                <a:latin typeface="Arial" panose="020B0604020202020204" pitchFamily="34" charset="0"/>
              </a:rPr>
              <a:t>Характер формируется обстоятельствами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38627" name="Picture 3" descr="SO0045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00563"/>
            <a:ext cx="1143000" cy="113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38628" name="AutoShape 4"/>
          <p:cNvSpPr>
            <a:spLocks noChangeArrowheads="1"/>
          </p:cNvSpPr>
          <p:nvPr/>
        </p:nvSpPr>
        <p:spPr bwMode="auto">
          <a:xfrm>
            <a:off x="6781800" y="4800600"/>
            <a:ext cx="4572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8629" name="AutoShape 5"/>
          <p:cNvSpPr>
            <a:spLocks noChangeArrowheads="1"/>
          </p:cNvSpPr>
          <p:nvPr/>
        </p:nvSpPr>
        <p:spPr bwMode="auto">
          <a:xfrm>
            <a:off x="4648200" y="4800600"/>
            <a:ext cx="4572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8630" name="Picture 6" descr="BS01250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38" y="4343400"/>
            <a:ext cx="1160462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8631" name="Picture 7" descr="EN00691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95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8632" name="AutoShape 8"/>
          <p:cNvSpPr>
            <a:spLocks noChangeArrowheads="1"/>
          </p:cNvSpPr>
          <p:nvPr/>
        </p:nvSpPr>
        <p:spPr bwMode="auto">
          <a:xfrm>
            <a:off x="2362200" y="4800600"/>
            <a:ext cx="4572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8633" name="Picture 9" descr="PE03233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25" y="4419600"/>
            <a:ext cx="9175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8654" name="Rectangle 30"/>
          <p:cNvSpPr>
            <a:spLocks noChangeArrowheads="1"/>
          </p:cNvSpPr>
          <p:nvPr/>
        </p:nvSpPr>
        <p:spPr bwMode="auto">
          <a:xfrm>
            <a:off x="304800" y="1828800"/>
            <a:ext cx="75803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</a:pPr>
            <a:r>
              <a:rPr lang="ru-RU" altLang="en-US" sz="4400">
                <a:latin typeface="Arial" panose="020B0604020202020204" pitchFamily="34" charset="0"/>
              </a:rPr>
              <a:t>Совместимая свобода</a:t>
            </a:r>
            <a:endParaRPr lang="en-US" altLang="en-US" sz="44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8656" name="AutoShape 3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8657" name="AutoShape 3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8660" name="Rectangle 3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6000" b="1"/>
              <a:t>Воля</a:t>
            </a:r>
            <a:endParaRPr lang="en-US" altLang="en-US" sz="6000" b="1"/>
          </a:p>
        </p:txBody>
      </p:sp>
      <p:sp>
        <p:nvSpPr>
          <p:cNvPr id="538661" name="AutoShape 37" descr="90%">
            <a:hlinkClick r:id="rId8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8662" name="AutoShape 38" descr="90%">
            <a:hlinkClick r:id="rId9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3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6" grpId="0" build="p" autoUpdateAnimBg="0"/>
      <p:bldP spid="5386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0675" name="Picture 3" descr="BD06663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13" y="3657600"/>
            <a:ext cx="1524000" cy="132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0676" name="AutoShape 4"/>
          <p:cNvSpPr>
            <a:spLocks noChangeArrowheads="1"/>
          </p:cNvSpPr>
          <p:nvPr/>
        </p:nvSpPr>
        <p:spPr bwMode="auto">
          <a:xfrm flipH="1">
            <a:off x="3124200" y="4038600"/>
            <a:ext cx="533400" cy="6096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40677" name="Picture 5" descr="BS01250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13" y="3505200"/>
            <a:ext cx="1550987" cy="18288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540678" name="Picture 6" descr="PE0323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81400"/>
            <a:ext cx="1084263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0691" name="Rectangle 19"/>
          <p:cNvSpPr>
            <a:spLocks noChangeArrowheads="1"/>
          </p:cNvSpPr>
          <p:nvPr/>
        </p:nvSpPr>
        <p:spPr bwMode="auto">
          <a:xfrm>
            <a:off x="304800" y="1828800"/>
            <a:ext cx="80121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</a:pPr>
            <a:r>
              <a:rPr lang="ru-RU" altLang="en-US" sz="4400">
                <a:latin typeface="Arial" panose="020B0604020202020204" pitchFamily="34" charset="0"/>
              </a:rPr>
              <a:t>Несовместимая свобода</a:t>
            </a:r>
            <a:endParaRPr lang="en-US" altLang="en-US" sz="44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0693" name="AutoShape 2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0694" name="AutoShape 2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0697" name="Rectangle 2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6000" b="1"/>
              <a:t>Воля</a:t>
            </a:r>
            <a:endParaRPr lang="en-US" altLang="en-US" sz="6000" b="1"/>
          </a:p>
        </p:txBody>
      </p:sp>
      <p:sp>
        <p:nvSpPr>
          <p:cNvPr id="540698" name="AutoShape 26" descr="90%">
            <a:hlinkClick r:id="rId7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0699" name="AutoShape 27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0700" name="WordArt 28"/>
          <p:cNvSpPr>
            <a:spLocks noChangeArrowheads="1" noChangeShapeType="1" noTextEdit="1"/>
          </p:cNvSpPr>
          <p:nvPr/>
        </p:nvSpPr>
        <p:spPr bwMode="auto">
          <a:xfrm>
            <a:off x="755650" y="5516563"/>
            <a:ext cx="2855913" cy="78898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Самосознание</a:t>
            </a:r>
            <a:endParaRPr lang="en-US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4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4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4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" dur="500"/>
                                        <p:tgtEl>
                                          <p:spTgt spid="54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0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0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0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0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6" grpId="0" animBg="1"/>
      <p:bldP spid="540691" grpId="0" autoUpdateAnimBg="0"/>
      <p:bldP spid="540700" grpId="0" animBg="1"/>
      <p:bldP spid="1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ru-RU" altLang="en-US" sz="6000" b="1"/>
              <a:t>Дыхание жизни</a:t>
            </a:r>
            <a:endParaRPr lang="en-US" altLang="en-US" sz="6000" b="1"/>
          </a:p>
        </p:txBody>
      </p:sp>
      <p:sp>
        <p:nvSpPr>
          <p:cNvPr id="52941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12775" y="1700213"/>
            <a:ext cx="8207375" cy="190341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4000" b="1" dirty="0"/>
              <a:t>«И создал Господь Бог человека из праха земного, и вдунул в лице его дыхание жизни </a:t>
            </a:r>
            <a:r>
              <a:rPr lang="ru-RU" altLang="en-US" sz="4000" b="1" dirty="0" smtClean="0">
                <a:latin typeface="Arial" panose="020B0604020202020204" pitchFamily="34" charset="0"/>
              </a:rPr>
              <a:t>(</a:t>
            </a:r>
            <a:r>
              <a:rPr lang="en-US" altLang="en-US" sz="4000" b="1" dirty="0">
                <a:solidFill>
                  <a:schemeClr val="tx2"/>
                </a:solidFill>
                <a:latin typeface="Hebraica" pitchFamily="2" charset="2"/>
              </a:rPr>
              <a:t>!</a:t>
            </a:r>
            <a:r>
              <a:rPr lang="en-US" altLang="en-US" sz="4000" b="1" dirty="0" err="1">
                <a:solidFill>
                  <a:schemeClr val="tx2"/>
                </a:solidFill>
                <a:latin typeface="Hebraica" pitchFamily="2" charset="2"/>
              </a:rPr>
              <a:t>yIYj</a:t>
            </a:r>
            <a:r>
              <a:rPr lang="ru-RU" altLang="en-US" sz="4000" b="1" dirty="0" smtClean="0">
                <a:latin typeface="Arial" panose="020B0604020202020204" pitchFamily="34" charset="0"/>
              </a:rPr>
              <a:t>)» </a:t>
            </a:r>
            <a:r>
              <a:rPr lang="ru-RU" altLang="en-US" sz="4000" b="1" dirty="0">
                <a:latin typeface="Arial" panose="020B0604020202020204" pitchFamily="34" charset="0"/>
              </a:rPr>
              <a:t>(Быт. 2:7)</a:t>
            </a:r>
            <a:endParaRPr lang="en-US" altLang="en-US" sz="4000" b="1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en-US" sz="3600" b="1" dirty="0"/>
              <a:t> </a:t>
            </a:r>
            <a:r>
              <a:rPr lang="en-US" altLang="en-US" sz="3600" b="1" dirty="0" smtClean="0">
                <a:latin typeface="Hebraica" pitchFamily="2" charset="2"/>
              </a:rPr>
              <a:t>!</a:t>
            </a:r>
            <a:r>
              <a:rPr lang="en-US" altLang="en-US" sz="3600" b="1" dirty="0" err="1" smtClean="0">
                <a:latin typeface="Hebraica" pitchFamily="2" charset="2"/>
              </a:rPr>
              <a:t>yIYj</a:t>
            </a:r>
            <a:r>
              <a:rPr lang="en-US" altLang="en-US" sz="3600" b="1" dirty="0">
                <a:latin typeface="Hebraica" pitchFamily="2" charset="2"/>
              </a:rPr>
              <a:t>'</a:t>
            </a:r>
            <a:r>
              <a:rPr lang="ru-RU" altLang="en-US" sz="3600" b="1" dirty="0">
                <a:latin typeface="Hebraica" pitchFamily="2" charset="2"/>
              </a:rPr>
              <a:t> </a:t>
            </a:r>
            <a:r>
              <a:rPr lang="ru-RU" altLang="en-US" sz="3600" b="1" dirty="0" smtClean="0"/>
              <a:t>(</a:t>
            </a:r>
            <a:r>
              <a:rPr lang="ru-RU" altLang="en-US" sz="3600" b="1" i="1" dirty="0" err="1" smtClean="0"/>
              <a:t>хайим</a:t>
            </a:r>
            <a:r>
              <a:rPr lang="ru-RU" altLang="en-US" sz="3600" b="1" dirty="0" smtClean="0"/>
              <a:t>) в </a:t>
            </a:r>
            <a:r>
              <a:rPr lang="ru-RU" altLang="en-US" sz="3600" b="1" dirty="0"/>
              <a:t>мн. </a:t>
            </a:r>
            <a:r>
              <a:rPr lang="ru-RU" altLang="en-US" sz="3600" b="1" dirty="0">
                <a:latin typeface="Arial" panose="020B0604020202020204" pitchFamily="34" charset="0"/>
              </a:rPr>
              <a:t>ч. (дух и душа</a:t>
            </a:r>
            <a:r>
              <a:rPr lang="ru-RU" altLang="en-US" sz="3600" b="1" dirty="0" smtClean="0">
                <a:latin typeface="Arial" panose="020B0604020202020204" pitchFamily="34" charset="0"/>
              </a:rPr>
              <a:t>?) </a:t>
            </a:r>
            <a:endParaRPr lang="ru-RU" altLang="en-US" sz="3600" b="1" dirty="0"/>
          </a:p>
          <a:p>
            <a:pPr lvl="1">
              <a:lnSpc>
                <a:spcPct val="80000"/>
              </a:lnSpc>
            </a:pPr>
            <a:r>
              <a:rPr lang="ru-RU" altLang="en-US" sz="3600" b="1" i="1" dirty="0">
                <a:solidFill>
                  <a:srgbClr val="FFCC00"/>
                </a:solidFill>
              </a:rPr>
              <a:t>но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solidFill>
                  <a:srgbClr val="FFCC00"/>
                </a:solidFill>
                <a:latin typeface="Hebraica" pitchFamily="2" charset="2"/>
              </a:rPr>
              <a:t>!</a:t>
            </a:r>
            <a:r>
              <a:rPr lang="en-US" altLang="en-US" sz="3600" b="1" dirty="0" err="1">
                <a:solidFill>
                  <a:srgbClr val="FFCC00"/>
                </a:solidFill>
                <a:latin typeface="Hebraica" pitchFamily="2" charset="2"/>
              </a:rPr>
              <a:t>yIYj</a:t>
            </a:r>
            <a:r>
              <a:rPr lang="en-US" altLang="en-US" sz="3600" b="1" dirty="0">
                <a:solidFill>
                  <a:srgbClr val="FFCC00"/>
                </a:solidFill>
                <a:latin typeface="Hebraica" pitchFamily="2" charset="2"/>
              </a:rPr>
              <a:t>'</a:t>
            </a:r>
            <a:r>
              <a:rPr lang="ru-RU" altLang="en-US" sz="3600" b="1" dirty="0">
                <a:solidFill>
                  <a:srgbClr val="FFCC00"/>
                </a:solidFill>
                <a:latin typeface="Hebraica" pitchFamily="2" charset="2"/>
              </a:rPr>
              <a:t> </a:t>
            </a:r>
            <a:r>
              <a:rPr lang="ru-RU" altLang="en-US" sz="3600" b="1" i="1" dirty="0" smtClean="0">
                <a:solidFill>
                  <a:srgbClr val="FFCC00"/>
                </a:solidFill>
              </a:rPr>
              <a:t>всегда </a:t>
            </a:r>
            <a:r>
              <a:rPr lang="ru-RU" altLang="en-US" sz="3600" b="1" i="1" dirty="0">
                <a:solidFill>
                  <a:srgbClr val="FFCC00"/>
                </a:solidFill>
              </a:rPr>
              <a:t>в мн. ч.</a:t>
            </a:r>
          </a:p>
        </p:txBody>
      </p:sp>
      <p:sp>
        <p:nvSpPr>
          <p:cNvPr id="529423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9424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9425" name="AutoShape 17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9426" name="AutoShape 18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29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529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529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8" grpId="0" uiExpand="1" build="p" bldLvl="5" autoUpdateAnimBg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0" name="Picture 1054" descr="j023468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565400"/>
            <a:ext cx="5689600" cy="335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047" name="Rectangle 103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71048" name="Rectangle 1032"/>
          <p:cNvSpPr>
            <a:spLocks noChangeArrowheads="1"/>
          </p:cNvSpPr>
          <p:nvPr/>
        </p:nvSpPr>
        <p:spPr bwMode="auto">
          <a:xfrm>
            <a:off x="250825" y="3032125"/>
            <a:ext cx="2263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 dirty="0">
                <a:solidFill>
                  <a:srgbClr val="00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sldjump"/>
              </a:rPr>
              <a:t>Монизм</a:t>
            </a:r>
            <a:endParaRPr lang="en-US" altLang="en-US" sz="4000" dirty="0">
              <a:solidFill>
                <a:srgbClr val="00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052" name="Oval 1036"/>
          <p:cNvSpPr>
            <a:spLocks noChangeArrowheads="1"/>
          </p:cNvSpPr>
          <p:nvPr/>
        </p:nvSpPr>
        <p:spPr bwMode="auto">
          <a:xfrm>
            <a:off x="827088" y="3962400"/>
            <a:ext cx="914400" cy="914400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59" name="Rectangle 1043"/>
          <p:cNvSpPr>
            <a:spLocks noChangeArrowheads="1"/>
          </p:cNvSpPr>
          <p:nvPr/>
        </p:nvSpPr>
        <p:spPr bwMode="auto">
          <a:xfrm>
            <a:off x="5867400" y="3032125"/>
            <a:ext cx="33131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 dirty="0">
                <a:solidFill>
                  <a:srgbClr val="00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  <a:t>Трихотомия</a:t>
            </a:r>
            <a:endParaRPr lang="en-US" altLang="en-US" sz="4000" dirty="0">
              <a:solidFill>
                <a:srgbClr val="00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060" name="Oval 1044"/>
          <p:cNvSpPr>
            <a:spLocks noChangeArrowheads="1"/>
          </p:cNvSpPr>
          <p:nvPr/>
        </p:nvSpPr>
        <p:spPr bwMode="auto">
          <a:xfrm>
            <a:off x="6475413" y="3962400"/>
            <a:ext cx="914400" cy="914400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61" name="Oval 1045"/>
          <p:cNvSpPr>
            <a:spLocks noChangeArrowheads="1"/>
          </p:cNvSpPr>
          <p:nvPr/>
        </p:nvSpPr>
        <p:spPr bwMode="auto">
          <a:xfrm>
            <a:off x="7085013" y="3962400"/>
            <a:ext cx="914400" cy="914400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62" name="Oval 1046"/>
          <p:cNvSpPr>
            <a:spLocks noChangeArrowheads="1"/>
          </p:cNvSpPr>
          <p:nvPr/>
        </p:nvSpPr>
        <p:spPr bwMode="auto">
          <a:xfrm>
            <a:off x="7618413" y="3962400"/>
            <a:ext cx="914400" cy="914400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63" name="Rectangle 1047"/>
          <p:cNvSpPr>
            <a:spLocks noChangeArrowheads="1"/>
          </p:cNvSpPr>
          <p:nvPr/>
        </p:nvSpPr>
        <p:spPr bwMode="auto">
          <a:xfrm>
            <a:off x="2627313" y="3032125"/>
            <a:ext cx="3024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 dirty="0">
                <a:solidFill>
                  <a:srgbClr val="00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Дихотомия</a:t>
            </a:r>
            <a:endParaRPr lang="en-US" altLang="en-US" sz="4000" dirty="0">
              <a:solidFill>
                <a:srgbClr val="00CC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1064" name="Oval 1048"/>
          <p:cNvSpPr>
            <a:spLocks noChangeArrowheads="1"/>
          </p:cNvSpPr>
          <p:nvPr/>
        </p:nvSpPr>
        <p:spPr bwMode="auto">
          <a:xfrm>
            <a:off x="3348038" y="3962400"/>
            <a:ext cx="914400" cy="914400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65" name="Oval 1049"/>
          <p:cNvSpPr>
            <a:spLocks noChangeArrowheads="1"/>
          </p:cNvSpPr>
          <p:nvPr/>
        </p:nvSpPr>
        <p:spPr bwMode="auto">
          <a:xfrm>
            <a:off x="3957638" y="3962400"/>
            <a:ext cx="914400" cy="914400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75" name="Rectangle 105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 dirty="0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71076" name="AutoShape 106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77" name="AutoShape 1061" descr="90%">
            <a:hlinkClick r:id="rId7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78" name="AutoShape 106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079" name="AutoShape 106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710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47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7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7" grpId="0" autoUpdateAnimBg="0"/>
      <p:bldP spid="471048" grpId="0" autoUpdateAnimBg="0"/>
      <p:bldP spid="471052" grpId="0" animBg="1"/>
      <p:bldP spid="471059" grpId="0" autoUpdateAnimBg="0"/>
      <p:bldP spid="471060" grpId="0" animBg="1"/>
      <p:bldP spid="471061" grpId="0" animBg="1"/>
      <p:bldP spid="471062" grpId="0" animBg="1"/>
      <p:bldP spid="471063" grpId="0" autoUpdateAnimBg="0"/>
      <p:bldP spid="471064" grpId="0" animBg="1"/>
      <p:bldP spid="47106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 dirty="0">
                <a:cs typeface="Tahoma" panose="020B0604030504040204" pitchFamily="34" charset="0"/>
              </a:rPr>
              <a:t>Защита </a:t>
            </a:r>
            <a:r>
              <a:rPr lang="ru-RU" altLang="en-US" sz="5400" b="1" dirty="0" err="1">
                <a:cs typeface="Tahoma" panose="020B0604030504040204" pitchFamily="34" charset="0"/>
              </a:rPr>
              <a:t>традуционизма</a:t>
            </a:r>
            <a:endParaRPr lang="en-US" altLang="en-US" sz="5400" b="1" dirty="0">
              <a:cs typeface="Tahoma" panose="020B0604030504040204" pitchFamily="34" charset="0"/>
            </a:endParaRPr>
          </a:p>
        </p:txBody>
      </p:sp>
      <p:sp>
        <p:nvSpPr>
          <p:cNvPr id="526343" name="Rectangle 103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Ответы на возражения</a:t>
            </a:r>
          </a:p>
        </p:txBody>
      </p:sp>
      <p:sp>
        <p:nvSpPr>
          <p:cNvPr id="526345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838200" y="3694113"/>
            <a:ext cx="7981950" cy="3048000"/>
          </a:xfrm>
          <a:noFill/>
          <a:ln/>
        </p:spPr>
        <p:txBody>
          <a:bodyPr/>
          <a:lstStyle/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ru-RU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Но механизм передачи души не объясняется 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endParaRPr lang="ru-RU" altLang="en-US" sz="4000" b="1" i="1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ru-RU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Но Дух «осенил» Марию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endParaRPr lang="ru-RU" altLang="en-US" sz="3600" b="1" i="1">
              <a:solidFill>
                <a:srgbClr val="FFCCCC"/>
              </a:solidFill>
              <a:latin typeface="Arial" panose="020B0604020202020204" pitchFamily="34" charset="0"/>
            </a:endParaRPr>
          </a:p>
        </p:txBody>
      </p:sp>
      <p:sp>
        <p:nvSpPr>
          <p:cNvPr id="526350" name="Rectangle 1038"/>
          <p:cNvSpPr>
            <a:spLocks noChangeArrowheads="1"/>
          </p:cNvSpPr>
          <p:nvPr/>
        </p:nvSpPr>
        <p:spPr bwMode="auto">
          <a:xfrm>
            <a:off x="838200" y="2514600"/>
            <a:ext cx="7696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en-US" sz="4000">
                <a:latin typeface="Arial" panose="020B0604020202020204" pitchFamily="34" charset="0"/>
              </a:rPr>
              <a:t>Душа как бы «материальна»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ru-RU" altLang="en-US" sz="400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ru-RU" altLang="en-US" sz="260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ru-RU" altLang="en-US" sz="4000">
                <a:latin typeface="Arial" panose="020B0604020202020204" pitchFamily="34" charset="0"/>
              </a:rPr>
              <a:t>Зачатие Иисуса</a:t>
            </a:r>
          </a:p>
        </p:txBody>
      </p:sp>
      <p:sp>
        <p:nvSpPr>
          <p:cNvPr id="526352" name="AutoShape 104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3" name="AutoShape 104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4" name="AutoShape 1042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5" name="AutoShape 1043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6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6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6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6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6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6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6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6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45" grpId="0" build="p" bldLvl="4" autoUpdateAnimBg="0"/>
      <p:bldP spid="1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6" name="Picture 1040" descr="sg0001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3998913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22" name="Rectangle 1026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906588"/>
            <a:ext cx="3810000" cy="4114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4800" b="1">
                <a:solidFill>
                  <a:srgbClr val="008000"/>
                </a:solidFill>
                <a:latin typeface="HebraicaII" panose="00000400000000000000" pitchFamily="2" charset="0"/>
                <a:hlinkClick r:id="rId5" action="ppaction://hlinksldjump"/>
              </a:rPr>
              <a:t>vp,n&lt;</a:t>
            </a:r>
            <a:r>
              <a:rPr lang="ru-RU" altLang="en-US" sz="4800" b="1">
                <a:solidFill>
                  <a:srgbClr val="008000"/>
                </a:solidFill>
              </a:rPr>
              <a:t> </a:t>
            </a:r>
            <a:endParaRPr lang="en-US" altLang="en-US" sz="4800" b="1">
              <a:solidFill>
                <a:srgbClr val="008000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6" action="ppaction://hlinksldjump"/>
              </a:rPr>
              <a:t>yuchv</a:t>
            </a:r>
            <a:r>
              <a:rPr lang="ru-RU" altLang="en-US" sz="4400" b="1">
                <a:solidFill>
                  <a:srgbClr val="008000"/>
                </a:solidFill>
              </a:rPr>
              <a:t> </a:t>
            </a:r>
            <a:endParaRPr lang="en-US" altLang="en-US" sz="4400" b="1">
              <a:solidFill>
                <a:srgbClr val="008000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800" b="1">
                <a:solidFill>
                  <a:srgbClr val="008000"/>
                </a:solidFill>
                <a:latin typeface="HebraicaII" panose="00000400000000000000" pitchFamily="2" charset="0"/>
                <a:hlinkClick r:id="rId7" action="ppaction://hlinksldjump"/>
              </a:rPr>
              <a:t>bb;le</a:t>
            </a:r>
            <a:r>
              <a:rPr lang="en-US" altLang="en-US" sz="4800" b="1">
                <a:solidFill>
                  <a:srgbClr val="008000"/>
                </a:solidFill>
              </a:rPr>
              <a:t>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8" action="ppaction://hlinksldjump"/>
              </a:rPr>
              <a:t>kardiva</a:t>
            </a:r>
            <a:r>
              <a:rPr lang="ru-RU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8" action="ppaction://hlinksldjump"/>
              </a:rPr>
              <a:t> </a:t>
            </a:r>
            <a:endParaRPr lang="en-US" altLang="en-US" sz="4400" b="1">
              <a:solidFill>
                <a:srgbClr val="008000"/>
              </a:solidFill>
              <a:latin typeface="GraecaII" panose="00000700000000000000" pitchFamily="2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9" action="ppaction://hlinksldjump"/>
              </a:rPr>
              <a:t>splavgcnon</a:t>
            </a:r>
            <a:r>
              <a:rPr lang="en-US" altLang="en-US" sz="4400" b="1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</a:p>
        </p:txBody>
      </p:sp>
      <p:sp>
        <p:nvSpPr>
          <p:cNvPr id="542723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5227638" y="1979613"/>
            <a:ext cx="3808412" cy="411321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4800" b="1">
                <a:solidFill>
                  <a:srgbClr val="008000"/>
                </a:solidFill>
                <a:latin typeface="HebraicaII" panose="00000400000000000000" pitchFamily="2" charset="0"/>
                <a:hlinkClick r:id="rId10" action="ppaction://hlinksldjump"/>
              </a:rPr>
              <a:t>j'Wr</a:t>
            </a:r>
            <a:r>
              <a:rPr lang="en-US" altLang="en-US" sz="4400" b="1">
                <a:solidFill>
                  <a:srgbClr val="008000"/>
                </a:solidFill>
              </a:rPr>
              <a:t>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11" action="ppaction://hlinksldjump"/>
              </a:rPr>
              <a:t>pneu`ma</a:t>
            </a:r>
            <a:endParaRPr lang="ru-RU" altLang="en-US" sz="4400" b="1">
              <a:solidFill>
                <a:srgbClr val="008000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12" action="ppaction://hlinksldjump"/>
              </a:rPr>
              <a:t>nou`"</a:t>
            </a:r>
            <a:r>
              <a:rPr lang="ru-RU" altLang="en-US" sz="4400" b="1">
                <a:solidFill>
                  <a:srgbClr val="008000"/>
                </a:solidFill>
              </a:rPr>
              <a:t> </a:t>
            </a:r>
            <a:endParaRPr lang="en-US" altLang="en-US" sz="4400" b="1">
              <a:solidFill>
                <a:srgbClr val="008000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n-US" sz="4400" b="1">
                <a:solidFill>
                  <a:srgbClr val="008000"/>
                </a:solidFill>
                <a:latin typeface="GraecaII" panose="00000700000000000000" pitchFamily="2" charset="0"/>
                <a:hlinkClick r:id="rId13" action="ppaction://hlinksldjump"/>
              </a:rPr>
              <a:t>frhvn</a:t>
            </a:r>
            <a:r>
              <a:rPr lang="ru-RU" altLang="en-US" sz="4400" b="1">
                <a:solidFill>
                  <a:srgbClr val="008000"/>
                </a:solidFill>
              </a:rPr>
              <a:t> </a:t>
            </a:r>
            <a:endParaRPr lang="en-US" altLang="en-US" sz="4400" b="1">
              <a:solidFill>
                <a:srgbClr val="008000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n-US" sz="4400" b="1">
                <a:latin typeface="GraecaII" panose="00000700000000000000" pitchFamily="2" charset="0"/>
                <a:hlinkClick r:id="rId14" action="ppaction://hlinksldjump"/>
              </a:rPr>
              <a:t>suneivdhsi"</a:t>
            </a:r>
            <a:r>
              <a:rPr lang="ru-RU" altLang="en-US" sz="4400" b="1"/>
              <a:t> </a:t>
            </a:r>
            <a:endParaRPr lang="en-US" altLang="en-US" sz="4400" b="1"/>
          </a:p>
          <a:p>
            <a:pPr algn="ctr"/>
            <a:endParaRPr lang="en-US" altLang="en-US" sz="4800" b="1"/>
          </a:p>
        </p:txBody>
      </p:sp>
      <p:sp>
        <p:nvSpPr>
          <p:cNvPr id="542729" name="Rectangle 103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6000" b="1">
                <a:cs typeface="Tahoma" panose="020B0604030504040204" pitchFamily="34" charset="0"/>
              </a:rPr>
              <a:t>Термины</a:t>
            </a:r>
          </a:p>
        </p:txBody>
      </p:sp>
      <p:sp>
        <p:nvSpPr>
          <p:cNvPr id="542730" name="Rectangle 1034"/>
          <p:cNvSpPr>
            <a:spLocks noChangeArrowheads="1"/>
          </p:cNvSpPr>
          <p:nvPr/>
        </p:nvSpPr>
        <p:spPr bwMode="auto">
          <a:xfrm>
            <a:off x="2667000" y="2514600"/>
            <a:ext cx="380841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8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braicaII" panose="00000400000000000000" pitchFamily="2" charset="0"/>
                <a:cs typeface="Times New Roman" panose="02020603050405020304" pitchFamily="18" charset="0"/>
                <a:hlinkClick r:id="rId15" action="ppaction://hlinksldjump"/>
              </a:rPr>
              <a:t>hy:l]ki</a:t>
            </a:r>
            <a:r>
              <a:rPr lang="en-US" altLang="en-US" sz="44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raecaII" panose="00000700000000000000" pitchFamily="2" charset="0"/>
                <a:cs typeface="Times New Roman" panose="02020603050405020304" pitchFamily="18" charset="0"/>
                <a:hlinkClick r:id="rId16" action="ppaction://hlinksldjump"/>
              </a:rPr>
              <a:t>nefrov"</a:t>
            </a:r>
            <a:endParaRPr lang="ru-RU" altLang="en-US" sz="440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raecaII" panose="00000700000000000000" pitchFamily="2" charset="0"/>
                <a:hlinkClick r:id="rId17" action="ppaction://hlinksldjump"/>
              </a:rPr>
              <a:t>qevlhma</a:t>
            </a:r>
            <a:endParaRPr lang="ru-RU" altLang="en-US" sz="4400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raecaII" panose="00000700000000000000" pitchFamily="2" charset="0"/>
            </a:endParaRPr>
          </a:p>
        </p:txBody>
      </p:sp>
      <p:sp>
        <p:nvSpPr>
          <p:cNvPr id="542737" name="AutoShape 1041" descr="90%">
            <a:hlinkClick r:id="rId18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38" name="AutoShape 1042" descr="90%">
            <a:hlinkClick r:id="rId19" action="ppaction://hlinksldjump" tooltip="Щелчок над углом, если активированным, может открыть дополнительную информацию о материале, представленном на этом слайде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39" name="AutoShape 1043" descr="90%">
            <a:hlinkClick r:id="rId20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0" name="AutoShape 1044" descr="90%">
            <a:hlinkClick r:id="rId1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54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4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4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23" grpId="0" autoUpdateAnimBg="0"/>
      <p:bldP spid="542730" grpId="0" autoUpdateAnimBg="0"/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HebraicaII" panose="00000400000000000000" pitchFamily="2" charset="0"/>
              </a:rPr>
              <a:t>vp,n&lt;</a:t>
            </a:r>
            <a:endParaRPr lang="ru-RU" altLang="en-US" sz="6600" b="1">
              <a:latin typeface="HebraicaII" panose="00000400000000000000" pitchFamily="2" charset="0"/>
            </a:endParaRP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238" y="1905000"/>
            <a:ext cx="7929562" cy="2743200"/>
          </a:xfrm>
        </p:spPr>
        <p:txBody>
          <a:bodyPr/>
          <a:lstStyle/>
          <a:p>
            <a:pPr marL="762000" indent="-7620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Живое существо (целиком)</a:t>
            </a:r>
            <a:endParaRPr lang="en-US" altLang="en-US" sz="4000" b="1">
              <a:latin typeface="Arial" panose="020B0604020202020204" pitchFamily="34" charset="0"/>
            </a:endParaRPr>
          </a:p>
          <a:p>
            <a:pPr marL="762000" indent="-7620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«Сердце, внутренний человек, суть жизни, в том числе мышление, чувствительность, воля, хотение». </a:t>
            </a:r>
          </a:p>
        </p:txBody>
      </p:sp>
      <p:sp>
        <p:nvSpPr>
          <p:cNvPr id="337926" name="Text Box 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37932" name="AutoShape 12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33" name="AutoShape 13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34" name="AutoShape 14" descr="90%">
            <a:hlinkClick r:id="rId6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35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bldLvl="5" autoUpdateAnimBg="0"/>
      <p:bldP spid="1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6600" b="1">
                <a:latin typeface="HebraicaII" panose="00000400000000000000" pitchFamily="2" charset="0"/>
              </a:rPr>
              <a:t>bb;le</a:t>
            </a:r>
            <a:endParaRPr lang="ru-RU" altLang="en-US" sz="6600" b="1">
              <a:latin typeface="HebraicaII" panose="00000400000000000000" pitchFamily="2" charset="0"/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534400" cy="4100512"/>
          </a:xfrm>
        </p:spPr>
        <p:txBody>
          <a:bodyPr/>
          <a:lstStyle/>
          <a:p>
            <a:pPr marL="685800" indent="-6858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«Сердце, ум, душа, дух, суть человека, т.е. источник жизни внутреннего человека в различных аспектах. Особо подчеркиваются мышление, чувство, воля и другие аспекты внутренней жизни». </a:t>
            </a:r>
          </a:p>
          <a:p>
            <a:pPr marL="685800" indent="-6858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Тоже указывает на совесть. 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341008" name="AutoShape 16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010" name="Text Box 18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41011" name="AutoShape 19" descr="90%">
            <a:hlinkClick r:id="rId5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012" name="AutoShape 2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014" name="AutoShape 22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 bldLvl="5" autoUpdateAnimBg="0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HebraicaII" panose="00000400000000000000" pitchFamily="2" charset="0"/>
              </a:rPr>
              <a:t>j'Wr</a:t>
            </a:r>
            <a:endParaRPr lang="ru-RU" altLang="en-US" sz="6600" b="1">
              <a:latin typeface="HebraicaII" panose="00000400000000000000" pitchFamily="2" charset="0"/>
            </a:endParaRP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77163" cy="2652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«Дух, ум, сердце, т.е. психологическая способность, которая откликается на Бога». </a:t>
            </a:r>
          </a:p>
        </p:txBody>
      </p:sp>
      <p:sp>
        <p:nvSpPr>
          <p:cNvPr id="343054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056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43057" name="AutoShape 17" descr="90%">
            <a:hlinkClick r:id="rId5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058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060" name="AutoShape 20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5" autoUpdateAnimBg="0"/>
      <p:bldP spid="1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GraecaII" panose="00000700000000000000" pitchFamily="2" charset="0"/>
              </a:rPr>
              <a:t>yuchv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28800"/>
            <a:ext cx="8081962" cy="4100513"/>
          </a:xfrm>
        </p:spPr>
        <p:txBody>
          <a:bodyPr/>
          <a:lstStyle/>
          <a:p>
            <a:pPr marL="762000" indent="-7620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Человек целиком </a:t>
            </a:r>
          </a:p>
          <a:p>
            <a:pPr marL="762000" indent="-7620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Жизнь, принцип жизни (одушевленность) </a:t>
            </a:r>
          </a:p>
          <a:p>
            <a:pPr marL="762000" indent="-762000">
              <a:lnSpc>
                <a:spcPct val="80000"/>
              </a:lnSpc>
              <a:buFontTx/>
              <a:buAutoNum type="arabicPeriod"/>
            </a:pPr>
            <a:r>
              <a:rPr lang="ru-RU" altLang="en-US" sz="4000" b="1">
                <a:latin typeface="Arial" panose="020B0604020202020204" pitchFamily="34" charset="0"/>
              </a:rPr>
              <a:t>«Суть жизни по отношению к мышлению, воле, и чувствительности».</a:t>
            </a:r>
          </a:p>
        </p:txBody>
      </p:sp>
      <p:sp>
        <p:nvSpPr>
          <p:cNvPr id="345102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104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45105" name="AutoShape 17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106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108" name="AutoShape 20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 bldLvl="5" autoUpdateAnimBg="0"/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GraecaII" panose="00000700000000000000" pitchFamily="2" charset="0"/>
              </a:rPr>
              <a:t>nou`"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849438"/>
            <a:ext cx="7777163" cy="4100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«Психологическая способность понимать, рассудить, думать, решать, т.е. ум». </a:t>
            </a:r>
          </a:p>
        </p:txBody>
      </p:sp>
      <p:sp>
        <p:nvSpPr>
          <p:cNvPr id="349198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0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49201" name="AutoShape 17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2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204" name="AutoShape 20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 bldLvl="5" autoUpdateAnimBg="0"/>
      <p:bldP spid="1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GraecaII" panose="00000700000000000000" pitchFamily="2" charset="0"/>
              </a:rPr>
              <a:t>kardiva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95488"/>
            <a:ext cx="8353425" cy="3017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«Источник или </a:t>
            </a:r>
            <a:r>
              <a:rPr lang="en-US" altLang="en-US" sz="4000" b="1">
                <a:latin typeface="Arial" panose="020B0604020202020204" pitchFamily="34" charset="0"/>
              </a:rPr>
              <a:t>“</a:t>
            </a:r>
            <a:r>
              <a:rPr lang="ru-RU" altLang="en-US" sz="4000" b="1">
                <a:latin typeface="Arial" panose="020B0604020202020204" pitchFamily="34" charset="0"/>
              </a:rPr>
              <a:t>возбудитель</a:t>
            </a:r>
            <a:r>
              <a:rPr lang="en-US" altLang="en-US" sz="4000" b="1">
                <a:latin typeface="Arial" panose="020B0604020202020204" pitchFamily="34" charset="0"/>
              </a:rPr>
              <a:t>”</a:t>
            </a:r>
            <a:r>
              <a:rPr lang="ru-RU" altLang="en-US" sz="4000" b="1">
                <a:latin typeface="Arial" panose="020B0604020202020204" pitchFamily="34" charset="0"/>
              </a:rPr>
              <a:t> психологической жизни человека в ее различных аспектах. Особо делается ударение на мышление».</a:t>
            </a:r>
          </a:p>
        </p:txBody>
      </p:sp>
      <p:sp>
        <p:nvSpPr>
          <p:cNvPr id="351246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48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51249" name="AutoShape 17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50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52" name="AutoShape 20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 bldLvl="5" autoUpdateAnimBg="0"/>
      <p:bldP spid="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6600" b="1">
                <a:latin typeface="GraecaII" panose="00000700000000000000" pitchFamily="2" charset="0"/>
              </a:rPr>
              <a:t>frhvn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95488"/>
            <a:ext cx="7777162" cy="1357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«Психологическая способность обдумывать, планировать».</a:t>
            </a:r>
          </a:p>
        </p:txBody>
      </p:sp>
      <p:sp>
        <p:nvSpPr>
          <p:cNvPr id="353294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296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53297" name="AutoShape 17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298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00" name="AutoShape 20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 bldLvl="5" autoUpdateAnimBg="0"/>
      <p:bldP spid="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GraecaII" panose="00000700000000000000" pitchFamily="2" charset="0"/>
              </a:rPr>
              <a:t>splavgcnon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986712" cy="4100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Буквально: «кишки»</a:t>
            </a:r>
            <a:endParaRPr lang="en-US" altLang="en-US" sz="40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Образно: «желание, намерение, чувство» (см. 1Ин. 3:17; Мк. 6:34; 8:2; 2Кор. 6:12; 2Кор. 7:15)  </a:t>
            </a:r>
          </a:p>
        </p:txBody>
      </p:sp>
      <p:sp>
        <p:nvSpPr>
          <p:cNvPr id="355342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344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55345" name="AutoShape 17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346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348" name="AutoShape 20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5" autoUpdateAnimBg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 dirty="0">
                <a:latin typeface="Arial" panose="020B0604020202020204" pitchFamily="34" charset="0"/>
              </a:rPr>
              <a:t>Происхождение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165225" y="2655888"/>
            <a:ext cx="5638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 dirty="0" err="1">
                <a:solidFill>
                  <a:srgbClr val="00CCFF"/>
                </a:solidFill>
                <a:hlinkClick r:id="rId3" action="ppaction://hlinksldjump"/>
              </a:rPr>
              <a:t>Предсуществование</a:t>
            </a:r>
            <a:endParaRPr lang="ru-RU" altLang="en-US" sz="4000">
              <a:solidFill>
                <a:srgbClr val="00CCFF"/>
              </a:solidFill>
              <a:cs typeface="Times New Roman" panose="02020603050405020304" pitchFamily="18" charset="0"/>
            </a:endParaRPr>
          </a:p>
        </p:txBody>
      </p:sp>
      <p:pic>
        <p:nvPicPr>
          <p:cNvPr id="43026" name="Picture 18" descr="BD0636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209800" cy="214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1187450" y="3717925"/>
            <a:ext cx="3938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 dirty="0">
                <a:solidFill>
                  <a:srgbClr val="00CCFF"/>
                </a:solidFill>
                <a:hlinkClick r:id="rId5" action="ppaction://hlinksldjump"/>
              </a:rPr>
              <a:t>Креационизм</a:t>
            </a:r>
            <a:endParaRPr lang="en-US" altLang="en-US" sz="4000" dirty="0">
              <a:solidFill>
                <a:srgbClr val="00CCFF"/>
              </a:solidFill>
              <a:cs typeface="Times New Roman" panose="02020603050405020304" pitchFamily="18" charset="0"/>
            </a:endParaRP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1187450" y="4868863"/>
            <a:ext cx="4162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00CCFF"/>
                </a:solidFill>
                <a:hlinkClick r:id="rId6" action="ppaction://hlinksldjump"/>
              </a:rPr>
              <a:t>Традуционизм</a:t>
            </a:r>
            <a:endParaRPr lang="en-US" altLang="en-US" sz="4000">
              <a:solidFill>
                <a:srgbClr val="00CCFF"/>
              </a:solidFill>
            </a:endParaRPr>
          </a:p>
        </p:txBody>
      </p:sp>
      <p:sp>
        <p:nvSpPr>
          <p:cNvPr id="43037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3038" name="AutoShape 3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AutoShape 31" descr="90%">
            <a:hlinkClick r:id="rId7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0" name="AutoShape 32" descr="90%">
            <a:hlinkClick r:id="rId7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AutoShape 3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9" grpId="0" build="p" autoUpdateAnimBg="0"/>
      <p:bldP spid="43025" grpId="0" autoUpdateAnimBg="0"/>
      <p:bldP spid="43031" grpId="0" autoUpdateAnimBg="0"/>
      <p:bldP spid="43032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GraecaII" panose="00000700000000000000" pitchFamily="2" charset="0"/>
              </a:rPr>
              <a:t>pneu`ma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7777163" cy="4100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«Нематериальный психологической аспект человека, который особо чувствителен и отзывчив Богу».</a:t>
            </a:r>
          </a:p>
        </p:txBody>
      </p:sp>
      <p:sp>
        <p:nvSpPr>
          <p:cNvPr id="357390" name="AutoShape 14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92" name="Text Box 16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357393" name="AutoShape 17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94" name="AutoShape 1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96" name="AutoShape 20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bldLvl="5" autoUpdateAnimBg="0"/>
      <p:bldP spid="1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HebraicaII" panose="00000400000000000000" pitchFamily="2" charset="0"/>
              </a:rPr>
              <a:t>hy:l]ki</a:t>
            </a:r>
            <a:r>
              <a:rPr lang="en-US" altLang="en-US" sz="6000" b="1">
                <a:latin typeface="Arial" panose="020B0604020202020204" pitchFamily="34" charset="0"/>
              </a:rPr>
              <a:t> </a:t>
            </a:r>
            <a:endParaRPr lang="ru-RU" altLang="en-US" sz="6000" b="1">
              <a:latin typeface="Arial" panose="020B0604020202020204" pitchFamily="34" charset="0"/>
            </a:endParaRPr>
          </a:p>
        </p:txBody>
      </p:sp>
      <p:sp>
        <p:nvSpPr>
          <p:cNvPr id="50894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762000" y="1995488"/>
            <a:ext cx="7777163" cy="410051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4000" b="1"/>
              <a:t>Буквально: «почка» </a:t>
            </a:r>
          </a:p>
          <a:p>
            <a:pPr>
              <a:lnSpc>
                <a:spcPct val="80000"/>
              </a:lnSpc>
            </a:pPr>
            <a:r>
              <a:rPr lang="ru-RU" altLang="en-US" sz="4000" b="1"/>
              <a:t>Образно: «Ты насадил их, и они укоренились, выросли и приносят плод. В устах их Ты близок, но далек от </a:t>
            </a:r>
            <a:r>
              <a:rPr lang="ru-RU" altLang="en-US" sz="4000" b="1">
                <a:solidFill>
                  <a:schemeClr val="tx2"/>
                </a:solidFill>
              </a:rPr>
              <a:t>сердца</a:t>
            </a:r>
            <a:r>
              <a:rPr lang="ru-RU" altLang="en-US" sz="4000" b="1"/>
              <a:t> их» (Иер. 12:2)</a:t>
            </a:r>
          </a:p>
        </p:txBody>
      </p:sp>
      <p:sp>
        <p:nvSpPr>
          <p:cNvPr id="508944" name="AutoShape 16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8946" name="AutoShape 18" descr="90%">
            <a:hlinkClick r:id="rId5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8947" name="AutoShape 1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8949" name="AutoShape 21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8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8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40" grpId="0" build="p" bldLvl="5" autoUpdateAnimBg="0"/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b="1">
                <a:latin typeface="GraecaII" panose="00000700000000000000" pitchFamily="2" charset="0"/>
              </a:rPr>
              <a:t>nefrov"</a:t>
            </a:r>
            <a:endParaRPr lang="ru-RU" altLang="en-US" sz="6600" b="1">
              <a:latin typeface="GraecaII" panose="00000700000000000000" pitchFamily="2" charset="0"/>
            </a:endParaRPr>
          </a:p>
        </p:txBody>
      </p:sp>
      <p:sp>
        <p:nvSpPr>
          <p:cNvPr id="51098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84213" y="1849438"/>
            <a:ext cx="7777162" cy="410051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4000" b="1"/>
              <a:t>Буквально: «почка»</a:t>
            </a:r>
            <a:endParaRPr lang="en-US" altLang="en-US" sz="4000" b="1"/>
          </a:p>
          <a:p>
            <a:pPr>
              <a:lnSpc>
                <a:spcPct val="80000"/>
              </a:lnSpc>
            </a:pPr>
            <a:r>
              <a:rPr lang="ru-RU" altLang="en-US" sz="4000" b="1"/>
              <a:t>Образно: «И детей ее поражу смертью, и уразумеют все церкви, что Я есмь испытующий сердца и </a:t>
            </a:r>
            <a:r>
              <a:rPr lang="ru-RU" altLang="en-US" sz="4000" b="1">
                <a:solidFill>
                  <a:schemeClr val="tx2"/>
                </a:solidFill>
              </a:rPr>
              <a:t>внутренности</a:t>
            </a:r>
            <a:r>
              <a:rPr lang="ru-RU" altLang="en-US" sz="4000" b="1"/>
              <a:t>; и воздам каждому из вас по делам вашим» (Откр. 2:23)</a:t>
            </a:r>
          </a:p>
        </p:txBody>
      </p:sp>
      <p:sp>
        <p:nvSpPr>
          <p:cNvPr id="510993" name="AutoShape 17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995" name="AutoShape 19" descr="90%">
            <a:hlinkClick r:id="rId5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996" name="AutoShape 2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998" name="AutoShape 22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89" grpId="0" build="p" bldLvl="5" autoUpdateAnimBg="0"/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>
                <a:latin typeface="GraecaII" panose="00000700000000000000" pitchFamily="2" charset="0"/>
              </a:rPr>
              <a:t>qevlhma</a:t>
            </a:r>
            <a:endParaRPr lang="ru-RU" altLang="en-US" sz="6000" b="1">
              <a:latin typeface="GraecaII" panose="00000700000000000000" pitchFamily="2" charset="0"/>
            </a:endParaRPr>
          </a:p>
        </p:txBody>
      </p:sp>
      <p:sp>
        <p:nvSpPr>
          <p:cNvPr id="549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995488"/>
            <a:ext cx="7777163" cy="1662112"/>
          </a:xfrm>
          <a:noFill/>
          <a:ln/>
        </p:spPr>
        <p:txBody>
          <a:bodyPr/>
          <a:lstStyle/>
          <a:p>
            <a:r>
              <a:rPr lang="ru-RU" altLang="en-US" sz="4000" b="1">
                <a:latin typeface="Arial" panose="020B0604020202020204" pitchFamily="34" charset="0"/>
              </a:rPr>
              <a:t>Желать</a:t>
            </a:r>
          </a:p>
          <a:p>
            <a:r>
              <a:rPr lang="ru-RU" altLang="en-US" sz="4000" b="1">
                <a:latin typeface="Arial" panose="020B0604020202020204" pitchFamily="34" charset="0"/>
              </a:rPr>
              <a:t>Намереваться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549898" name="AutoShape 10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611188" y="55626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en-US" sz="3200" i="1">
                <a:solidFill>
                  <a:srgbClr val="E4F826"/>
                </a:solidFill>
              </a:rPr>
              <a:t>Словарь по библейским языкам, учитывая семантические владения</a:t>
            </a:r>
            <a:endParaRPr lang="en-US" altLang="en-US" sz="3200" i="1">
              <a:solidFill>
                <a:srgbClr val="E4F826"/>
              </a:solidFill>
            </a:endParaRPr>
          </a:p>
        </p:txBody>
      </p:sp>
      <p:sp>
        <p:nvSpPr>
          <p:cNvPr id="549901" name="AutoShape 13" descr="90%">
            <a:hlinkClick r:id="" action="ppaction://noaction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2" name="AutoShape 1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4" name="AutoShape 16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9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9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 build="p" bldLvl="5" autoUpdateAnimBg="0"/>
      <p:bldP spid="10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3" name="Rectangle 5"/>
          <p:cNvSpPr>
            <a:spLocks noChangeArrowheads="1"/>
          </p:cNvSpPr>
          <p:nvPr/>
        </p:nvSpPr>
        <p:spPr bwMode="auto">
          <a:xfrm>
            <a:off x="250825" y="1808163"/>
            <a:ext cx="8991600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120000"/>
              <a:buFontTx/>
              <a:buChar char="•"/>
            </a:pPr>
            <a:r>
              <a:rPr lang="ru-RU" altLang="en-US" sz="4000">
                <a:latin typeface="Arial" panose="020B0604020202020204" pitchFamily="34" charset="0"/>
              </a:rPr>
              <a:t>Совесть</a:t>
            </a:r>
          </a:p>
        </p:txBody>
      </p:sp>
      <p:sp>
        <p:nvSpPr>
          <p:cNvPr id="621574" name="AutoShape 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288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chemeClr val="tx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575" name="AutoShape 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chemeClr val="tx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580" name="AutoShape 12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582" name="AutoShape 14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584" name="Rectangle 1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6000" b="1">
                <a:solidFill>
                  <a:srgbClr val="D8B274"/>
                </a:solidFill>
                <a:latin typeface="GraecaII" panose="00000700000000000000" pitchFamily="2" charset="0"/>
              </a:rPr>
              <a:t>suneivdhsi"</a:t>
            </a:r>
            <a:endParaRPr lang="ru-RU" altLang="en-US" sz="6000" b="1">
              <a:solidFill>
                <a:srgbClr val="D8B274"/>
              </a:solidFill>
              <a:latin typeface="GraecaII" panose="00000700000000000000" pitchFamily="2" charset="0"/>
            </a:endParaRPr>
          </a:p>
        </p:txBody>
      </p:sp>
      <p:sp>
        <p:nvSpPr>
          <p:cNvPr id="62158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2100" y="2492375"/>
            <a:ext cx="8559800" cy="28813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folHlink"/>
              </a:buClr>
              <a:buSzPct val="120000"/>
              <a:buFontTx/>
              <a:buChar char="•"/>
            </a:pPr>
            <a:r>
              <a:rPr lang="ru-RU" altLang="en-US" sz="4000" b="1">
                <a:effectLst/>
                <a:latin typeface="Arial" panose="020B0604020202020204" pitchFamily="34" charset="0"/>
              </a:rPr>
              <a:t>Употребление слова  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>
                <a:effectLst/>
                <a:latin typeface="Arial" panose="020B0604020202020204" pitchFamily="34" charset="0"/>
              </a:rPr>
              <a:t>Греками</a:t>
            </a:r>
          </a:p>
          <a:p>
            <a:pPr lvl="2">
              <a:lnSpc>
                <a:spcPct val="80000"/>
              </a:lnSpc>
            </a:pPr>
            <a:r>
              <a:rPr lang="ru-RU" altLang="en-US" sz="3200" b="1">
                <a:effectLst/>
                <a:latin typeface="Arial" panose="020B0604020202020204" pitchFamily="34" charset="0"/>
              </a:rPr>
              <a:t>Осознание о себе</a:t>
            </a:r>
          </a:p>
          <a:p>
            <a:pPr lvl="2">
              <a:lnSpc>
                <a:spcPct val="80000"/>
              </a:lnSpc>
            </a:pPr>
            <a:r>
              <a:rPr lang="ru-RU" altLang="en-US" sz="3200" b="1">
                <a:effectLst/>
                <a:latin typeface="Arial" panose="020B0604020202020204" pitchFamily="34" charset="0"/>
              </a:rPr>
              <a:t>Размышление над своей жизнью</a:t>
            </a:r>
          </a:p>
          <a:p>
            <a:pPr lvl="2">
              <a:lnSpc>
                <a:spcPct val="80000"/>
              </a:lnSpc>
            </a:pPr>
            <a:r>
              <a:rPr lang="ru-RU" altLang="en-US" sz="3200" b="1">
                <a:effectLst/>
                <a:latin typeface="Arial" panose="020B0604020202020204" pitchFamily="34" charset="0"/>
              </a:rPr>
              <a:t>Оценка правильности поступков и будущих выборов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215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1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1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1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2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1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3" grpId="0" build="p" bldLvl="5" autoUpdateAnimBg="0"/>
      <p:bldP spid="621587" grpId="0" uiExpand="1" build="p" bldLvl="5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ChangeArrowheads="1"/>
          </p:cNvSpPr>
          <p:nvPr/>
        </p:nvSpPr>
        <p:spPr bwMode="auto">
          <a:xfrm>
            <a:off x="250825" y="1808163"/>
            <a:ext cx="8991600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120000"/>
              <a:buFontTx/>
              <a:buChar char="•"/>
            </a:pPr>
            <a:r>
              <a:rPr lang="ru-RU" altLang="en-US" sz="4000">
                <a:latin typeface="Arial" panose="020B0604020202020204" pitchFamily="34" charset="0"/>
              </a:rPr>
              <a:t>Совесть</a:t>
            </a:r>
          </a:p>
        </p:txBody>
      </p:sp>
      <p:sp>
        <p:nvSpPr>
          <p:cNvPr id="627715" name="AutoShape 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288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chemeClr val="tx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6" name="AutoShape 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chemeClr val="tx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7" name="AutoShape 5" descr="90%">
            <a:hlinkClick r:id="rId4" action="ppaction://hlinksldjump" tooltip="Щелчок над углом возвращает в исходный слайд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8" name="AutoShape 6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9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6000" b="1">
                <a:solidFill>
                  <a:srgbClr val="D8B274"/>
                </a:solidFill>
                <a:latin typeface="GraecaII" panose="00000700000000000000" pitchFamily="2" charset="0"/>
              </a:rPr>
              <a:t>suneivdhsi"</a:t>
            </a:r>
            <a:endParaRPr lang="ru-RU" altLang="en-US" sz="6000" b="1">
              <a:solidFill>
                <a:srgbClr val="D8B274"/>
              </a:solidFill>
              <a:latin typeface="GraecaII" panose="00000700000000000000" pitchFamily="2" charset="0"/>
            </a:endParaRPr>
          </a:p>
        </p:txBody>
      </p:sp>
      <p:sp>
        <p:nvSpPr>
          <p:cNvPr id="6277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92100" y="2492375"/>
            <a:ext cx="8559800" cy="649288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folHlink"/>
              </a:buClr>
              <a:buSzPct val="120000"/>
              <a:buFontTx/>
              <a:buChar char="•"/>
            </a:pPr>
            <a:r>
              <a:rPr lang="ru-RU" altLang="en-US" sz="4000" b="1">
                <a:effectLst/>
                <a:latin typeface="Arial" panose="020B0604020202020204" pitchFamily="34" charset="0"/>
              </a:rPr>
              <a:t>Употребление слова  </a:t>
            </a:r>
          </a:p>
        </p:txBody>
      </p:sp>
      <p:sp>
        <p:nvSpPr>
          <p:cNvPr id="627721" name="Rectangle 9"/>
          <p:cNvSpPr>
            <a:spLocks noChangeArrowheads="1"/>
          </p:cNvSpPr>
          <p:nvPr/>
        </p:nvSpPr>
        <p:spPr bwMode="auto">
          <a:xfrm>
            <a:off x="292100" y="3141663"/>
            <a:ext cx="8559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80000"/>
              </a:lnSpc>
            </a:pPr>
            <a:r>
              <a:rPr lang="ru-RU" altLang="en-US" sz="3200">
                <a:effectLst/>
                <a:latin typeface="Arial" panose="020B0604020202020204" pitchFamily="34" charset="0"/>
              </a:rPr>
              <a:t>Ветхий Завет: «сердце»</a:t>
            </a:r>
          </a:p>
          <a:p>
            <a:pPr lvl="1">
              <a:lnSpc>
                <a:spcPct val="80000"/>
              </a:lnSpc>
            </a:pPr>
            <a:r>
              <a:rPr lang="ru-RU" altLang="en-US" sz="3200">
                <a:effectLst/>
                <a:latin typeface="Arial" panose="020B0604020202020204" pitchFamily="34" charset="0"/>
              </a:rPr>
              <a:t>Филон: концепция «сердце» и слово </a:t>
            </a:r>
            <a:r>
              <a:rPr lang="ru-RU" altLang="en-US" sz="3200" i="1">
                <a:effectLst/>
                <a:latin typeface="Arial" panose="020B0604020202020204" pitchFamily="34" charset="0"/>
              </a:rPr>
              <a:t>сунэйдэйсис.</a:t>
            </a:r>
            <a:endParaRPr lang="ru-RU" altLang="en-US" sz="3200">
              <a:effectLst/>
              <a:latin typeface="Arial" panose="020B0604020202020204" pitchFamily="34" charset="0"/>
            </a:endParaRPr>
          </a:p>
        </p:txBody>
      </p:sp>
      <p:sp>
        <p:nvSpPr>
          <p:cNvPr id="11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7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7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7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7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77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21" grpId="0" uiExpand="1" build="p" bldLvl="5" autoUpdateAnimBg="0"/>
      <p:bldP spid="1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41488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Ибо Ты устроил внутренности мои и соткал меня во чреве матери моей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117771" name="Picture 11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076700"/>
            <a:ext cx="4040187" cy="22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73" name="AutoShape 1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4" name="AutoShape 1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Псалом 138:13</a:t>
            </a:r>
          </a:p>
        </p:txBody>
      </p:sp>
      <p:sp>
        <p:nvSpPr>
          <p:cNvPr id="117781" name="AutoShape 21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17782" name="AutoShape 22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  <p:bldP spid="1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Так говорит Господь Бог, сотворивший небеса и пространство их, распростерший землю с произведениями ее, дающий дыхание народу на ней и дух ходящим по ней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118797" name="Picture 13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043488"/>
            <a:ext cx="3176587" cy="174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99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0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6" name="Rectangle 2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Исаия 42:5</a:t>
            </a:r>
          </a:p>
        </p:txBody>
      </p:sp>
      <p:sp>
        <p:nvSpPr>
          <p:cNvPr id="118807" name="AutoShape 23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18808" name="AutoShape 24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autoUpdateAnimBg="0"/>
      <p:bldP spid="1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6106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Пророческое слово Господа об Израиле. Господь, распростерший небо, основавший землю и образовавший дух человека внутри него, говорит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119821" name="Picture 13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930775"/>
            <a:ext cx="3103563" cy="170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23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4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30" name="Rectangle 2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Захария 12:1</a:t>
            </a:r>
          </a:p>
        </p:txBody>
      </p:sp>
      <p:sp>
        <p:nvSpPr>
          <p:cNvPr id="119831" name="AutoShape 23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19832" name="AutoShape 24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  <p:bldP spid="10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Притом, [если] мы, будучи наказываемы плотскими родителями нашими, боялись их, то не гораздо ли более должны покориться Отцу духов, чтобы жить?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153613" name="Picture 13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606925"/>
            <a:ext cx="3751263" cy="20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15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6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2" name="Rectangle 2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Евреям 12:9</a:t>
            </a:r>
          </a:p>
        </p:txBody>
      </p:sp>
      <p:sp>
        <p:nvSpPr>
          <p:cNvPr id="153623" name="AutoShape 23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53624" name="AutoShape 24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 autoUpdateAnimBg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91" name="Rectangle 1031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77192" name="Rectangle 1032"/>
          <p:cNvSpPr>
            <a:spLocks noChangeArrowheads="1"/>
          </p:cNvSpPr>
          <p:nvPr/>
        </p:nvSpPr>
        <p:spPr bwMode="auto">
          <a:xfrm>
            <a:off x="2905125" y="2362200"/>
            <a:ext cx="3395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Трихотомия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477195" name="Oval 1035"/>
          <p:cNvSpPr>
            <a:spLocks noChangeArrowheads="1"/>
          </p:cNvSpPr>
          <p:nvPr/>
        </p:nvSpPr>
        <p:spPr bwMode="auto">
          <a:xfrm>
            <a:off x="827088" y="3344863"/>
            <a:ext cx="3240087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196" name="Oval 1036"/>
          <p:cNvSpPr>
            <a:spLocks noChangeArrowheads="1"/>
          </p:cNvSpPr>
          <p:nvPr/>
        </p:nvSpPr>
        <p:spPr bwMode="auto">
          <a:xfrm>
            <a:off x="3021013" y="3344863"/>
            <a:ext cx="3206750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197" name="Oval 1037"/>
          <p:cNvSpPr>
            <a:spLocks noChangeArrowheads="1"/>
          </p:cNvSpPr>
          <p:nvPr/>
        </p:nvSpPr>
        <p:spPr bwMode="auto">
          <a:xfrm>
            <a:off x="5170488" y="3344863"/>
            <a:ext cx="3217862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199" name="Rectangle 1039"/>
          <p:cNvSpPr>
            <a:spLocks noGrp="1" noChangeArrowheads="1"/>
          </p:cNvSpPr>
          <p:nvPr>
            <p:ph type="body" idx="1"/>
          </p:nvPr>
        </p:nvSpPr>
        <p:spPr>
          <a:xfrm>
            <a:off x="609600" y="3124200"/>
            <a:ext cx="8458200" cy="11414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 dirty="0">
                <a:latin typeface="Arial" panose="020B0604020202020204" pitchFamily="34" charset="0"/>
              </a:rPr>
              <a:t>Определение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Три элемента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Функция духа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Дух </a:t>
            </a:r>
            <a:r>
              <a:rPr lang="ru-RU" altLang="en-US" sz="3600" b="1" dirty="0" smtClean="0">
                <a:latin typeface="Arial" panose="020B0604020202020204" pitchFamily="34" charset="0"/>
              </a:rPr>
              <a:t>верующего</a:t>
            </a:r>
          </a:p>
          <a:p>
            <a:pPr lvl="2">
              <a:lnSpc>
                <a:spcPct val="80000"/>
              </a:lnSpc>
            </a:pPr>
            <a:r>
              <a:rPr lang="ru-RU" altLang="en-US" sz="3200" b="1" dirty="0" smtClean="0">
                <a:latin typeface="Arial" panose="020B0604020202020204" pitchFamily="34" charset="0"/>
              </a:rPr>
              <a:t>совершенный? божественный?</a:t>
            </a:r>
            <a:endParaRPr lang="en-US" altLang="en-US" sz="3200" b="1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Дух </a:t>
            </a:r>
            <a:r>
              <a:rPr lang="ru-RU" altLang="en-US" sz="3600" b="1" dirty="0" smtClean="0">
                <a:latin typeface="Arial" panose="020B0604020202020204" pitchFamily="34" charset="0"/>
              </a:rPr>
              <a:t>неверующего</a:t>
            </a:r>
          </a:p>
          <a:p>
            <a:pPr lvl="2">
              <a:lnSpc>
                <a:spcPct val="80000"/>
              </a:lnSpc>
            </a:pPr>
            <a:r>
              <a:rPr lang="ru-RU" altLang="en-US" sz="3200" b="1" dirty="0">
                <a:latin typeface="Arial" panose="020B0604020202020204" pitchFamily="34" charset="0"/>
              </a:rPr>
              <a:t>м</a:t>
            </a:r>
            <a:r>
              <a:rPr lang="ru-RU" altLang="en-US" sz="3200" b="1" dirty="0" smtClean="0">
                <a:latin typeface="Arial" panose="020B0604020202020204" pitchFamily="34" charset="0"/>
              </a:rPr>
              <a:t>ертвый, несуществующий?</a:t>
            </a:r>
            <a:endParaRPr lang="ru-RU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477208" name="Rectangle 104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77209" name="AutoShape 1049" descr="90%">
            <a:hlinkClick r:id="rId3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211" name="AutoShape 105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212" name="AutoShape 105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213" name="AutoShape 1053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7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47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477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47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477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47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7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7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7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77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7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7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92" grpId="0" autoUpdateAnimBg="0"/>
      <p:bldP spid="477195" grpId="0" animBg="1"/>
      <p:bldP spid="477195" grpId="1" animBg="1"/>
      <p:bldP spid="477196" grpId="0" animBg="1"/>
      <p:bldP spid="477196" grpId="1" animBg="1"/>
      <p:bldP spid="477197" grpId="0" animBg="1"/>
      <p:bldP spid="477197" grpId="1" animBg="1"/>
      <p:bldP spid="477199" grpId="0" uiExpand="1" build="p" bldLvl="5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Они же пали на лица свои и сказали: Боже, Боже духов всякой плоти! один человек согрешил, и Ты гневаешься на все общество?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17128" name="Picture 8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459288"/>
            <a:ext cx="3824288" cy="210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7130" name="AutoShape 1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7131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7137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Числа 16:22</a:t>
            </a:r>
          </a:p>
        </p:txBody>
      </p:sp>
      <p:sp>
        <p:nvSpPr>
          <p:cNvPr id="517138" name="AutoShape 18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17139" name="AutoShape 19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build="p" autoUpdateAnimBg="0"/>
      <p:bldP spid="10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050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 возвратится прах в землю, чем он и был; а дух возвратился к Богу, Который дал его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18152" name="Picture 8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875088"/>
            <a:ext cx="4689475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8154" name="AutoShape 1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155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161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Екклесиаст 12:7</a:t>
            </a:r>
          </a:p>
        </p:txBody>
      </p:sp>
      <p:sp>
        <p:nvSpPr>
          <p:cNvPr id="518162" name="AutoShape 18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18163" name="AutoShape 19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 autoUpdateAnimBg="0"/>
      <p:bldP spid="10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Ибо не вечно буду Я вести тяжбу и не до конца гневаться; иначе изнеможет предо Мною дух и всякое дыхание, Мною сотворенное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19176" name="Picture 8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508500"/>
            <a:ext cx="36798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9178" name="AutoShape 1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917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9185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Исаия 57:16</a:t>
            </a:r>
          </a:p>
        </p:txBody>
      </p:sp>
      <p:sp>
        <p:nvSpPr>
          <p:cNvPr id="519186" name="AutoShape 18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19187" name="AutoShape 19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1" grpId="0" build="p" autoUpdateAnimBg="0"/>
      <p:bldP spid="10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</a:t>
            </a:r>
            <a:r>
              <a:rPr lang="en-US" altLang="en-US" sz="4000" b="1">
                <a:latin typeface="Arial" panose="020B0604020202020204" pitchFamily="34" charset="0"/>
              </a:rPr>
              <a:t>И создал Господь Бог человека из праха земного, и вдунул в лице его дыхание жизни, и стал человек душею живою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r>
              <a:rPr lang="en-US" altLang="en-US" sz="4000" b="1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420873" name="Picture 9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21163"/>
            <a:ext cx="4256088" cy="233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875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6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82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Бытие 2:7</a:t>
            </a:r>
          </a:p>
        </p:txBody>
      </p:sp>
      <p:sp>
        <p:nvSpPr>
          <p:cNvPr id="420883" name="AutoShape 19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420884" name="AutoShape 20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 autoUpdateAnimBg="0"/>
      <p:bldP spid="10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«А</a:t>
            </a:r>
            <a:r>
              <a:rPr lang="en-US" altLang="en-US" sz="4000" b="1">
                <a:latin typeface="Arial" panose="020B0604020202020204" pitchFamily="34" charset="0"/>
              </a:rPr>
              <a:t>дам жил сто тридцать лет и родил [сына] по подобию своему по образу своему, и нарек ему имя: Сиф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r>
              <a:rPr lang="en-US" altLang="en-US" sz="4000" b="1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421897" name="Picture 9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149725"/>
            <a:ext cx="440055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189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00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906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Бытие 5:3</a:t>
            </a:r>
          </a:p>
        </p:txBody>
      </p:sp>
      <p:sp>
        <p:nvSpPr>
          <p:cNvPr id="421907" name="AutoShape 19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421908" name="AutoShape 20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autoUpdateAnimBg="0"/>
      <p:bldP spid="10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000" b="1">
                <a:latin typeface="Arial" panose="020B0604020202020204" pitchFamily="34" charset="0"/>
              </a:rPr>
              <a:t>«</a:t>
            </a:r>
            <a:r>
              <a:rPr lang="en-US" altLang="en-US" sz="4000" b="1">
                <a:latin typeface="Arial" panose="020B0604020202020204" pitchFamily="34" charset="0"/>
              </a:rPr>
              <a:t>И, так сказать, сам Левий, принимающий десятины, в [лице] Авраама дал десятину: ибо он был еще в чреслах отца, когда Мелхиседек встретил его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r>
              <a:rPr lang="en-US" altLang="en-US" sz="4000" b="1">
                <a:latin typeface="Arial" panose="020B0604020202020204" pitchFamily="34" charset="0"/>
              </a:rPr>
              <a:t>.</a:t>
            </a:r>
            <a:endParaRPr lang="ru-RU" altLang="en-US" sz="4000" b="1">
              <a:latin typeface="Arial" panose="020B0604020202020204" pitchFamily="34" charset="0"/>
            </a:endParaRPr>
          </a:p>
        </p:txBody>
      </p:sp>
      <p:pic>
        <p:nvPicPr>
          <p:cNvPr id="422921" name="Picture 9" descr="SO0186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751388"/>
            <a:ext cx="3751263" cy="206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2923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24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930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Ефесянам 7:9-10</a:t>
            </a:r>
          </a:p>
        </p:txBody>
      </p:sp>
      <p:sp>
        <p:nvSpPr>
          <p:cNvPr id="422931" name="AutoShape 19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422932" name="AutoShape 20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 autoUpdateAnimBg="0"/>
      <p:bldP spid="10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4400" b="1">
                <a:latin typeface="Arial" panose="020B0604020202020204" pitchFamily="34" charset="0"/>
              </a:rPr>
              <a:t>«</a:t>
            </a:r>
            <a:r>
              <a:rPr lang="en-US" altLang="en-US" sz="4400" b="1">
                <a:latin typeface="Arial" panose="020B0604020202020204" pitchFamily="34" charset="0"/>
              </a:rPr>
              <a:t>Вот, я в беззаконии зачат, и во грехе родила меня мать моя</a:t>
            </a:r>
            <a:r>
              <a:rPr lang="ru-RU" altLang="en-US" sz="4400" b="1">
                <a:latin typeface="Arial" panose="020B0604020202020204" pitchFamily="34" charset="0"/>
              </a:rPr>
              <a:t>»</a:t>
            </a:r>
            <a:endParaRPr lang="en-US" altLang="en-US" sz="4400" b="1">
              <a:latin typeface="Arial" panose="020B0604020202020204" pitchFamily="34" charset="0"/>
            </a:endParaRPr>
          </a:p>
        </p:txBody>
      </p:sp>
      <p:pic>
        <p:nvPicPr>
          <p:cNvPr id="514056" name="Picture 8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825875"/>
            <a:ext cx="4256087" cy="233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058" name="AutoShape 1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5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65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Псалом 50:7</a:t>
            </a:r>
          </a:p>
        </p:txBody>
      </p:sp>
      <p:sp>
        <p:nvSpPr>
          <p:cNvPr id="514066" name="AutoShape 18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14067" name="AutoShape 19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just"/>
            <a:endParaRPr lang="ru-RU" alt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 build="p" autoUpdateAnimBg="0"/>
      <p:bldP spid="10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От Иоанна 12:27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47800"/>
            <a:ext cx="8297862" cy="29892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	«</a:t>
            </a:r>
            <a:r>
              <a:rPr lang="ru-RU" altLang="en-US" sz="3600" b="1">
                <a:solidFill>
                  <a:srgbClr val="FFCCCC"/>
                </a:solidFill>
                <a:latin typeface="Arial" panose="020B0604020202020204" pitchFamily="34" charset="0"/>
              </a:rPr>
              <a:t>Душа</a:t>
            </a:r>
            <a:r>
              <a:rPr lang="ru-RU" altLang="en-US" sz="3600" b="1">
                <a:latin typeface="Arial" panose="020B0604020202020204" pitchFamily="34" charset="0"/>
              </a:rPr>
              <a:t> Моя теперь возмутилась; и что Мне сказать? Отче! избавь Меня от часа сего! Но на сей час Я и пришел».</a:t>
            </a:r>
            <a:r>
              <a:rPr lang="ru-RU" altLang="en-US" sz="3600"/>
              <a:t>	</a:t>
            </a:r>
            <a:endParaRPr lang="en-US" altLang="en-US" sz="3600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609600" y="32940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ru-RU" altLang="en-US"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От Иоанна 13:21</a:t>
            </a:r>
          </a:p>
        </p:txBody>
      </p:sp>
      <p:sp>
        <p:nvSpPr>
          <p:cNvPr id="158732" name="AutoShape 12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58733" name="AutoShape 13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684213" y="4581525"/>
            <a:ext cx="8135937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None/>
            </a:pPr>
            <a:r>
              <a:rPr lang="ru-RU" alt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«</a:t>
            </a:r>
            <a:r>
              <a:rPr lang="en-US" alt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Сказав это, Иисус возмутился </a:t>
            </a:r>
            <a:r>
              <a:rPr lang="en-US" altLang="en-US" sz="3600">
                <a:solidFill>
                  <a:srgbClr val="FFCC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духом</a:t>
            </a:r>
            <a:r>
              <a:rPr lang="en-US" alt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, и засвидетельствовал, и сказал: истинно, истинно говорю вам, что один из вас предаст Меня</a:t>
            </a:r>
            <a:r>
              <a:rPr lang="ru-RU" alt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».</a:t>
            </a:r>
            <a:endParaRPr lang="en-US" alt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35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bldLvl="5" autoUpdateAnimBg="0"/>
      <p:bldP spid="158734" grpId="0"/>
      <p:bldP spid="11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765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 сказала Мария: величит </a:t>
            </a:r>
            <a:r>
              <a:rPr lang="en-US" altLang="en-US" sz="4000" b="1">
                <a:solidFill>
                  <a:srgbClr val="FFCCCC"/>
                </a:solidFill>
                <a:latin typeface="Arial" panose="020B0604020202020204" pitchFamily="34" charset="0"/>
              </a:rPr>
              <a:t>душа</a:t>
            </a:r>
            <a:r>
              <a:rPr lang="en-US" altLang="en-US" sz="4000" b="1">
                <a:latin typeface="Arial" panose="020B0604020202020204" pitchFamily="34" charset="0"/>
              </a:rPr>
              <a:t> Моя Господа,</a:t>
            </a:r>
            <a:r>
              <a:rPr lang="ru-RU" altLang="en-US" sz="4000" b="1">
                <a:latin typeface="Arial" panose="020B0604020202020204" pitchFamily="34" charset="0"/>
              </a:rPr>
              <a:t> </a:t>
            </a:r>
            <a:r>
              <a:rPr lang="en-US" altLang="en-US" sz="4000" b="1">
                <a:latin typeface="Arial" panose="020B0604020202020204" pitchFamily="34" charset="0"/>
              </a:rPr>
              <a:t>и возрадовался </a:t>
            </a:r>
            <a:r>
              <a:rPr lang="en-US" altLang="en-US" sz="4000" b="1">
                <a:solidFill>
                  <a:srgbClr val="FFCCCC"/>
                </a:solidFill>
                <a:latin typeface="Arial" panose="020B0604020202020204" pitchFamily="34" charset="0"/>
              </a:rPr>
              <a:t>дух</a:t>
            </a:r>
            <a:r>
              <a:rPr lang="en-US" altLang="en-US" sz="4000" b="1">
                <a:latin typeface="Arial" panose="020B0604020202020204" pitchFamily="34" charset="0"/>
              </a:rPr>
              <a:t> Мой о Боге, Спасителе Моем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189450" name="Picture 10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187825"/>
            <a:ext cx="4040187" cy="222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456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5400" b="1">
                <a:cs typeface="Tahoma" panose="020B0604030504040204" pitchFamily="34" charset="0"/>
              </a:rPr>
              <a:t>От Луки 1:46-47</a:t>
            </a:r>
          </a:p>
        </p:txBody>
      </p:sp>
      <p:sp>
        <p:nvSpPr>
          <p:cNvPr id="189457" name="AutoShape 17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89458" name="AutoShape 18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9" name="AutoShape 1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60" name="AutoShape 2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autoUpdateAnimBg="0"/>
      <p:bldP spid="10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8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50825" y="1812925"/>
            <a:ext cx="8229600" cy="4495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Сам же Бог мира да освятит вас во всей полноте, и ваш дух и душа и тело во всей целости да сохранится без порока в пришествие Господа нашего Иисуса Христа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190481" name="Picture 17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5157788"/>
            <a:ext cx="2743200" cy="150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83" name="Rectangle 19"/>
          <p:cNvSpPr>
            <a:spLocks noChangeArrowheads="1"/>
          </p:cNvSpPr>
          <p:nvPr/>
        </p:nvSpPr>
        <p:spPr bwMode="auto">
          <a:xfrm>
            <a:off x="685800" y="4762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5400">
                <a:cs typeface="Tahoma" panose="020B0604030504040204" pitchFamily="34" charset="0"/>
              </a:rPr>
              <a:t>1 Фессалоникийцам 5:23</a:t>
            </a:r>
          </a:p>
        </p:txBody>
      </p:sp>
      <p:sp>
        <p:nvSpPr>
          <p:cNvPr id="190484" name="AutoShape 20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90485" name="AutoShape 21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86" name="AutoShape 2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487" name="AutoShape 2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90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0" grpId="0" build="p" autoUpdateAnimBg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42" name="Rectangle 6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577553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577556" name="Oval 20"/>
          <p:cNvSpPr>
            <a:spLocks noChangeArrowheads="1"/>
          </p:cNvSpPr>
          <p:nvPr/>
        </p:nvSpPr>
        <p:spPr bwMode="auto">
          <a:xfrm>
            <a:off x="827088" y="3344863"/>
            <a:ext cx="3240087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7557" name="Oval 21"/>
          <p:cNvSpPr>
            <a:spLocks noChangeArrowheads="1"/>
          </p:cNvSpPr>
          <p:nvPr/>
        </p:nvSpPr>
        <p:spPr bwMode="auto">
          <a:xfrm>
            <a:off x="3021013" y="3344863"/>
            <a:ext cx="3206750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7558" name="Oval 22"/>
          <p:cNvSpPr>
            <a:spLocks noChangeArrowheads="1"/>
          </p:cNvSpPr>
          <p:nvPr/>
        </p:nvSpPr>
        <p:spPr bwMode="auto">
          <a:xfrm>
            <a:off x="5170488" y="3344863"/>
            <a:ext cx="3217862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7559" name="Rectangle 23"/>
          <p:cNvSpPr>
            <a:spLocks noChangeArrowheads="1"/>
          </p:cNvSpPr>
          <p:nvPr/>
        </p:nvSpPr>
        <p:spPr bwMode="auto">
          <a:xfrm>
            <a:off x="2905125" y="2362200"/>
            <a:ext cx="3395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Трихотомия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57754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09600" y="3124200"/>
            <a:ext cx="8458200" cy="114141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 dirty="0">
                <a:latin typeface="Arial" panose="020B0604020202020204" pitchFamily="34" charset="0"/>
              </a:rPr>
              <a:t>История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Некоторые ранние Отцы церкви (</a:t>
            </a:r>
            <a:r>
              <a:rPr lang="ru-RU" altLang="en-US" sz="3600" b="1" dirty="0" smtClean="0">
                <a:latin typeface="Arial" panose="020B0604020202020204" pitchFamily="34" charset="0"/>
              </a:rPr>
              <a:t>Климент </a:t>
            </a:r>
            <a:r>
              <a:rPr lang="ru-RU" altLang="en-US" sz="3600" b="1" dirty="0">
                <a:latin typeface="Arial" panose="020B0604020202020204" pitchFamily="34" charset="0"/>
              </a:rPr>
              <a:t>Александрийский, Ориген, Григорий Нисский)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Православная церковь</a:t>
            </a:r>
          </a:p>
          <a:p>
            <a:pPr lvl="1">
              <a:lnSpc>
                <a:spcPct val="8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Набирает силу у </a:t>
            </a:r>
            <a:r>
              <a:rPr lang="ru-RU" altLang="en-US" sz="3600" b="1" dirty="0" err="1">
                <a:latin typeface="Arial" panose="020B0604020202020204" pitchFamily="34" charset="0"/>
              </a:rPr>
              <a:t>протистантов</a:t>
            </a:r>
            <a:r>
              <a:rPr lang="ru-RU" altLang="en-US" sz="3600" b="1" dirty="0">
                <a:latin typeface="Arial" panose="020B0604020202020204" pitchFamily="34" charset="0"/>
              </a:rPr>
              <a:t> с </a:t>
            </a:r>
            <a:r>
              <a:rPr lang="en-US" altLang="en-US" sz="3600" b="1" dirty="0">
                <a:latin typeface="Arial" panose="020B0604020202020204" pitchFamily="34" charset="0"/>
              </a:rPr>
              <a:t>XIX</a:t>
            </a:r>
            <a:r>
              <a:rPr lang="ru-RU" altLang="en-US" sz="3600" b="1" dirty="0">
                <a:latin typeface="Arial" panose="020B0604020202020204" pitchFamily="34" charset="0"/>
              </a:rPr>
              <a:t> века</a:t>
            </a:r>
          </a:p>
        </p:txBody>
      </p:sp>
      <p:sp>
        <p:nvSpPr>
          <p:cNvPr id="577560" name="AutoShape 24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7561" name="AutoShape 2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7562" name="AutoShape 26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1049" descr="90%">
            <a:hlinkClick r:id="rId4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775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7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775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7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775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7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7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77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7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7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56" grpId="0" animBg="1"/>
      <p:bldP spid="577557" grpId="0" animBg="1"/>
      <p:bldP spid="577558" grpId="0" animBg="1"/>
      <p:bldP spid="577547" grpId="0" build="p" bldLvl="5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12925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Сам же Бог мира да освятит вас во всей полноте, и ваш дух и душа и тело во всей целости да сохранится без порока в пришествие Господа нашего Иисуса Христа</a:t>
            </a:r>
            <a:r>
              <a:rPr lang="ru-RU" altLang="en-US" sz="4000" b="1">
                <a:latin typeface="Arial" panose="020B0604020202020204" pitchFamily="34" charset="0"/>
              </a:rPr>
              <a:t>»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62184" name="Picture 8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57788"/>
            <a:ext cx="2743200" cy="150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2187" name="Rectangle 11"/>
          <p:cNvSpPr>
            <a:spLocks noChangeArrowheads="1"/>
          </p:cNvSpPr>
          <p:nvPr/>
        </p:nvSpPr>
        <p:spPr bwMode="auto">
          <a:xfrm>
            <a:off x="685800" y="4762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5400">
                <a:cs typeface="Tahoma" panose="020B0604030504040204" pitchFamily="34" charset="0"/>
              </a:rPr>
              <a:t>1 Фессалоникийцам 5:23</a:t>
            </a:r>
          </a:p>
        </p:txBody>
      </p:sp>
      <p:sp>
        <p:nvSpPr>
          <p:cNvPr id="562188" name="AutoShape 12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62189" name="AutoShape 13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2193" name="AutoShape 17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2194" name="AutoShape 18" descr="90%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2195" name="Group 19"/>
          <p:cNvGrpSpPr>
            <a:grpSpLocks/>
          </p:cNvGrpSpPr>
          <p:nvPr/>
        </p:nvGrpSpPr>
        <p:grpSpPr bwMode="auto">
          <a:xfrm>
            <a:off x="8531225" y="6310313"/>
            <a:ext cx="433388" cy="431800"/>
            <a:chOff x="4332" y="2931"/>
            <a:chExt cx="1050" cy="1142"/>
          </a:xfrm>
        </p:grpSpPr>
        <p:grpSp>
          <p:nvGrpSpPr>
            <p:cNvPr id="562196" name="Group 20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2197" name="AutoShape 2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198" name="Freeform 2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199" name="Freeform 2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0" name="Freeform 2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1" name="Freeform 2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2" name="Freeform 2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3" name="Freeform 2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2204" name="Group 28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2205" name="AutoShape 2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6" name="Freeform 3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7" name="Freeform 3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8" name="Freeform 3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09" name="Freeform 3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0" name="Freeform 3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1" name="Freeform 3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2212" name="Group 36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2213" name="AutoShape 3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4" name="Freeform 3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5" name="Freeform 3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6" name="Freeform 4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7" name="Freeform 4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8" name="Freeform 4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19" name="Freeform 4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2220" name="Group 44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2221" name="AutoShape 4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22" name="Freeform 4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23" name="Freeform 4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24" name="Freeform 4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25" name="Freeform 4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26" name="Freeform 5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27" name="Freeform 5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2228" name="Group 52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2229" name="AutoShape 5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0" name="Freeform 5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1" name="Freeform 5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2" name="Freeform 5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3" name="Freeform 5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4" name="Freeform 5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5" name="Freeform 5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2236" name="Group 60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2237" name="AutoShape 6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8" name="Freeform 6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39" name="Freeform 6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0" name="Freeform 6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1" name="Freeform 6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2" name="Freeform 6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3" name="Freeform 6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2244" name="Group 68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2245" name="AutoShape 6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6" name="Freeform 7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7" name="Freeform 7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8" name="Freeform 7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49" name="Freeform 7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50" name="Freeform 7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251" name="Freeform 7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2252" name="Oval 76">
              <a:hlinkClick r:id="rId6" action="ppaction://hlinksldjump" tooltip="Щелкните над углом, чтобы видеть объяснение этого стиха с точки зрения дихотомии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just"/>
              <a:endParaRPr lang="ru-RU" altLang="en-US"/>
            </a:p>
          </p:txBody>
        </p:sp>
      </p:grpSp>
      <p:sp>
        <p:nvSpPr>
          <p:cNvPr id="68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6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621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621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79" grpId="0" build="p" autoUpdateAnimBg="0"/>
      <p:bldP spid="68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493963"/>
            <a:ext cx="7848600" cy="1295400"/>
          </a:xfrm>
        </p:spPr>
        <p:txBody>
          <a:bodyPr/>
          <a:lstStyle/>
          <a:p>
            <a:pPr marL="1066800" lvl="1" indent="-609600">
              <a:lnSpc>
                <a:spcPct val="80000"/>
              </a:lnSpc>
            </a:pPr>
            <a:r>
              <a:rPr lang="ru-RU" altLang="en-US" sz="4000" b="1" i="1">
                <a:solidFill>
                  <a:srgbClr val="FFCCCC"/>
                </a:solidFill>
                <a:latin typeface="Arial" panose="020B0604020202020204" pitchFamily="34" charset="0"/>
              </a:rPr>
              <a:t>Фраза «дух, душа и тело» просто означает «целого человека»</a:t>
            </a:r>
            <a:endParaRPr lang="en-US" altLang="en-US" sz="4000" b="1" i="1">
              <a:solidFill>
                <a:srgbClr val="FFCCCC"/>
              </a:solidFill>
              <a:latin typeface="Arial" panose="020B0604020202020204" pitchFamily="34" charset="0"/>
            </a:endParaRPr>
          </a:p>
        </p:txBody>
      </p:sp>
      <p:sp>
        <p:nvSpPr>
          <p:cNvPr id="546830" name="AutoShape 14" descr="90%">
            <a:hlinkClick r:id="rId3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6833" name="Rectangle 17"/>
          <p:cNvSpPr>
            <a:spLocks noChangeArrowheads="1"/>
          </p:cNvSpPr>
          <p:nvPr/>
        </p:nvSpPr>
        <p:spPr bwMode="auto">
          <a:xfrm>
            <a:off x="685800" y="4762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5400">
                <a:cs typeface="Tahoma" panose="020B0604030504040204" pitchFamily="34" charset="0"/>
              </a:rPr>
              <a:t>1 Фессалоникийцам 5:23</a:t>
            </a:r>
          </a:p>
        </p:txBody>
      </p:sp>
      <p:sp>
        <p:nvSpPr>
          <p:cNvPr id="546834" name="Rectangle 18"/>
          <p:cNvSpPr>
            <a:spLocks noChangeArrowheads="1"/>
          </p:cNvSpPr>
          <p:nvPr/>
        </p:nvSpPr>
        <p:spPr bwMode="auto">
          <a:xfrm>
            <a:off x="250825" y="1812925"/>
            <a:ext cx="822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>
                <a:latin typeface="Arial" panose="020B0604020202020204" pitchFamily="34" charset="0"/>
              </a:rPr>
              <a:t>	Объяснение:</a:t>
            </a:r>
            <a:endParaRPr lang="en-US" altLang="en-US" sz="4000">
              <a:latin typeface="Arial" panose="020B0604020202020204" pitchFamily="34" charset="0"/>
            </a:endParaRPr>
          </a:p>
        </p:txBody>
      </p:sp>
      <p:sp>
        <p:nvSpPr>
          <p:cNvPr id="546835" name="AutoShape 1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6836" name="AutoShape 2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6838" name="AutoShape 22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63000" y="0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4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9" grpId="0" build="p" bldLvl="4" autoUpdateAnimBg="0"/>
      <p:bldP spid="546834" grpId="0"/>
      <p:bldP spid="10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Ибо слово Божие живо и действенно и острее всякого меча обоюдоострого: оно проникает до разделения души и духа, составов и мозгов, и судит помышления и намерения сердечные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9934" name="AutoShape 1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5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7" name="AutoShape 17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209938" name="AutoShape 18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939" name="Rectangle 19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Евреям 4:12</a:t>
            </a:r>
          </a:p>
        </p:txBody>
      </p:sp>
      <p:pic>
        <p:nvPicPr>
          <p:cNvPr id="209940" name="Picture 20" descr="SO0186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105400"/>
            <a:ext cx="2909887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autoUpdateAnimBg="0"/>
      <p:bldP spid="10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08" name="Picture 8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105400"/>
            <a:ext cx="2909887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12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13" name="AutoShape 13" descr="90%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214" name="Group 14"/>
          <p:cNvGrpSpPr>
            <a:grpSpLocks/>
          </p:cNvGrpSpPr>
          <p:nvPr/>
        </p:nvGrpSpPr>
        <p:grpSpPr bwMode="auto">
          <a:xfrm>
            <a:off x="8531225" y="6310313"/>
            <a:ext cx="433388" cy="431800"/>
            <a:chOff x="4332" y="2931"/>
            <a:chExt cx="1050" cy="1142"/>
          </a:xfrm>
        </p:grpSpPr>
        <p:grpSp>
          <p:nvGrpSpPr>
            <p:cNvPr id="563215" name="Group 15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3216" name="AutoShape 1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17" name="Freeform 1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18" name="Freeform 1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19" name="Freeform 1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0" name="Freeform 2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1" name="Freeform 2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2" name="Freeform 2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23" name="Group 23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3224" name="AutoShape 2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5" name="Freeform 2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6" name="Freeform 2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7" name="Freeform 2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8" name="Freeform 2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29" name="Freeform 2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0" name="Freeform 3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31" name="Group 31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3232" name="AutoShape 32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3" name="Freeform 33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4" name="Freeform 34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5" name="Freeform 35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6" name="Freeform 36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7" name="Freeform 37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38" name="Freeform 38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39" name="Group 39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3240" name="AutoShape 40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1" name="Freeform 41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2" name="Freeform 42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3" name="Freeform 43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4" name="Freeform 44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5" name="Freeform 45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6" name="Freeform 46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47" name="Group 47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3248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49" name="Freeform 49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0" name="Freeform 50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1" name="Freeform 51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2" name="Freeform 52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3" name="Freeform 53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4" name="Freeform 54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55" name="Group 55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3256" name="AutoShape 56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7" name="Freeform 57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8" name="Freeform 58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59" name="Freeform 59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0" name="Freeform 60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1" name="Freeform 61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2" name="Freeform 62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63" name="Group 63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3264" name="AutoShape 64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5" name="Freeform 65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6" name="Freeform 66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7" name="Freeform 67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8" name="Freeform 68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69" name="Freeform 69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270" name="Freeform 70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3271" name="Oval 71">
              <a:hlinkClick r:id="rId4" action="ppaction://hlinksldjump" tooltip="Щелкните над углом, чтобы видеть объяснение этого стиха с точки зрения дихотомии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just"/>
              <a:endParaRPr lang="ru-RU" altLang="en-US"/>
            </a:p>
          </p:txBody>
        </p:sp>
      </p:grpSp>
      <p:sp>
        <p:nvSpPr>
          <p:cNvPr id="563274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34400" cy="411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Ибо слово Божие живо и действенно и острее всякого меча обоюдоострого: оно проникает до разделения души и духа, составов и мозгов, и судит помышления и намерения сердечные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563276" name="AutoShape 76" descr="90%">
            <a:hlinkClick r:id="rId5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63277" name="AutoShape 77" descr="90%">
            <a:hlinkClick r:id="rId6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8" name="Rectangle 78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Евреям 4:12</a:t>
            </a:r>
          </a:p>
        </p:txBody>
      </p:sp>
      <p:sp>
        <p:nvSpPr>
          <p:cNvPr id="68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6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632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632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4" grpId="0" build="p" autoUpdateAnimBg="0"/>
      <p:bldP spid="68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581275"/>
            <a:ext cx="7620000" cy="1639888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ru-RU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Слово Божье проникает: «</a:t>
            </a:r>
            <a:r>
              <a:rPr lang="en-US" altLang="en-US" sz="3600" b="1" i="1">
                <a:solidFill>
                  <a:srgbClr val="FFCC00"/>
                </a:solidFill>
                <a:latin typeface="Arial" panose="020B0604020202020204" pitchFamily="34" charset="0"/>
              </a:rPr>
              <a:t>до</a:t>
            </a:r>
            <a:r>
              <a:rPr lang="en-US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 разделения души и духа</a:t>
            </a:r>
            <a:r>
              <a:rPr lang="ru-RU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»</a:t>
            </a:r>
          </a:p>
        </p:txBody>
      </p:sp>
      <p:sp>
        <p:nvSpPr>
          <p:cNvPr id="531468" name="AutoShape 12" descr="90%">
            <a:hlinkClick r:id="rId3" action="ppaction://hlinksldjump" tooltip="Щелчок над углом, если активированным,  может показать ресурсы, использованы в приготовлении данного слайда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69" name="AutoShape 1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72" name="AutoShape 16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31473" name="AutoShape 17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74" name="Rectangle 18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Евреям 4:12</a:t>
            </a:r>
          </a:p>
        </p:txBody>
      </p:sp>
      <p:sp>
        <p:nvSpPr>
          <p:cNvPr id="531476" name="Rectangle 20"/>
          <p:cNvSpPr>
            <a:spLocks noChangeArrowheads="1"/>
          </p:cNvSpPr>
          <p:nvPr/>
        </p:nvSpPr>
        <p:spPr bwMode="auto">
          <a:xfrm>
            <a:off x="250825" y="1812925"/>
            <a:ext cx="822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>
                <a:latin typeface="Arial" panose="020B0604020202020204" pitchFamily="34" charset="0"/>
              </a:rPr>
              <a:t>	Объяснение:</a:t>
            </a:r>
            <a:endParaRPr lang="en-US" altLang="en-US" sz="4000">
              <a:latin typeface="Arial" panose="020B0604020202020204" pitchFamily="34" charset="0"/>
            </a:endParaRPr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1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1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build="p" bldLvl="2" autoUpdateAnimBg="0"/>
      <p:bldP spid="531476" grpId="0"/>
      <p:bldP spid="10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Ибо когда я молюсь на [незнакомом] языке, то хотя дух мой и молится, но ум мой остается без плода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210955" name="Picture 11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491038"/>
            <a:ext cx="3751263" cy="206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959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60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61" name="AutoShape 17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210962" name="AutoShape 18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63" name="Rectangle 19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14:14</a:t>
            </a:r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  <p:bldP spid="10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84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6285" name="AutoShape 1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6287" name="AutoShape 15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63000" y="0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66288" name="AutoShape 16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6289" name="Rectangle 17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14:14</a:t>
            </a:r>
          </a:p>
        </p:txBody>
      </p:sp>
      <p:sp>
        <p:nvSpPr>
          <p:cNvPr id="566292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7772400" cy="2520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</a:t>
            </a:r>
            <a:r>
              <a:rPr lang="en-US" altLang="en-US" sz="4000" b="1">
                <a:latin typeface="Arial" panose="020B0604020202020204" pitchFamily="34" charset="0"/>
              </a:rPr>
              <a:t>Ибо когда я молюсь на [незнакомом] языке, то хотя дух мой и молится, но ум мой остается без плода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66293" name="Picture 21" descr="SO0186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491038"/>
            <a:ext cx="3751263" cy="206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6295" name="Group 23"/>
          <p:cNvGrpSpPr>
            <a:grpSpLocks/>
          </p:cNvGrpSpPr>
          <p:nvPr/>
        </p:nvGrpSpPr>
        <p:grpSpPr bwMode="auto">
          <a:xfrm>
            <a:off x="8531225" y="6310313"/>
            <a:ext cx="433388" cy="431800"/>
            <a:chOff x="4332" y="2931"/>
            <a:chExt cx="1050" cy="1142"/>
          </a:xfrm>
        </p:grpSpPr>
        <p:grpSp>
          <p:nvGrpSpPr>
            <p:cNvPr id="566296" name="Group 24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6297" name="AutoShape 2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298" name="Freeform 2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299" name="Freeform 2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0" name="Freeform 2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1" name="Freeform 2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2" name="Freeform 3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3" name="Freeform 3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304" name="Group 32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6305" name="AutoShape 3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6" name="Freeform 3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7" name="Freeform 3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8" name="Freeform 3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09" name="Freeform 3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0" name="Freeform 3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1" name="Freeform 3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312" name="Group 40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6313" name="AutoShape 4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4" name="Freeform 4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5" name="Freeform 4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6" name="Freeform 4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7" name="Freeform 4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8" name="Freeform 4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19" name="Freeform 4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320" name="Group 48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6321" name="AutoShape 4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22" name="Freeform 5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23" name="Freeform 5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24" name="Freeform 5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25" name="Freeform 5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26" name="Freeform 5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27" name="Freeform 5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328" name="Group 56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6329" name="AutoShape 5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0" name="Freeform 5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1" name="Freeform 5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2" name="Freeform 6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3" name="Freeform 6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4" name="Freeform 6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5" name="Freeform 6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336" name="Group 64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6337" name="AutoShape 6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8" name="Freeform 6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39" name="Freeform 6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0" name="Freeform 6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1" name="Freeform 6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2" name="Freeform 7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3" name="Freeform 7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6344" name="Group 72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6345" name="AutoShape 7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6" name="Freeform 7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7" name="Freeform 7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8" name="Freeform 7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49" name="Freeform 7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50" name="Freeform 7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351" name="Freeform 7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6352" name="Oval 80">
              <a:hlinkClick r:id="rId6" action="ppaction://hlinksldjump" tooltip="Щелкните над углом, чтобы видеть объяснение этого стиха с точки зрения дихотомии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just"/>
              <a:endParaRPr lang="ru-RU" altLang="en-US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66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6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6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662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662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92" grpId="0" build="p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AutoShape 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23" name="AutoShape 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24" name="AutoShape 4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63000" y="0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645125" name="AutoShape 5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26" name="Rectangle 6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14:14</a:t>
            </a:r>
          </a:p>
        </p:txBody>
      </p:sp>
      <p:pic>
        <p:nvPicPr>
          <p:cNvPr id="645128" name="Picture 8" descr="SO01869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491038"/>
            <a:ext cx="3751263" cy="206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31" name="Rectangle 11"/>
          <p:cNvSpPr>
            <a:spLocks noChangeArrowheads="1"/>
          </p:cNvSpPr>
          <p:nvPr/>
        </p:nvSpPr>
        <p:spPr bwMode="auto">
          <a:xfrm>
            <a:off x="250825" y="1812925"/>
            <a:ext cx="822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>
                <a:latin typeface="Arial" panose="020B0604020202020204" pitchFamily="34" charset="0"/>
              </a:rPr>
              <a:t>	Объяснение:</a:t>
            </a:r>
            <a:endParaRPr lang="en-US" altLang="en-US" sz="4000">
              <a:latin typeface="Arial" panose="020B0604020202020204" pitchFamily="34" charset="0"/>
            </a:endParaRPr>
          </a:p>
        </p:txBody>
      </p:sp>
      <p:sp>
        <p:nvSpPr>
          <p:cNvPr id="64513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68313" y="2463800"/>
            <a:ext cx="7169150" cy="1828800"/>
          </a:xfrm>
          <a:noFill/>
          <a:ln/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ru-RU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Разные аспектами внутреннего человека могут заниматься разными делами</a:t>
            </a:r>
            <a:endParaRPr lang="en-US" altLang="en-US" sz="3200" b="1">
              <a:solidFill>
                <a:srgbClr val="FFCCCC"/>
              </a:solidFill>
              <a:latin typeface="Arial" panose="020B0604020202020204" pitchFamily="34" charset="0"/>
            </a:endParaRPr>
          </a:p>
        </p:txBody>
      </p:sp>
      <p:sp>
        <p:nvSpPr>
          <p:cNvPr id="11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4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1" grpId="0"/>
      <p:bldP spid="645133" grpId="0" build="p" bldLvl="3" autoUpdateAnimBg="0"/>
      <p:bldP spid="11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«С</a:t>
            </a:r>
            <a:r>
              <a:rPr lang="en-US" altLang="en-US" sz="4000" b="1">
                <a:latin typeface="Arial" panose="020B0604020202020204" pitchFamily="34" charset="0"/>
              </a:rPr>
              <a:t>еется тело душевное, восстает тело духовное. Есть тело душевное, есть тело и духовное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211980" name="Picture 12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25950"/>
            <a:ext cx="3608388" cy="198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983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84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86" name="AutoShape 18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211987" name="AutoShape 19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88" name="Rectangle 20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15:44</a:t>
            </a:r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autoUpdateAnimBg="0"/>
      <p:bldP spid="10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4237" name="Group 13"/>
          <p:cNvGrpSpPr>
            <a:grpSpLocks/>
          </p:cNvGrpSpPr>
          <p:nvPr/>
        </p:nvGrpSpPr>
        <p:grpSpPr bwMode="auto">
          <a:xfrm>
            <a:off x="8531225" y="6310313"/>
            <a:ext cx="433388" cy="431800"/>
            <a:chOff x="4332" y="2931"/>
            <a:chExt cx="1050" cy="1142"/>
          </a:xfrm>
        </p:grpSpPr>
        <p:grpSp>
          <p:nvGrpSpPr>
            <p:cNvPr id="564238" name="Group 14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4239" name="AutoShape 1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0" name="Freeform 1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1" name="Freeform 1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2" name="Freeform 1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3" name="Freeform 1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4" name="Freeform 2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5" name="Freeform 2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246" name="Group 22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4247" name="AutoShape 2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8" name="Freeform 2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49" name="Freeform 2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0" name="Freeform 2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1" name="Freeform 2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2" name="Freeform 2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3" name="Freeform 2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254" name="Group 30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4255" name="AutoShape 3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6" name="Freeform 3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7" name="Freeform 3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8" name="Freeform 3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59" name="Freeform 3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0" name="Freeform 3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1" name="Freeform 3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262" name="Group 38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4263" name="AutoShape 3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4" name="Freeform 4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5" name="Freeform 4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6" name="Freeform 4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7" name="Freeform 4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8" name="Freeform 4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69" name="Freeform 4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270" name="Group 46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4271" name="AutoShape 4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72" name="Freeform 4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73" name="Freeform 4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74" name="Freeform 5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75" name="Freeform 5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76" name="Freeform 5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77" name="Freeform 5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278" name="Group 54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4279" name="AutoShape 5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0" name="Freeform 5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1" name="Freeform 5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2" name="Freeform 5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3" name="Freeform 5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4" name="Freeform 6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5" name="Freeform 6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4286" name="Group 62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4287" name="AutoShape 6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8" name="Freeform 6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89" name="Freeform 6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90" name="Freeform 6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91" name="Freeform 6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92" name="Freeform 6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293" name="Freeform 6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4294" name="Oval 70">
              <a:hlinkClick r:id="rId3" action="ppaction://hlinksldjump" tooltip="Щелкните над углом, чтобы видеть объяснение этого стиха с точки зрения дихотомии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just"/>
              <a:endParaRPr lang="ru-RU" altLang="en-US"/>
            </a:p>
          </p:txBody>
        </p:sp>
      </p:grpSp>
      <p:sp>
        <p:nvSpPr>
          <p:cNvPr id="564295" name="AutoShape 7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96" name="AutoShape 72" descr="90%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98" name="AutoShape 74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64299" name="AutoShape 75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300" name="Rectangle 76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15:44</a:t>
            </a:r>
          </a:p>
        </p:txBody>
      </p:sp>
      <p:sp>
        <p:nvSpPr>
          <p:cNvPr id="564303" name="Rectangle 79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7772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 b="1">
                <a:latin typeface="Arial" panose="020B0604020202020204" pitchFamily="34" charset="0"/>
              </a:rPr>
              <a:t>	«С</a:t>
            </a:r>
            <a:r>
              <a:rPr lang="en-US" altLang="en-US" sz="4000" b="1">
                <a:latin typeface="Arial" panose="020B0604020202020204" pitchFamily="34" charset="0"/>
              </a:rPr>
              <a:t>еется тело душевное, восстает тело духовное. Есть тело душевное, есть тело и духовное</a:t>
            </a:r>
            <a:r>
              <a:rPr lang="ru-RU" altLang="en-US" sz="4000" b="1">
                <a:latin typeface="Arial" panose="020B0604020202020204" pitchFamily="34" charset="0"/>
              </a:rPr>
              <a:t>».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4000" b="1">
              <a:latin typeface="Arial" panose="020B0604020202020204" pitchFamily="34" charset="0"/>
            </a:endParaRPr>
          </a:p>
        </p:txBody>
      </p:sp>
      <p:pic>
        <p:nvPicPr>
          <p:cNvPr id="564304" name="Picture 80" descr="SO01869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25950"/>
            <a:ext cx="3608388" cy="198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64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642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642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303" grpId="0" build="p" autoUpdateAnimBg="0"/>
      <p:bldP spid="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92" name="Oval 24"/>
          <p:cNvSpPr>
            <a:spLocks noChangeArrowheads="1"/>
          </p:cNvSpPr>
          <p:nvPr/>
        </p:nvSpPr>
        <p:spPr bwMode="auto">
          <a:xfrm>
            <a:off x="827088" y="3344863"/>
            <a:ext cx="3240087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3" name="Oval 25"/>
          <p:cNvSpPr>
            <a:spLocks noChangeArrowheads="1"/>
          </p:cNvSpPr>
          <p:nvPr/>
        </p:nvSpPr>
        <p:spPr bwMode="auto">
          <a:xfrm>
            <a:off x="3021013" y="3344863"/>
            <a:ext cx="3206750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4" name="Oval 26"/>
          <p:cNvSpPr>
            <a:spLocks noChangeArrowheads="1"/>
          </p:cNvSpPr>
          <p:nvPr/>
        </p:nvSpPr>
        <p:spPr bwMode="auto">
          <a:xfrm>
            <a:off x="5170488" y="3344863"/>
            <a:ext cx="3217862" cy="3252787"/>
          </a:xfrm>
          <a:prstGeom prst="ellipse">
            <a:avLst/>
          </a:prstGeom>
          <a:noFill/>
          <a:ln w="762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75" name="Rectangle 7"/>
          <p:cNvSpPr>
            <a:spLocks noChangeArrowheads="1"/>
          </p:cNvSpPr>
          <p:nvPr/>
        </p:nvSpPr>
        <p:spPr bwMode="auto">
          <a:xfrm>
            <a:off x="533400" y="16764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ru-RU" altLang="en-US" sz="4400" i="1">
                <a:latin typeface="Arial" panose="020B0604020202020204" pitchFamily="34" charset="0"/>
              </a:rPr>
              <a:t>Структура</a:t>
            </a:r>
          </a:p>
        </p:txBody>
      </p:sp>
      <p:sp>
        <p:nvSpPr>
          <p:cNvPr id="49358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09600" y="3187700"/>
            <a:ext cx="7772400" cy="114141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en-US" sz="4000" b="1" dirty="0">
                <a:latin typeface="Arial" panose="020B0604020202020204" pitchFamily="34" charset="0"/>
              </a:rPr>
              <a:t>Поддержка</a:t>
            </a:r>
          </a:p>
          <a:p>
            <a:pPr lvl="1">
              <a:lnSpc>
                <a:spcPct val="90000"/>
              </a:lnSpc>
            </a:pPr>
            <a:r>
              <a:rPr lang="ru-RU" altLang="en-US" sz="3600" b="1" dirty="0">
                <a:latin typeface="Arial" panose="020B0604020202020204" pitchFamily="34" charset="0"/>
              </a:rPr>
              <a:t>Ключевые места: </a:t>
            </a:r>
            <a:r>
              <a:rPr lang="ru-RU" altLang="en-US" sz="3600" b="1" dirty="0" smtClean="0">
                <a:latin typeface="Arial" panose="020B0604020202020204" pitchFamily="34" charset="0"/>
                <a:hlinkClick r:id="rId3" action="ppaction://hlinksldjump"/>
              </a:rPr>
              <a:t>1 Фе</a:t>
            </a:r>
            <a:r>
              <a:rPr lang="en-US" altLang="en-US" sz="3600" b="1" dirty="0" smtClean="0">
                <a:latin typeface="Arial" panose="020B0604020202020204" pitchFamily="34" charset="0"/>
                <a:hlinkClick r:id="rId3" action="ppaction://hlinksldjump"/>
              </a:rPr>
              <a:t>c</a:t>
            </a:r>
            <a:r>
              <a:rPr lang="ru-RU" altLang="en-US" sz="3600" b="1" dirty="0">
                <a:latin typeface="Arial" panose="020B0604020202020204" pitchFamily="34" charset="0"/>
                <a:hlinkClick r:id="rId3" action="ppaction://hlinksldjump"/>
              </a:rPr>
              <a:t>. 5:23</a:t>
            </a:r>
            <a:r>
              <a:rPr lang="ru-RU" altLang="en-US" sz="3600" b="1" dirty="0">
                <a:latin typeface="Arial" panose="020B0604020202020204" pitchFamily="34" charset="0"/>
              </a:rPr>
              <a:t>; </a:t>
            </a:r>
            <a:r>
              <a:rPr lang="ru-RU" altLang="en-US" sz="3600" b="1" dirty="0">
                <a:latin typeface="Arial" panose="020B0604020202020204" pitchFamily="34" charset="0"/>
                <a:hlinkClick r:id="rId4" action="ppaction://hlinksldjump"/>
              </a:rPr>
              <a:t>Евр. 4:12</a:t>
            </a:r>
            <a:r>
              <a:rPr lang="ru-RU" altLang="en-US" sz="3600" b="1" dirty="0">
                <a:latin typeface="Arial" panose="020B0604020202020204" pitchFamily="34" charset="0"/>
              </a:rPr>
              <a:t>; </a:t>
            </a:r>
            <a:r>
              <a:rPr lang="ru-RU" altLang="en-US" sz="3600" b="1" dirty="0" smtClean="0">
                <a:latin typeface="Arial" panose="020B0604020202020204" pitchFamily="34" charset="0"/>
                <a:hlinkClick r:id="rId5" action="ppaction://hlinksldjump"/>
              </a:rPr>
              <a:t>1 Кор</a:t>
            </a:r>
            <a:r>
              <a:rPr lang="ru-RU" altLang="en-US" sz="3600" b="1" dirty="0">
                <a:latin typeface="Arial" panose="020B0604020202020204" pitchFamily="34" charset="0"/>
                <a:hlinkClick r:id="rId5" action="ppaction://hlinksldjump"/>
              </a:rPr>
              <a:t>. 2:14-15</a:t>
            </a:r>
            <a:r>
              <a:rPr lang="ru-RU" altLang="en-US" sz="3600" b="1" dirty="0">
                <a:latin typeface="Arial" panose="020B0604020202020204" pitchFamily="34" charset="0"/>
              </a:rPr>
              <a:t>; </a:t>
            </a:r>
            <a:r>
              <a:rPr lang="ru-RU" altLang="en-US" sz="3600" b="1" dirty="0" smtClean="0">
                <a:latin typeface="Arial" panose="020B0604020202020204" pitchFamily="34" charset="0"/>
              </a:rPr>
              <a:t>        </a:t>
            </a:r>
            <a:r>
              <a:rPr lang="ru-RU" altLang="en-US" sz="3600" b="1" dirty="0" smtClean="0">
                <a:latin typeface="Arial" panose="020B0604020202020204" pitchFamily="34" charset="0"/>
                <a:hlinkClick r:id="rId6" action="ppaction://hlinksldjump"/>
              </a:rPr>
              <a:t>1 Кор</a:t>
            </a:r>
            <a:r>
              <a:rPr lang="ru-RU" altLang="en-US" sz="3600" b="1" dirty="0">
                <a:latin typeface="Arial" panose="020B0604020202020204" pitchFamily="34" charset="0"/>
                <a:hlinkClick r:id="rId6" action="ppaction://hlinksldjump"/>
              </a:rPr>
              <a:t>. 14:14</a:t>
            </a:r>
            <a:r>
              <a:rPr lang="ru-RU" altLang="en-US" sz="3600" b="1" dirty="0">
                <a:latin typeface="Arial" panose="020B0604020202020204" pitchFamily="34" charset="0"/>
              </a:rPr>
              <a:t>; </a:t>
            </a:r>
            <a:r>
              <a:rPr lang="ru-RU" altLang="en-US" sz="3600" b="1" dirty="0" smtClean="0">
                <a:latin typeface="Arial" panose="020B0604020202020204" pitchFamily="34" charset="0"/>
                <a:hlinkClick r:id="rId7" action="ppaction://hlinksldjump"/>
              </a:rPr>
              <a:t>1 Кор</a:t>
            </a:r>
            <a:r>
              <a:rPr lang="ru-RU" altLang="en-US" sz="3600" b="1" dirty="0">
                <a:latin typeface="Arial" panose="020B0604020202020204" pitchFamily="34" charset="0"/>
                <a:hlinkClick r:id="rId7" action="ppaction://hlinksldjump"/>
              </a:rPr>
              <a:t>. 15:44</a:t>
            </a:r>
            <a:endParaRPr lang="ru-RU" altLang="en-US" sz="3600" b="1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ru-RU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493589" name="Rectangle 2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93595" name="Rectangle 27"/>
          <p:cNvSpPr>
            <a:spLocks noChangeArrowheads="1"/>
          </p:cNvSpPr>
          <p:nvPr/>
        </p:nvSpPr>
        <p:spPr bwMode="auto">
          <a:xfrm>
            <a:off x="2905125" y="2362200"/>
            <a:ext cx="3395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en-US" sz="4000">
                <a:solidFill>
                  <a:srgbClr val="FFCCCC"/>
                </a:solidFill>
              </a:rPr>
              <a:t>Трихотомия</a:t>
            </a:r>
            <a:endParaRPr lang="en-US" altLang="en-US" sz="4000">
              <a:solidFill>
                <a:srgbClr val="FFCCCC"/>
              </a:solidFill>
            </a:endParaRPr>
          </a:p>
        </p:txBody>
      </p:sp>
      <p:sp>
        <p:nvSpPr>
          <p:cNvPr id="493596" name="AutoShape 28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7" name="AutoShape 2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3598" name="AutoShape 30" descr="90%">
            <a:hlinkClick r:id="rId8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AutoShape 1049" descr="90%">
            <a:hlinkClick r:id="rId9" action="ppaction://hlinksldjump" tooltip="Щелчок над углом возвращает в презентацию человечество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935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9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4935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49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4935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49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3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3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92" grpId="0" animBg="1"/>
      <p:bldP spid="493593" grpId="0" animBg="1"/>
      <p:bldP spid="493594" grpId="0" animBg="1"/>
      <p:bldP spid="493580" grpId="0" build="p" bldLvl="5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63800"/>
            <a:ext cx="7169150" cy="1828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ru-RU" altLang="en-US" sz="3600" b="1" i="1">
                <a:solidFill>
                  <a:srgbClr val="FFCCCC"/>
                </a:solidFill>
                <a:latin typeface="Arial" panose="020B0604020202020204" pitchFamily="34" charset="0"/>
              </a:rPr>
              <a:t>Описывается не состав внутреннего человека, но состояние прославленного тела</a:t>
            </a:r>
            <a:endParaRPr lang="en-US" altLang="en-US" sz="3600" b="1" i="1">
              <a:solidFill>
                <a:srgbClr val="FFCCCC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600" b="1">
              <a:solidFill>
                <a:srgbClr val="FFCCCC"/>
              </a:solidFill>
              <a:latin typeface="Arial" panose="020B0604020202020204" pitchFamily="34" charset="0"/>
            </a:endParaRPr>
          </a:p>
        </p:txBody>
      </p:sp>
      <p:sp>
        <p:nvSpPr>
          <p:cNvPr id="548874" name="AutoShape 1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5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7" name="AutoShape 13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48878" name="AutoShape 14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9" name="Rectangle 15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15:44</a:t>
            </a:r>
          </a:p>
        </p:txBody>
      </p:sp>
      <p:sp>
        <p:nvSpPr>
          <p:cNvPr id="548882" name="Rectangle 18"/>
          <p:cNvSpPr>
            <a:spLocks noChangeArrowheads="1"/>
          </p:cNvSpPr>
          <p:nvPr/>
        </p:nvSpPr>
        <p:spPr bwMode="auto">
          <a:xfrm>
            <a:off x="250825" y="1812925"/>
            <a:ext cx="822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>
                <a:latin typeface="Arial" panose="020B0604020202020204" pitchFamily="34" charset="0"/>
              </a:rPr>
              <a:t>	Объяснение:</a:t>
            </a:r>
            <a:endParaRPr lang="en-US" altLang="en-US" sz="4000">
              <a:latin typeface="Arial" panose="020B0604020202020204" pitchFamily="34" charset="0"/>
            </a:endParaRPr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7" grpId="0" build="p" bldLvl="3" autoUpdateAnimBg="0"/>
      <p:bldP spid="548882" grpId="0"/>
      <p:bldP spid="10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	«</a:t>
            </a:r>
            <a:r>
              <a:rPr lang="en-US" altLang="en-US" sz="3600" b="1">
                <a:latin typeface="Arial" panose="020B0604020202020204" pitchFamily="34" charset="0"/>
              </a:rPr>
              <a:t>Душевный человек не принимает того, что от Духа Божия, потому что он почитает это безумием; и не может разуметь, потому что о сем [надобно] судить духовно. Но духовный судит о всем, а о нем судить никто не может</a:t>
            </a:r>
            <a:r>
              <a:rPr lang="ru-RU" altLang="en-US" sz="3600" b="1">
                <a:latin typeface="Arial" panose="020B0604020202020204" pitchFamily="34" charset="0"/>
              </a:rPr>
              <a:t>».</a:t>
            </a:r>
            <a:endParaRPr lang="en-US" altLang="en-US" sz="3600" b="1">
              <a:latin typeface="Arial" panose="020B0604020202020204" pitchFamily="34" charset="0"/>
            </a:endParaRPr>
          </a:p>
        </p:txBody>
      </p:sp>
      <p:pic>
        <p:nvPicPr>
          <p:cNvPr id="159755" name="Picture 11" descr="SO0186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62550"/>
            <a:ext cx="2960688" cy="162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758" name="AutoShape 1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AutoShape 17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159762" name="AutoShape 18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763" name="Rectangle 19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2:14-15</a:t>
            </a:r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  <p:bldP spid="10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61" name="AutoShape 1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5262" name="AutoShape 14" descr="90%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5263" name="Group 15"/>
          <p:cNvGrpSpPr>
            <a:grpSpLocks/>
          </p:cNvGrpSpPr>
          <p:nvPr/>
        </p:nvGrpSpPr>
        <p:grpSpPr bwMode="auto">
          <a:xfrm>
            <a:off x="8531225" y="6310313"/>
            <a:ext cx="433388" cy="431800"/>
            <a:chOff x="4332" y="2931"/>
            <a:chExt cx="1050" cy="1142"/>
          </a:xfrm>
        </p:grpSpPr>
        <p:grpSp>
          <p:nvGrpSpPr>
            <p:cNvPr id="565264" name="Group 16"/>
            <p:cNvGrpSpPr>
              <a:grpSpLocks/>
            </p:cNvGrpSpPr>
            <p:nvPr/>
          </p:nvGrpSpPr>
          <p:grpSpPr bwMode="auto">
            <a:xfrm>
              <a:off x="4332" y="2931"/>
              <a:ext cx="1050" cy="1142"/>
              <a:chOff x="4150" y="2659"/>
              <a:chExt cx="1050" cy="1142"/>
            </a:xfrm>
          </p:grpSpPr>
          <p:sp>
            <p:nvSpPr>
              <p:cNvPr id="565265" name="AutoShape 1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66" name="Freeform 1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67" name="Freeform 1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68" name="Freeform 2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69" name="Freeform 2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0" name="Freeform 2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1" name="Freeform 2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272" name="Group 24"/>
            <p:cNvGrpSpPr>
              <a:grpSpLocks/>
            </p:cNvGrpSpPr>
            <p:nvPr/>
          </p:nvGrpSpPr>
          <p:grpSpPr bwMode="auto">
            <a:xfrm>
              <a:off x="4370" y="2976"/>
              <a:ext cx="1005" cy="1051"/>
              <a:chOff x="4150" y="2659"/>
              <a:chExt cx="1050" cy="1142"/>
            </a:xfrm>
          </p:grpSpPr>
          <p:sp>
            <p:nvSpPr>
              <p:cNvPr id="565273" name="AutoShape 2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4" name="Freeform 2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5" name="Freeform 2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6" name="Freeform 2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7" name="Freeform 2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8" name="Freeform 3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79" name="Freeform 3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280" name="Group 32"/>
            <p:cNvGrpSpPr>
              <a:grpSpLocks/>
            </p:cNvGrpSpPr>
            <p:nvPr/>
          </p:nvGrpSpPr>
          <p:grpSpPr bwMode="auto">
            <a:xfrm>
              <a:off x="4415" y="2976"/>
              <a:ext cx="914" cy="998"/>
              <a:chOff x="4150" y="2659"/>
              <a:chExt cx="1050" cy="1142"/>
            </a:xfrm>
          </p:grpSpPr>
          <p:sp>
            <p:nvSpPr>
              <p:cNvPr id="565281" name="AutoShape 33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82" name="Freeform 34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83" name="Freeform 35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84" name="Freeform 36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85" name="Freeform 37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86" name="Freeform 38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87" name="Freeform 39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288" name="Group 40"/>
            <p:cNvGrpSpPr>
              <a:grpSpLocks/>
            </p:cNvGrpSpPr>
            <p:nvPr/>
          </p:nvGrpSpPr>
          <p:grpSpPr bwMode="auto">
            <a:xfrm>
              <a:off x="4422" y="3022"/>
              <a:ext cx="869" cy="908"/>
              <a:chOff x="4150" y="2659"/>
              <a:chExt cx="1050" cy="1142"/>
            </a:xfrm>
          </p:grpSpPr>
          <p:sp>
            <p:nvSpPr>
              <p:cNvPr id="565289" name="AutoShape 41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0" name="Freeform 42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1" name="Freeform 43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2" name="Freeform 44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3" name="Freeform 45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4" name="Freeform 46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5" name="Freeform 47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296" name="Group 48"/>
            <p:cNvGrpSpPr>
              <a:grpSpLocks/>
            </p:cNvGrpSpPr>
            <p:nvPr/>
          </p:nvGrpSpPr>
          <p:grpSpPr bwMode="auto">
            <a:xfrm>
              <a:off x="4467" y="3067"/>
              <a:ext cx="817" cy="862"/>
              <a:chOff x="4150" y="2659"/>
              <a:chExt cx="1050" cy="1142"/>
            </a:xfrm>
          </p:grpSpPr>
          <p:sp>
            <p:nvSpPr>
              <p:cNvPr id="565297" name="AutoShape 49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8" name="Freeform 50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99" name="Freeform 51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0" name="Freeform 52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1" name="Freeform 53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2" name="Freeform 54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3" name="Freeform 55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304" name="Group 56"/>
            <p:cNvGrpSpPr>
              <a:grpSpLocks/>
            </p:cNvGrpSpPr>
            <p:nvPr/>
          </p:nvGrpSpPr>
          <p:grpSpPr bwMode="auto">
            <a:xfrm>
              <a:off x="4513" y="3067"/>
              <a:ext cx="772" cy="817"/>
              <a:chOff x="4150" y="2659"/>
              <a:chExt cx="1050" cy="1142"/>
            </a:xfrm>
          </p:grpSpPr>
          <p:sp>
            <p:nvSpPr>
              <p:cNvPr id="565305" name="AutoShape 57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6" name="Freeform 58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7" name="Freeform 59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8" name="Freeform 60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09" name="Freeform 61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0" name="Freeform 62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1" name="Freeform 63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5312" name="Group 64"/>
            <p:cNvGrpSpPr>
              <a:grpSpLocks/>
            </p:cNvGrpSpPr>
            <p:nvPr/>
          </p:nvGrpSpPr>
          <p:grpSpPr bwMode="auto">
            <a:xfrm>
              <a:off x="4513" y="3067"/>
              <a:ext cx="726" cy="771"/>
              <a:chOff x="4150" y="2659"/>
              <a:chExt cx="1050" cy="1142"/>
            </a:xfrm>
          </p:grpSpPr>
          <p:sp>
            <p:nvSpPr>
              <p:cNvPr id="565313" name="AutoShape 65"/>
              <p:cNvSpPr>
                <a:spLocks noChangeAspect="1" noChangeArrowheads="1" noTextEdit="1"/>
              </p:cNvSpPr>
              <p:nvPr/>
            </p:nvSpPr>
            <p:spPr bwMode="auto">
              <a:xfrm>
                <a:off x="4150" y="2659"/>
                <a:ext cx="1050" cy="1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4" name="Freeform 66"/>
              <p:cNvSpPr>
                <a:spLocks/>
              </p:cNvSpPr>
              <p:nvPr/>
            </p:nvSpPr>
            <p:spPr bwMode="auto">
              <a:xfrm>
                <a:off x="4150" y="3071"/>
                <a:ext cx="113" cy="32"/>
              </a:xfrm>
              <a:custGeom>
                <a:avLst/>
                <a:gdLst>
                  <a:gd name="T0" fmla="*/ 227 w 227"/>
                  <a:gd name="T1" fmla="*/ 63 h 63"/>
                  <a:gd name="T2" fmla="*/ 0 w 227"/>
                  <a:gd name="T3" fmla="*/ 28 h 63"/>
                  <a:gd name="T4" fmla="*/ 204 w 227"/>
                  <a:gd name="T5" fmla="*/ 0 h 63"/>
                  <a:gd name="T6" fmla="*/ 227 w 227"/>
                  <a:gd name="T7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7" h="63">
                    <a:moveTo>
                      <a:pt x="227" y="63"/>
                    </a:moveTo>
                    <a:lnTo>
                      <a:pt x="0" y="28"/>
                    </a:lnTo>
                    <a:lnTo>
                      <a:pt x="204" y="0"/>
                    </a:lnTo>
                    <a:lnTo>
                      <a:pt x="227" y="63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5" name="Freeform 67"/>
              <p:cNvSpPr>
                <a:spLocks/>
              </p:cNvSpPr>
              <p:nvPr/>
            </p:nvSpPr>
            <p:spPr bwMode="auto">
              <a:xfrm>
                <a:off x="4252" y="2747"/>
                <a:ext cx="495" cy="574"/>
              </a:xfrm>
              <a:custGeom>
                <a:avLst/>
                <a:gdLst>
                  <a:gd name="T0" fmla="*/ 0 w 991"/>
                  <a:gd name="T1" fmla="*/ 649 h 1147"/>
                  <a:gd name="T2" fmla="*/ 591 w 991"/>
                  <a:gd name="T3" fmla="*/ 569 h 1147"/>
                  <a:gd name="T4" fmla="*/ 367 w 991"/>
                  <a:gd name="T5" fmla="*/ 208 h 1147"/>
                  <a:gd name="T6" fmla="*/ 754 w 991"/>
                  <a:gd name="T7" fmla="*/ 406 h 1147"/>
                  <a:gd name="T8" fmla="*/ 830 w 991"/>
                  <a:gd name="T9" fmla="*/ 1 h 1147"/>
                  <a:gd name="T10" fmla="*/ 896 w 991"/>
                  <a:gd name="T11" fmla="*/ 0 h 1147"/>
                  <a:gd name="T12" fmla="*/ 979 w 991"/>
                  <a:gd name="T13" fmla="*/ 407 h 1147"/>
                  <a:gd name="T14" fmla="*/ 991 w 991"/>
                  <a:gd name="T15" fmla="*/ 462 h 1147"/>
                  <a:gd name="T16" fmla="*/ 964 w 991"/>
                  <a:gd name="T17" fmla="*/ 476 h 1147"/>
                  <a:gd name="T18" fmla="*/ 866 w 991"/>
                  <a:gd name="T19" fmla="*/ 7 h 1147"/>
                  <a:gd name="T20" fmla="*/ 776 w 991"/>
                  <a:gd name="T21" fmla="*/ 476 h 1147"/>
                  <a:gd name="T22" fmla="*/ 464 w 991"/>
                  <a:gd name="T23" fmla="*/ 315 h 1147"/>
                  <a:gd name="T24" fmla="*/ 644 w 991"/>
                  <a:gd name="T25" fmla="*/ 607 h 1147"/>
                  <a:gd name="T26" fmla="*/ 24 w 991"/>
                  <a:gd name="T27" fmla="*/ 692 h 1147"/>
                  <a:gd name="T28" fmla="*/ 644 w 991"/>
                  <a:gd name="T29" fmla="*/ 795 h 1147"/>
                  <a:gd name="T30" fmla="*/ 471 w 991"/>
                  <a:gd name="T31" fmla="*/ 1084 h 1147"/>
                  <a:gd name="T32" fmla="*/ 776 w 991"/>
                  <a:gd name="T33" fmla="*/ 934 h 1147"/>
                  <a:gd name="T34" fmla="*/ 775 w 991"/>
                  <a:gd name="T35" fmla="*/ 956 h 1147"/>
                  <a:gd name="T36" fmla="*/ 377 w 991"/>
                  <a:gd name="T37" fmla="*/ 1147 h 1147"/>
                  <a:gd name="T38" fmla="*/ 591 w 991"/>
                  <a:gd name="T39" fmla="*/ 800 h 1147"/>
                  <a:gd name="T40" fmla="*/ 23 w 991"/>
                  <a:gd name="T41" fmla="*/ 712 h 1147"/>
                  <a:gd name="T42" fmla="*/ 0 w 991"/>
                  <a:gd name="T43" fmla="*/ 649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1" h="1147">
                    <a:moveTo>
                      <a:pt x="0" y="649"/>
                    </a:moveTo>
                    <a:lnTo>
                      <a:pt x="591" y="569"/>
                    </a:lnTo>
                    <a:lnTo>
                      <a:pt x="367" y="208"/>
                    </a:lnTo>
                    <a:lnTo>
                      <a:pt x="754" y="406"/>
                    </a:lnTo>
                    <a:lnTo>
                      <a:pt x="830" y="1"/>
                    </a:lnTo>
                    <a:lnTo>
                      <a:pt x="896" y="0"/>
                    </a:lnTo>
                    <a:lnTo>
                      <a:pt x="979" y="407"/>
                    </a:lnTo>
                    <a:lnTo>
                      <a:pt x="991" y="462"/>
                    </a:lnTo>
                    <a:lnTo>
                      <a:pt x="964" y="476"/>
                    </a:lnTo>
                    <a:lnTo>
                      <a:pt x="866" y="7"/>
                    </a:lnTo>
                    <a:lnTo>
                      <a:pt x="776" y="476"/>
                    </a:lnTo>
                    <a:lnTo>
                      <a:pt x="464" y="315"/>
                    </a:lnTo>
                    <a:lnTo>
                      <a:pt x="644" y="607"/>
                    </a:lnTo>
                    <a:lnTo>
                      <a:pt x="24" y="692"/>
                    </a:lnTo>
                    <a:lnTo>
                      <a:pt x="644" y="795"/>
                    </a:lnTo>
                    <a:lnTo>
                      <a:pt x="471" y="1084"/>
                    </a:lnTo>
                    <a:lnTo>
                      <a:pt x="776" y="934"/>
                    </a:lnTo>
                    <a:lnTo>
                      <a:pt x="775" y="956"/>
                    </a:lnTo>
                    <a:lnTo>
                      <a:pt x="377" y="1147"/>
                    </a:lnTo>
                    <a:lnTo>
                      <a:pt x="591" y="800"/>
                    </a:lnTo>
                    <a:lnTo>
                      <a:pt x="23" y="712"/>
                    </a:lnTo>
                    <a:lnTo>
                      <a:pt x="0" y="649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6" name="Freeform 68"/>
              <p:cNvSpPr>
                <a:spLocks/>
              </p:cNvSpPr>
              <p:nvPr/>
            </p:nvSpPr>
            <p:spPr bwMode="auto">
              <a:xfrm>
                <a:off x="4667" y="2662"/>
                <a:ext cx="33" cy="86"/>
              </a:xfrm>
              <a:custGeom>
                <a:avLst/>
                <a:gdLst>
                  <a:gd name="T0" fmla="*/ 0 w 66"/>
                  <a:gd name="T1" fmla="*/ 171 h 171"/>
                  <a:gd name="T2" fmla="*/ 32 w 66"/>
                  <a:gd name="T3" fmla="*/ 0 h 171"/>
                  <a:gd name="T4" fmla="*/ 66 w 66"/>
                  <a:gd name="T5" fmla="*/ 170 h 171"/>
                  <a:gd name="T6" fmla="*/ 0 w 66"/>
                  <a:gd name="T7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171">
                    <a:moveTo>
                      <a:pt x="0" y="171"/>
                    </a:moveTo>
                    <a:lnTo>
                      <a:pt x="32" y="0"/>
                    </a:lnTo>
                    <a:lnTo>
                      <a:pt x="66" y="170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7" name="Freeform 69"/>
              <p:cNvSpPr>
                <a:spLocks/>
              </p:cNvSpPr>
              <p:nvPr/>
            </p:nvSpPr>
            <p:spPr bwMode="auto">
              <a:xfrm>
                <a:off x="4667" y="3643"/>
                <a:ext cx="37" cy="158"/>
              </a:xfrm>
              <a:custGeom>
                <a:avLst/>
                <a:gdLst>
                  <a:gd name="T0" fmla="*/ 74 w 74"/>
                  <a:gd name="T1" fmla="*/ 0 h 317"/>
                  <a:gd name="T2" fmla="*/ 35 w 74"/>
                  <a:gd name="T3" fmla="*/ 317 h 317"/>
                  <a:gd name="T4" fmla="*/ 0 w 74"/>
                  <a:gd name="T5" fmla="*/ 26 h 317"/>
                  <a:gd name="T6" fmla="*/ 74 w 74"/>
                  <a:gd name="T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317">
                    <a:moveTo>
                      <a:pt x="74" y="0"/>
                    </a:moveTo>
                    <a:lnTo>
                      <a:pt x="35" y="317"/>
                    </a:lnTo>
                    <a:lnTo>
                      <a:pt x="0" y="26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8" name="Freeform 70"/>
              <p:cNvSpPr>
                <a:spLocks/>
              </p:cNvSpPr>
              <p:nvPr/>
            </p:nvSpPr>
            <p:spPr bwMode="auto">
              <a:xfrm>
                <a:off x="4619" y="2874"/>
                <a:ext cx="495" cy="781"/>
              </a:xfrm>
              <a:custGeom>
                <a:avLst/>
                <a:gdLst>
                  <a:gd name="T0" fmla="*/ 96 w 989"/>
                  <a:gd name="T1" fmla="*/ 1563 h 1563"/>
                  <a:gd name="T2" fmla="*/ 0 w 989"/>
                  <a:gd name="T3" fmla="*/ 741 h 1563"/>
                  <a:gd name="T4" fmla="*/ 47 w 989"/>
                  <a:gd name="T5" fmla="*/ 716 h 1563"/>
                  <a:gd name="T6" fmla="*/ 133 w 989"/>
                  <a:gd name="T7" fmla="*/ 1538 h 1563"/>
                  <a:gd name="T8" fmla="*/ 230 w 989"/>
                  <a:gd name="T9" fmla="*/ 673 h 1563"/>
                  <a:gd name="T10" fmla="*/ 501 w 989"/>
                  <a:gd name="T11" fmla="*/ 779 h 1563"/>
                  <a:gd name="T12" fmla="*/ 363 w 989"/>
                  <a:gd name="T13" fmla="*/ 541 h 1563"/>
                  <a:gd name="T14" fmla="*/ 967 w 989"/>
                  <a:gd name="T15" fmla="*/ 441 h 1563"/>
                  <a:gd name="T16" fmla="*/ 363 w 989"/>
                  <a:gd name="T17" fmla="*/ 353 h 1563"/>
                  <a:gd name="T18" fmla="*/ 480 w 989"/>
                  <a:gd name="T19" fmla="*/ 99 h 1563"/>
                  <a:gd name="T20" fmla="*/ 257 w 989"/>
                  <a:gd name="T21" fmla="*/ 208 h 1563"/>
                  <a:gd name="T22" fmla="*/ 245 w 989"/>
                  <a:gd name="T23" fmla="*/ 153 h 1563"/>
                  <a:gd name="T24" fmla="*/ 561 w 989"/>
                  <a:gd name="T25" fmla="*/ 0 h 1563"/>
                  <a:gd name="T26" fmla="*/ 414 w 989"/>
                  <a:gd name="T27" fmla="*/ 315 h 1563"/>
                  <a:gd name="T28" fmla="*/ 985 w 989"/>
                  <a:gd name="T29" fmla="*/ 398 h 1563"/>
                  <a:gd name="T30" fmla="*/ 989 w 989"/>
                  <a:gd name="T31" fmla="*/ 450 h 1563"/>
                  <a:gd name="T32" fmla="*/ 414 w 989"/>
                  <a:gd name="T33" fmla="*/ 546 h 1563"/>
                  <a:gd name="T34" fmla="*/ 581 w 989"/>
                  <a:gd name="T35" fmla="*/ 837 h 1563"/>
                  <a:gd name="T36" fmla="*/ 272 w 989"/>
                  <a:gd name="T37" fmla="*/ 722 h 1563"/>
                  <a:gd name="T38" fmla="*/ 170 w 989"/>
                  <a:gd name="T39" fmla="*/ 1537 h 1563"/>
                  <a:gd name="T40" fmla="*/ 96 w 989"/>
                  <a:gd name="T41" fmla="*/ 1563 h 1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89" h="1563">
                    <a:moveTo>
                      <a:pt x="96" y="1563"/>
                    </a:moveTo>
                    <a:lnTo>
                      <a:pt x="0" y="741"/>
                    </a:lnTo>
                    <a:lnTo>
                      <a:pt x="47" y="716"/>
                    </a:lnTo>
                    <a:lnTo>
                      <a:pt x="133" y="1538"/>
                    </a:lnTo>
                    <a:lnTo>
                      <a:pt x="230" y="673"/>
                    </a:lnTo>
                    <a:lnTo>
                      <a:pt x="501" y="779"/>
                    </a:lnTo>
                    <a:lnTo>
                      <a:pt x="363" y="541"/>
                    </a:lnTo>
                    <a:lnTo>
                      <a:pt x="967" y="441"/>
                    </a:lnTo>
                    <a:lnTo>
                      <a:pt x="363" y="353"/>
                    </a:lnTo>
                    <a:lnTo>
                      <a:pt x="480" y="99"/>
                    </a:lnTo>
                    <a:lnTo>
                      <a:pt x="257" y="208"/>
                    </a:lnTo>
                    <a:lnTo>
                      <a:pt x="245" y="153"/>
                    </a:lnTo>
                    <a:lnTo>
                      <a:pt x="561" y="0"/>
                    </a:lnTo>
                    <a:lnTo>
                      <a:pt x="414" y="315"/>
                    </a:lnTo>
                    <a:lnTo>
                      <a:pt x="985" y="398"/>
                    </a:lnTo>
                    <a:lnTo>
                      <a:pt x="989" y="450"/>
                    </a:lnTo>
                    <a:lnTo>
                      <a:pt x="414" y="546"/>
                    </a:lnTo>
                    <a:lnTo>
                      <a:pt x="581" y="837"/>
                    </a:lnTo>
                    <a:lnTo>
                      <a:pt x="272" y="722"/>
                    </a:lnTo>
                    <a:lnTo>
                      <a:pt x="170" y="1537"/>
                    </a:lnTo>
                    <a:lnTo>
                      <a:pt x="96" y="1563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319" name="Freeform 71"/>
              <p:cNvSpPr>
                <a:spLocks/>
              </p:cNvSpPr>
              <p:nvPr/>
            </p:nvSpPr>
            <p:spPr bwMode="auto">
              <a:xfrm>
                <a:off x="5111" y="3073"/>
                <a:ext cx="89" cy="26"/>
              </a:xfrm>
              <a:custGeom>
                <a:avLst/>
                <a:gdLst>
                  <a:gd name="T0" fmla="*/ 0 w 177"/>
                  <a:gd name="T1" fmla="*/ 0 h 52"/>
                  <a:gd name="T2" fmla="*/ 177 w 177"/>
                  <a:gd name="T3" fmla="*/ 25 h 52"/>
                  <a:gd name="T4" fmla="*/ 4 w 177"/>
                  <a:gd name="T5" fmla="*/ 52 h 52"/>
                  <a:gd name="T6" fmla="*/ 0 w 177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7" h="52">
                    <a:moveTo>
                      <a:pt x="0" y="0"/>
                    </a:moveTo>
                    <a:lnTo>
                      <a:pt x="177" y="25"/>
                    </a:lnTo>
                    <a:lnTo>
                      <a:pt x="4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5320" name="Oval 72">
              <a:hlinkClick r:id="rId3" action="ppaction://hlinksldjump" tooltip="Щелкните над углом, чтобы видеть объяснение этого стиха с точки зрения дихотомии."/>
            </p:cNvPr>
            <p:cNvSpPr>
              <a:spLocks noChangeArrowheads="1"/>
            </p:cNvSpPr>
            <p:nvPr/>
          </p:nvSpPr>
          <p:spPr bwMode="auto">
            <a:xfrm>
              <a:off x="4740" y="3249"/>
              <a:ext cx="272" cy="27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just"/>
              <a:endParaRPr lang="ru-RU" altLang="en-US"/>
            </a:p>
          </p:txBody>
        </p:sp>
      </p:grpSp>
      <p:sp>
        <p:nvSpPr>
          <p:cNvPr id="565322" name="AutoShape 74" descr="90%">
            <a:hlinkClick r:id="rId4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65323" name="AutoShape 75" descr="90%">
            <a:hlinkClick r:id="rId5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5324" name="Rectangle 76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2:14-15</a:t>
            </a:r>
          </a:p>
        </p:txBody>
      </p:sp>
      <p:sp>
        <p:nvSpPr>
          <p:cNvPr id="565328" name="Rectangle 80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3600" b="1">
                <a:latin typeface="Arial" panose="020B0604020202020204" pitchFamily="34" charset="0"/>
              </a:rPr>
              <a:t>	«</a:t>
            </a:r>
            <a:r>
              <a:rPr lang="en-US" altLang="en-US" sz="3600" b="1">
                <a:latin typeface="Arial" panose="020B0604020202020204" pitchFamily="34" charset="0"/>
              </a:rPr>
              <a:t>Душевный человек не принимает того, что от Духа Божия, потому что он почитает это безумием; и не может разуметь, потому что о сем [надобно] судить духовно. Но духовный судит о всем, а о нем судить никто не может</a:t>
            </a:r>
            <a:r>
              <a:rPr lang="ru-RU" altLang="en-US" sz="3600" b="1">
                <a:latin typeface="Arial" panose="020B0604020202020204" pitchFamily="34" charset="0"/>
              </a:rPr>
              <a:t>».</a:t>
            </a:r>
            <a:endParaRPr lang="en-US" altLang="en-US" sz="3600" b="1">
              <a:latin typeface="Arial" panose="020B0604020202020204" pitchFamily="34" charset="0"/>
            </a:endParaRPr>
          </a:p>
        </p:txBody>
      </p:sp>
      <p:pic>
        <p:nvPicPr>
          <p:cNvPr id="565329" name="Picture 81" descr="SO01869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62550"/>
            <a:ext cx="2665413" cy="146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65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5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5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5652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5652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328" grpId="0" build="p" autoUpdateAnimBg="0"/>
      <p:bldP spid="68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397125"/>
            <a:ext cx="8388350" cy="1176338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ru-RU" altLang="en-US" sz="3600" b="1" i="1" dirty="0">
                <a:solidFill>
                  <a:srgbClr val="FFCCCC"/>
                </a:solidFill>
                <a:latin typeface="Arial" panose="020B0604020202020204" pitchFamily="34" charset="0"/>
              </a:rPr>
              <a:t>Описывается не состав внутреннего человека, но </a:t>
            </a:r>
            <a:r>
              <a:rPr lang="ru-RU" altLang="en-US" sz="3600" b="1" i="1" dirty="0">
                <a:solidFill>
                  <a:srgbClr val="FFCCCC"/>
                </a:solidFill>
                <a:latin typeface="Arial" panose="020B0604020202020204" pitchFamily="34" charset="0"/>
              </a:rPr>
              <a:t>духовное состояние </a:t>
            </a:r>
            <a:r>
              <a:rPr lang="ru-RU" altLang="en-US" sz="3600" b="1" i="1" dirty="0" smtClean="0">
                <a:solidFill>
                  <a:srgbClr val="FFCCCC"/>
                </a:solidFill>
                <a:latin typeface="Arial" panose="020B0604020202020204" pitchFamily="34" charset="0"/>
              </a:rPr>
              <a:t>человека.</a:t>
            </a:r>
            <a:endParaRPr lang="en-US" altLang="en-US" sz="3600" b="1" i="1" dirty="0">
              <a:solidFill>
                <a:srgbClr val="FFCCCC"/>
              </a:solidFill>
              <a:latin typeface="Arial" panose="020B0604020202020204" pitchFamily="34" charset="0"/>
            </a:endParaRPr>
          </a:p>
        </p:txBody>
      </p:sp>
      <p:sp>
        <p:nvSpPr>
          <p:cNvPr id="547852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7853" name="AutoShape 1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7855" name="AutoShape 15" descr="90%">
            <a:hlinkClick r:id="rId3" action="ppaction://hlinksldjump" tooltip="Щелчок над углом возвращает в исходный слайд.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just"/>
            <a:endParaRPr lang="ru-RU" altLang="en-US" b="0"/>
          </a:p>
        </p:txBody>
      </p:sp>
      <p:sp>
        <p:nvSpPr>
          <p:cNvPr id="547856" name="AutoShape 16" descr="90%">
            <a:hlinkClick r:id="rId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7857" name="Rectangle 17"/>
          <p:cNvSpPr>
            <a:spLocks noChangeArrowheads="1"/>
          </p:cNvSpPr>
          <p:nvPr/>
        </p:nvSpPr>
        <p:spPr bwMode="auto">
          <a:xfrm>
            <a:off x="685800" y="3333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ru-RU" altLang="en-US" sz="6000">
                <a:cs typeface="Tahoma" panose="020B0604030504040204" pitchFamily="34" charset="0"/>
              </a:rPr>
              <a:t>1 Коринфянам 2:14-15</a:t>
            </a:r>
          </a:p>
        </p:txBody>
      </p:sp>
      <p:sp>
        <p:nvSpPr>
          <p:cNvPr id="547860" name="Rectangle 20"/>
          <p:cNvSpPr>
            <a:spLocks noChangeArrowheads="1"/>
          </p:cNvSpPr>
          <p:nvPr/>
        </p:nvSpPr>
        <p:spPr bwMode="auto">
          <a:xfrm>
            <a:off x="250825" y="1812925"/>
            <a:ext cx="8229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4000">
                <a:latin typeface="Arial" panose="020B0604020202020204" pitchFamily="34" charset="0"/>
              </a:rPr>
              <a:t>	Объяснение:</a:t>
            </a:r>
            <a:endParaRPr lang="en-US" altLang="en-US" sz="4000">
              <a:latin typeface="Arial" panose="020B0604020202020204" pitchFamily="34" charset="0"/>
            </a:endParaRPr>
          </a:p>
        </p:txBody>
      </p:sp>
      <p:sp>
        <p:nvSpPr>
          <p:cNvPr id="10" name="AutoShape 109"/>
          <p:cNvSpPr>
            <a:spLocks noChangeArrowheads="1"/>
          </p:cNvSpPr>
          <p:nvPr/>
        </p:nvSpPr>
        <p:spPr bwMode="auto">
          <a:xfrm rot="19154971" flipV="1">
            <a:off x="8459788" y="188913"/>
            <a:ext cx="395287" cy="4762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7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3" grpId="0" build="p" bldLvl="4" autoUpdateAnimBg="0"/>
      <p:bldP spid="547860" grpId="0"/>
      <p:bldP spid="10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5400" b="1">
                <a:cs typeface="Tahoma" panose="020B0604030504040204" pitchFamily="34" charset="0"/>
              </a:rPr>
              <a:t>Внутренний аспект человека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19288"/>
            <a:ext cx="7772400" cy="22717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en-US" sz="4400" b="1" dirty="0" smtClean="0">
                <a:latin typeface="Arial" panose="020B0604020202020204" pitchFamily="34" charset="0"/>
                <a:hlinkClick r:id="rId4" action="ppaction://hlinksldjump"/>
              </a:rPr>
              <a:t>Способности</a:t>
            </a:r>
            <a:endParaRPr lang="ru-RU" altLang="en-US" sz="44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en-US" sz="4400" b="1" dirty="0" smtClean="0">
                <a:latin typeface="Arial" panose="020B0604020202020204" pitchFamily="34" charset="0"/>
                <a:hlinkClick r:id="rId5" action="ppaction://hlinksldjump"/>
              </a:rPr>
              <a:t>Термины</a:t>
            </a:r>
            <a:endParaRPr lang="ru-RU" altLang="en-US" sz="44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en-US" sz="4400" b="1" dirty="0" smtClean="0">
                <a:latin typeface="Arial" panose="020B0604020202020204" pitchFamily="34" charset="0"/>
                <a:hlinkClick r:id="rId6" action="ppaction://hlinksldjump"/>
              </a:rPr>
              <a:t>Структура</a:t>
            </a:r>
            <a:endParaRPr lang="ru-RU" altLang="en-US" sz="44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en-US" sz="4400" b="1" dirty="0" smtClean="0">
                <a:latin typeface="Arial" panose="020B0604020202020204" pitchFamily="34" charset="0"/>
                <a:hlinkClick r:id="rId7" action="ppaction://hlinksldjump"/>
              </a:rPr>
              <a:t>Происхождение</a:t>
            </a:r>
            <a:endParaRPr lang="ru-RU" altLang="en-US" sz="44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en-US" sz="4400" b="1" dirty="0" smtClean="0">
                <a:latin typeface="Arial" panose="020B0604020202020204" pitchFamily="34" charset="0"/>
                <a:hlinkClick r:id="rId8" action="ppaction://hlinksldjump"/>
              </a:rPr>
              <a:t>Божий </a:t>
            </a:r>
            <a:r>
              <a:rPr lang="ru-RU" altLang="en-US" sz="4400" b="1" dirty="0">
                <a:latin typeface="Arial" panose="020B0604020202020204" pitchFamily="34" charset="0"/>
                <a:hlinkClick r:id="rId8" action="ppaction://hlinksldjump"/>
              </a:rPr>
              <a:t>образ</a:t>
            </a:r>
            <a:endParaRPr lang="ru-RU" altLang="en-US" sz="4400" b="1" dirty="0">
              <a:latin typeface="Arial" panose="020B0604020202020204" pitchFamily="34" charset="0"/>
            </a:endParaRPr>
          </a:p>
        </p:txBody>
      </p:sp>
      <p:sp>
        <p:nvSpPr>
          <p:cNvPr id="457737" name="AutoShape 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38" name="AutoShape 10" descr="90%">
            <a:hlinkClick r:id="rId9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3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40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5562600" cy="2971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3600" b="1" dirty="0" smtClean="0"/>
              <a:t>А</a:t>
            </a:r>
            <a:r>
              <a:rPr lang="ru-RU" altLang="en-US" sz="3600" b="1" dirty="0" smtClean="0">
                <a:solidFill>
                  <a:srgbClr val="008000"/>
                </a:solidFill>
                <a:latin typeface="HebraicaII" panose="00000400000000000000" pitchFamily="2" charset="0"/>
              </a:rPr>
              <a:t> </a:t>
            </a:r>
            <a:r>
              <a:rPr lang="en-US" altLang="en-US" sz="3600" b="1" dirty="0" err="1" smtClean="0">
                <a:solidFill>
                  <a:srgbClr val="008000"/>
                </a:solidFill>
                <a:latin typeface="HebraicaII" panose="00000400000000000000" pitchFamily="2" charset="0"/>
                <a:hlinkClick r:id="rId4" action="ppaction://hlinksldjump"/>
              </a:rPr>
              <a:t>vp,n</a:t>
            </a:r>
            <a:r>
              <a:rPr lang="en-US" altLang="en-US" sz="3600" b="1" dirty="0">
                <a:solidFill>
                  <a:srgbClr val="008000"/>
                </a:solidFill>
                <a:latin typeface="HebraicaII" panose="00000400000000000000" pitchFamily="2" charset="0"/>
                <a:hlinkClick r:id="rId4" action="ppaction://hlinksldjump"/>
              </a:rPr>
              <a:t>&lt;</a:t>
            </a:r>
            <a:r>
              <a:rPr lang="ru-RU" altLang="en-US" sz="3600" b="1" dirty="0">
                <a:solidFill>
                  <a:srgbClr val="008000"/>
                </a:solidFill>
              </a:rPr>
              <a:t> </a:t>
            </a:r>
            <a:endParaRPr lang="en-US" altLang="en-US" sz="36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Б</a:t>
            </a:r>
            <a:r>
              <a:rPr lang="en-US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GraecaII" panose="00000700000000000000" pitchFamily="2" charset="0"/>
                <a:hlinkClick r:id="rId5" action="ppaction://hlinksldjump"/>
              </a:rPr>
              <a:t>yuchv</a:t>
            </a:r>
            <a:r>
              <a:rPr lang="ru-RU" altLang="en-US" sz="3600" b="1" dirty="0">
                <a:solidFill>
                  <a:srgbClr val="008000"/>
                </a:solidFill>
              </a:rPr>
              <a:t> </a:t>
            </a:r>
            <a:endParaRPr lang="en-US" altLang="en-US" sz="36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В</a:t>
            </a:r>
            <a:r>
              <a:rPr lang="ru-RU" altLang="en-US" sz="3600" b="1" dirty="0" smtClean="0">
                <a:solidFill>
                  <a:srgbClr val="008000"/>
                </a:solidFill>
                <a:latin typeface="HebraicaII" panose="000004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ebraicaII" panose="00000400000000000000" pitchFamily="2" charset="0"/>
                <a:hlinkClick r:id="rId6" action="ppaction://hlinksldjump"/>
              </a:rPr>
              <a:t>bb;le</a:t>
            </a:r>
            <a:r>
              <a:rPr lang="en-US" altLang="en-US" sz="3600" b="1" dirty="0">
                <a:solidFill>
                  <a:srgbClr val="008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Г</a:t>
            </a:r>
            <a:r>
              <a:rPr lang="en-US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GraecaII" panose="00000700000000000000" pitchFamily="2" charset="0"/>
                <a:hlinkClick r:id="rId7" action="ppaction://hlinksldjump"/>
              </a:rPr>
              <a:t>kardiva</a:t>
            </a:r>
            <a:r>
              <a:rPr lang="ru-RU" altLang="en-US" sz="3600" b="1" dirty="0">
                <a:solidFill>
                  <a:srgbClr val="008000"/>
                </a:solidFill>
                <a:latin typeface="GraecaII" panose="00000700000000000000" pitchFamily="2" charset="0"/>
                <a:hlinkClick r:id="rId7" action="ppaction://hlinksldjump"/>
              </a:rPr>
              <a:t> </a:t>
            </a:r>
            <a:endParaRPr lang="en-US" altLang="en-US" sz="3600" b="1" dirty="0">
              <a:solidFill>
                <a:srgbClr val="008000"/>
              </a:solidFill>
              <a:latin typeface="GraecaII" panose="00000700000000000000" pitchFamily="2" charset="0"/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Д</a:t>
            </a:r>
            <a:r>
              <a:rPr lang="en-US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GraecaII" panose="00000700000000000000" pitchFamily="2" charset="0"/>
                <a:hlinkClick r:id="rId8" action="ppaction://hlinksldjump"/>
              </a:rPr>
              <a:t>splavgcnon</a:t>
            </a:r>
            <a:endParaRPr lang="ru-RU" altLang="en-US" sz="36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Е</a:t>
            </a:r>
            <a:r>
              <a:rPr lang="ru-RU" altLang="en-US" sz="3600" b="1" dirty="0" smtClean="0">
                <a:solidFill>
                  <a:srgbClr val="008000"/>
                </a:solidFill>
                <a:latin typeface="HebraicaII" panose="000004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HebraicaII" panose="00000400000000000000" pitchFamily="2" charset="0"/>
                <a:hlinkClick r:id="rId9" action="ppaction://hlinksldjump"/>
              </a:rPr>
              <a:t>j'Wr</a:t>
            </a:r>
            <a:r>
              <a:rPr lang="en-US" altLang="en-US" sz="3600" b="1" dirty="0">
                <a:solidFill>
                  <a:srgbClr val="008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З</a:t>
            </a:r>
            <a:r>
              <a:rPr lang="en-US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GraecaII" panose="00000700000000000000" pitchFamily="2" charset="0"/>
                <a:hlinkClick r:id="rId10" action="ppaction://hlinksldjump"/>
              </a:rPr>
              <a:t>pneu`ma</a:t>
            </a:r>
            <a:endParaRPr lang="ru-RU" altLang="en-US" sz="36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Ж</a:t>
            </a:r>
            <a:r>
              <a:rPr lang="en-US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n-US" altLang="en-US" sz="3600" b="1" dirty="0" err="1">
                <a:solidFill>
                  <a:srgbClr val="008000"/>
                </a:solidFill>
                <a:latin typeface="GraecaII" panose="00000700000000000000" pitchFamily="2" charset="0"/>
                <a:hlinkClick r:id="rId11" action="ppaction://hlinksldjump"/>
              </a:rPr>
              <a:t>nou</a:t>
            </a:r>
            <a:r>
              <a:rPr lang="en-US" altLang="en-US" sz="3600" b="1" dirty="0">
                <a:solidFill>
                  <a:srgbClr val="008000"/>
                </a:solidFill>
                <a:latin typeface="GraecaII" panose="00000700000000000000" pitchFamily="2" charset="0"/>
                <a:hlinkClick r:id="rId11" action="ppaction://hlinksldjump"/>
              </a:rPr>
              <a:t>`"</a:t>
            </a:r>
            <a:r>
              <a:rPr lang="ru-RU" altLang="en-US" sz="3600" b="1" dirty="0">
                <a:solidFill>
                  <a:srgbClr val="008000"/>
                </a:solidFill>
              </a:rPr>
              <a:t> </a:t>
            </a:r>
            <a:endParaRPr lang="en-US" altLang="en-US" sz="36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И</a:t>
            </a:r>
            <a:r>
              <a:rPr lang="el-GR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l-GR" altLang="en-US" sz="3600" b="1" dirty="0">
                <a:solidFill>
                  <a:srgbClr val="008000"/>
                </a:solidFill>
                <a:latin typeface="GraecaII" panose="00000700000000000000" pitchFamily="2" charset="0"/>
                <a:hlinkClick r:id="rId12" action="ppaction://hlinksldjump"/>
              </a:rPr>
              <a:t>frhvn</a:t>
            </a:r>
            <a:r>
              <a:rPr lang="ru-RU" altLang="en-US" sz="3600" b="1" dirty="0">
                <a:solidFill>
                  <a:srgbClr val="008000"/>
                </a:solidFill>
              </a:rPr>
              <a:t> </a:t>
            </a:r>
            <a:endParaRPr lang="en-US" altLang="en-US" sz="3600" b="1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en-US" sz="3600" b="1" dirty="0" smtClean="0"/>
              <a:t>К</a:t>
            </a:r>
            <a:r>
              <a:rPr lang="el-GR" altLang="en-US" sz="3600" b="1" dirty="0" smtClean="0">
                <a:solidFill>
                  <a:srgbClr val="008000"/>
                </a:solidFill>
                <a:latin typeface="GraecaII" panose="00000700000000000000" pitchFamily="2" charset="0"/>
              </a:rPr>
              <a:t> </a:t>
            </a:r>
            <a:r>
              <a:rPr lang="el-GR" altLang="en-US" sz="3600" b="1" dirty="0">
                <a:solidFill>
                  <a:srgbClr val="008000"/>
                </a:solidFill>
                <a:latin typeface="GraecaII" panose="00000700000000000000" pitchFamily="2" charset="0"/>
                <a:hlinkClick r:id="rId13" action="ppaction://hlinksldjump"/>
              </a:rPr>
              <a:t>suneivdhsi"</a:t>
            </a:r>
            <a:r>
              <a:rPr lang="ru-RU" altLang="en-US" sz="3600" b="1" dirty="0">
                <a:solidFill>
                  <a:srgbClr val="008000"/>
                </a:solidFill>
              </a:rPr>
              <a:t> </a:t>
            </a:r>
            <a:endParaRPr lang="ru-RU" altLang="en-US" sz="3600" b="1" dirty="0">
              <a:solidFill>
                <a:srgbClr val="008000"/>
              </a:solidFill>
              <a:latin typeface="GraecaII" panose="00000700000000000000" pitchFamily="2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ru-RU" altLang="en-US" sz="6000" b="1">
                <a:cs typeface="Tahoma" panose="020B0604030504040204" pitchFamily="34" charset="0"/>
              </a:rPr>
              <a:t>Термины</a:t>
            </a:r>
          </a:p>
        </p:txBody>
      </p:sp>
      <p:sp>
        <p:nvSpPr>
          <p:cNvPr id="1038" name="AutoShape 14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AutoShape 15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AutoShape 16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AutoShape 17" descr="90%">
            <a:hlinkClick r:id="rId14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6E5434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r>
              <a:rPr lang="ru-RU" altLang="en-US" sz="6000" b="1">
                <a:cs typeface="Tahoma" panose="020B0604030504040204" pitchFamily="34" charset="0"/>
              </a:rPr>
              <a:t>Структура</a:t>
            </a:r>
            <a:endParaRPr lang="en-US" altLang="en-US" sz="6000" b="1">
              <a:cs typeface="Tahoma" panose="020B0604030504040204" pitchFamily="34" charset="0"/>
            </a:endParaRP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2514600"/>
          </a:xfrm>
        </p:spPr>
        <p:txBody>
          <a:bodyPr/>
          <a:lstStyle/>
          <a:p>
            <a:r>
              <a:rPr lang="ru-RU" altLang="en-US" sz="4400" b="1" dirty="0" smtClean="0">
                <a:latin typeface="Arial" panose="020B0604020202020204" pitchFamily="34" charset="0"/>
                <a:hlinkClick r:id="rId4" action="ppaction://hlinksldjump"/>
              </a:rPr>
              <a:t>Монизм</a:t>
            </a:r>
            <a:endParaRPr lang="ru-RU" altLang="en-US" sz="4400" b="1" dirty="0">
              <a:latin typeface="Arial" panose="020B0604020202020204" pitchFamily="34" charset="0"/>
            </a:endParaRPr>
          </a:p>
          <a:p>
            <a:r>
              <a:rPr lang="ru-RU" altLang="en-US" sz="4400" b="1" dirty="0" smtClean="0">
                <a:latin typeface="Arial" panose="020B0604020202020204" pitchFamily="34" charset="0"/>
                <a:hlinkClick r:id="rId5" action="ppaction://hlinksldjump"/>
              </a:rPr>
              <a:t>Дихотомия</a:t>
            </a:r>
            <a:endParaRPr lang="ru-RU" altLang="en-US" sz="4400" b="1" dirty="0">
              <a:latin typeface="Arial" panose="020B0604020202020204" pitchFamily="34" charset="0"/>
            </a:endParaRPr>
          </a:p>
          <a:p>
            <a:r>
              <a:rPr lang="ru-RU" altLang="en-US" sz="4400" b="1" dirty="0" smtClean="0">
                <a:latin typeface="Arial" panose="020B0604020202020204" pitchFamily="34" charset="0"/>
                <a:hlinkClick r:id="rId6" action="ppaction://hlinksldjump"/>
              </a:rPr>
              <a:t>Трихотомия</a:t>
            </a:r>
            <a:endParaRPr lang="en-US" altLang="en-US" sz="4400" b="1" dirty="0">
              <a:latin typeface="Arial" panose="020B0604020202020204" pitchFamily="34" charset="0"/>
            </a:endParaRPr>
          </a:p>
        </p:txBody>
      </p:sp>
      <p:sp>
        <p:nvSpPr>
          <p:cNvPr id="473097" name="AutoShape 9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098" name="AutoShape 10" descr="90%">
            <a:hlinkClick r:id="rId7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099" name="AutoShape 11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100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60350"/>
            <a:ext cx="8305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4800" b="1">
                <a:cs typeface="Tahoma" panose="020B0604030504040204" pitchFamily="34" charset="0"/>
              </a:rPr>
              <a:t>Происхождение внутреннего человека</a:t>
            </a:r>
            <a:endParaRPr lang="en-US" altLang="en-US" sz="4800" b="1">
              <a:cs typeface="Tahoma" panose="020B0604030504040204" pitchFamily="34" charset="0"/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2590800"/>
          </a:xfrm>
        </p:spPr>
        <p:txBody>
          <a:bodyPr/>
          <a:lstStyle/>
          <a:p>
            <a:r>
              <a:rPr lang="ru-RU" altLang="en-US" sz="4000" b="1" dirty="0" err="1" smtClean="0">
                <a:latin typeface="Arial" panose="020B0604020202020204" pitchFamily="34" charset="0"/>
                <a:hlinkClick r:id="rId4" action="ppaction://hlinksldjump"/>
              </a:rPr>
              <a:t>Предсуществование</a:t>
            </a:r>
            <a:endParaRPr lang="ru-RU" altLang="en-US" sz="4000" b="1" dirty="0">
              <a:latin typeface="Arial" panose="020B0604020202020204" pitchFamily="34" charset="0"/>
            </a:endParaRPr>
          </a:p>
          <a:p>
            <a:r>
              <a:rPr lang="ru-RU" altLang="en-US" sz="4000" b="1" dirty="0" smtClean="0">
                <a:latin typeface="Arial" panose="020B0604020202020204" pitchFamily="34" charset="0"/>
                <a:hlinkClick r:id="rId5" action="ppaction://hlinksldjump"/>
              </a:rPr>
              <a:t>Креационизм</a:t>
            </a:r>
            <a:endParaRPr lang="en-US" altLang="en-US" sz="4000" b="1" dirty="0">
              <a:latin typeface="Arial" panose="020B0604020202020204" pitchFamily="34" charset="0"/>
            </a:endParaRPr>
          </a:p>
          <a:p>
            <a:r>
              <a:rPr lang="ru-RU" altLang="en-US" sz="4000" b="1" dirty="0" err="1" smtClean="0">
                <a:latin typeface="Arial" panose="020B0604020202020204" pitchFamily="34" charset="0"/>
                <a:hlinkClick r:id="rId6" action="ppaction://hlinksldjump"/>
              </a:rPr>
              <a:t>Традуционизм</a:t>
            </a:r>
            <a:endParaRPr lang="en-US" altLang="en-US" sz="4000" b="1" dirty="0">
              <a:latin typeface="Arial" panose="020B0604020202020204" pitchFamily="34" charset="0"/>
            </a:endParaRPr>
          </a:p>
        </p:txBody>
      </p:sp>
      <p:sp>
        <p:nvSpPr>
          <p:cNvPr id="462858" name="AutoShape 10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10800000">
            <a:off x="8756650" y="174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9" name="AutoShape 11" descr="90%">
            <a:hlinkClick r:id="rId7" action="ppaction://hlinksldjump" tooltip="Щелчок над углом отправляет в общий план для темы внутрений человек"/>
          </p:cNvPr>
          <p:cNvSpPr>
            <a:spLocks noChangeArrowheads="1"/>
          </p:cNvSpPr>
          <p:nvPr/>
        </p:nvSpPr>
        <p:spPr bwMode="auto">
          <a:xfrm rot="5400000">
            <a:off x="17463" y="17463"/>
            <a:ext cx="381000" cy="381000"/>
          </a:xfrm>
          <a:prstGeom prst="rtTriangle">
            <a:avLst/>
          </a:prstGeom>
          <a:pattFill prst="pct90">
            <a:fgClr>
              <a:srgbClr val="9600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60" name="AutoShape 12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45001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61" name="AutoShape 13" descr="90%">
            <a:hlinkClick r:id="" action="ppaction://noaction"/>
          </p:cNvPr>
          <p:cNvSpPr>
            <a:spLocks noChangeArrowheads="1"/>
          </p:cNvSpPr>
          <p:nvPr/>
        </p:nvSpPr>
        <p:spPr bwMode="auto">
          <a:xfrm rot="-5400000">
            <a:off x="8763000" y="6469063"/>
            <a:ext cx="381000" cy="381000"/>
          </a:xfrm>
          <a:prstGeom prst="rtTriangle">
            <a:avLst/>
          </a:prstGeom>
          <a:pattFill prst="pct90">
            <a:fgClr>
              <a:schemeClr val="bg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strips dir="r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1.0&quot;&gt;&lt;object type=&quot;1&quot; unique_id=&quot;10001&quot;&gt;&lt;object type=&quot;8&quot; unique_id=&quot;64992&quot;&gt;&lt;/object&gt;&lt;object type=&quot;2&quot; unique_id=&quot;64993&quot;&gt;&lt;object type=&quot;3&quot; unique_id=&quot;64994&quot;&gt;&lt;property id=&quot;20148&quot; value=&quot;5&quot;/&gt;&lt;property id=&quot;20300&quot; value=&quot;Slide 1 - &amp;quot;Внутренний аспект человека&amp;quot;&quot;/&gt;&lt;property id=&quot;20307&quot; value=&quot;589&quot;/&gt;&lt;/object&gt;&lt;object type=&quot;3&quot; unique_id=&quot;64995&quot;&gt;&lt;property id=&quot;20148&quot; value=&quot;5&quot;/&gt;&lt;property id=&quot;20300&quot; value=&quot;Slide 2&quot;/&gt;&lt;property id=&quot;20307&quot; value=&quot;587&quot;/&gt;&lt;/object&gt;&lt;object type=&quot;3&quot; unique_id=&quot;64996&quot;&gt;&lt;property id=&quot;20148&quot; value=&quot;5&quot;/&gt;&lt;property id=&quot;20300&quot; value=&quot;Slide 3 - &amp;quot;Внутренний аспект человека&amp;quot;&quot;/&gt;&lt;property id=&quot;20307&quot; value=&quot;468&quot;/&gt;&lt;/object&gt;&lt;object type=&quot;3&quot; unique_id=&quot;64997&quot;&gt;&lt;property id=&quot;20148&quot; value=&quot;5&quot;/&gt;&lt;property id=&quot;20300&quot; value=&quot;Slide 4 - &amp;quot;Внутренний аспект человека&amp;quot;&quot;/&gt;&lt;property id=&quot;20307&quot; value=&quot;570&quot;/&gt;&lt;/object&gt;&lt;object type=&quot;3&quot; unique_id=&quot;64998&quot;&gt;&lt;property id=&quot;20148&quot; value=&quot;5&quot;/&gt;&lt;property id=&quot;20300&quot; value=&quot;Slide 5 - &amp;quot;Внутренний аспект человека&amp;quot;&quot;/&gt;&lt;property id=&quot;20307&quot; value=&quot;528&quot;/&gt;&lt;/object&gt;&lt;object type=&quot;3&quot; unique_id=&quot;64999&quot;&gt;&lt;property id=&quot;20148&quot; value=&quot;5&quot;/&gt;&lt;property id=&quot;20300&quot; value=&quot;Slide 7 - &amp;quot;Внутренний аспект человека&amp;quot;&quot;/&gt;&lt;property id=&quot;20307&quot; value=&quot;531&quot;/&gt;&lt;/object&gt;&lt;object type=&quot;3&quot; unique_id=&quot;65000&quot;&gt;&lt;property id=&quot;20148&quot; value=&quot;5&quot;/&gt;&lt;property id=&quot;20300&quot; value=&quot;Slide 8 - &amp;quot;Внутренний аспект человека&amp;quot;&quot;/&gt;&lt;property id=&quot;20307&quot; value=&quot;584&quot;/&gt;&lt;/object&gt;&lt;object type=&quot;3&quot; unique_id=&quot;65001&quot;&gt;&lt;property id=&quot;20148&quot; value=&quot;5&quot;/&gt;&lt;property id=&quot;20300&quot; value=&quot;Slide 9 - &amp;quot;Внутренний аспект человека&amp;quot;&quot;/&gt;&lt;property id=&quot;20307&quot; value=&quot;539&quot;/&gt;&lt;/object&gt;&lt;object type=&quot;3&quot; unique_id=&quot;65002&quot;&gt;&lt;property id=&quot;20148&quot; value=&quot;5&quot;/&gt;&lt;property id=&quot;20300&quot; value=&quot;Slide 11 - &amp;quot;Внутренний аспект человека&amp;quot;&quot;/&gt;&lt;property id=&quot;20307&quot; value=&quot;540&quot;/&gt;&lt;/object&gt;&lt;object type=&quot;3&quot; unique_id=&quot;65003&quot;&gt;&lt;property id=&quot;20148&quot; value=&quot;5&quot;/&gt;&lt;property id=&quot;20300&quot; value=&quot;Slide 12 - &amp;quot;Внутренний аспект человека&amp;quot;&quot;/&gt;&lt;property id=&quot;20307&quot; value=&quot;530&quot;/&gt;&lt;/object&gt;&lt;object type=&quot;3&quot; unique_id=&quot;65004&quot;&gt;&lt;property id=&quot;20148&quot; value=&quot;5&quot;/&gt;&lt;property id=&quot;20300&quot; value=&quot;Slide 13 - &amp;quot;Внутренний аспект человека&amp;quot;&quot;/&gt;&lt;property id=&quot;20307&quot; value=&quot;537&quot;/&gt;&lt;/object&gt;&lt;object type=&quot;3&quot; unique_id=&quot;65005&quot;&gt;&lt;property id=&quot;20148&quot; value=&quot;5&quot;/&gt;&lt;property id=&quot;20300&quot; value=&quot;Slide 14 - &amp;quot;Внутренний аспект человека&amp;quot;&quot;/&gt;&lt;property id=&quot;20307&quot; value=&quot;595&quot;/&gt;&lt;/object&gt;&lt;object type=&quot;3&quot; unique_id=&quot;65006&quot;&gt;&lt;property id=&quot;20148&quot; value=&quot;5&quot;/&gt;&lt;property id=&quot;20300&quot; value=&quot;Slide 15 - &amp;quot;Внутренний аспект человека&amp;quot;&quot;/&gt;&lt;property id=&quot;20307&quot; value=&quot;596&quot;/&gt;&lt;/object&gt;&lt;object type=&quot;3&quot; unique_id=&quot;65007&quot;&gt;&lt;property id=&quot;20148&quot; value=&quot;5&quot;/&gt;&lt;property id=&quot;20300&quot; value=&quot;Slide 16 - &amp;quot;Внутренний аспект человека&amp;quot;&quot;/&gt;&lt;property id=&quot;20307&quot; value=&quot;597&quot;/&gt;&lt;/object&gt;&lt;object type=&quot;3&quot; unique_id=&quot;65008&quot;&gt;&lt;property id=&quot;20148&quot; value=&quot;5&quot;/&gt;&lt;property id=&quot;20300&quot; value=&quot;Slide 17 - &amp;quot;Внутренний аспект человека&amp;quot;&quot;/&gt;&lt;property id=&quot;20307&quot; value=&quot;598&quot;/&gt;&lt;/object&gt;&lt;object type=&quot;3&quot; unique_id=&quot;65009&quot;&gt;&lt;property id=&quot;20148&quot; value=&quot;5&quot;/&gt;&lt;property id=&quot;20300&quot; value=&quot;Slide 18 - &amp;quot;Внутренний аспект человека&amp;quot;&quot;/&gt;&lt;property id=&quot;20307&quot; value=&quot;594&quot;/&gt;&lt;/object&gt;&lt;object type=&quot;3&quot; unique_id=&quot;65010&quot;&gt;&lt;property id=&quot;20148&quot; value=&quot;5&quot;/&gt;&lt;property id=&quot;20300&quot; value=&quot;Slide 19 - &amp;quot;Внутренний аспект человека&amp;quot;&quot;/&gt;&lt;property id=&quot;20307&quot; value=&quot;599&quot;/&gt;&lt;/object&gt;&lt;object type=&quot;3&quot; unique_id=&quot;65011&quot;&gt;&lt;property id=&quot;20148&quot; value=&quot;5&quot;/&gt;&lt;property id=&quot;20300&quot; value=&quot;Slide 20 - &amp;quot;Внутренний аспект человека&amp;quot;&quot;/&gt;&lt;property id=&quot;20307&quot; value=&quot;542&quot;/&gt;&lt;/object&gt;&lt;object type=&quot;3&quot; unique_id=&quot;65012&quot;&gt;&lt;property id=&quot;20148&quot; value=&quot;5&quot;/&gt;&lt;property id=&quot;20300&quot; value=&quot;Slide 21 - &amp;quot;Внутренний аспект человека&amp;quot;&quot;/&gt;&lt;property id=&quot;20307&quot; value=&quot;536&quot;/&gt;&lt;/object&gt;&lt;object type=&quot;3&quot; unique_id=&quot;65013&quot;&gt;&lt;property id=&quot;20148&quot; value=&quot;5&quot;/&gt;&lt;property id=&quot;20300&quot; value=&quot;Slide 22 - &amp;quot;Внутренний аспект человека&amp;quot;&quot;/&gt;&lt;property id=&quot;20307&quot; value=&quot;535&quot;/&gt;&lt;/object&gt;&lt;object type=&quot;3&quot; unique_id=&quot;65014&quot;&gt;&lt;property id=&quot;20148&quot; value=&quot;5&quot;/&gt;&lt;property id=&quot;20300&quot; value=&quot;Slide 23 - &amp;quot;Внутренний аспект человека&amp;quot;&quot;/&gt;&lt;property id=&quot;20307&quot; value=&quot;538&quot;/&gt;&lt;/object&gt;&lt;object type=&quot;3&quot; unique_id=&quot;65015&quot;&gt;&lt;property id=&quot;20148&quot; value=&quot;5&quot;/&gt;&lt;property id=&quot;20300&quot; value=&quot;Slide 24 - &amp;quot;Внутренний аспект человека&amp;quot;&quot;/&gt;&lt;property id=&quot;20307&quot; value=&quot;573&quot;/&gt;&lt;/object&gt;&lt;object type=&quot;3&quot; unique_id=&quot;65016&quot;&gt;&lt;property id=&quot;20148&quot; value=&quot;5&quot;/&gt;&lt;property id=&quot;20300&quot; value=&quot;Slide 25 - &amp;quot;Внутренний аспект человека&amp;quot;&quot;/&gt;&lt;property id=&quot;20307&quot; value=&quot;572&quot;/&gt;&lt;/object&gt;&lt;object type=&quot;3&quot; unique_id=&quot;65017&quot;&gt;&lt;property id=&quot;20148&quot; value=&quot;5&quot;/&gt;&lt;property id=&quot;20300&quot; value=&quot;Slide 26 - &amp;quot;Внутренний аспект человека&amp;quot;&quot;/&gt;&lt;property id=&quot;20307&quot; value=&quot;565&quot;/&gt;&lt;/object&gt;&lt;object type=&quot;3&quot; unique_id=&quot;65018&quot;&gt;&lt;property id=&quot;20148&quot; value=&quot;5&quot;/&gt;&lt;property id=&quot;20300&quot; value=&quot;Slide 27 - &amp;quot;Внутренний аспект человека&amp;quot;&quot;/&gt;&lt;property id=&quot;20307&quot; value=&quot;532&quot;/&gt;&lt;/object&gt;&lt;object type=&quot;3&quot; unique_id=&quot;65019&quot;&gt;&lt;property id=&quot;20148&quot; value=&quot;5&quot;/&gt;&lt;property id=&quot;20300&quot; value=&quot;Slide 29 - &amp;quot;Внутренний аспект человека&amp;quot;&quot;/&gt;&lt;property id=&quot;20307&quot; value=&quot;533&quot;/&gt;&lt;/object&gt;&lt;object type=&quot;3&quot; unique_id=&quot;65020&quot;&gt;&lt;property id=&quot;20148&quot; value=&quot;5&quot;/&gt;&lt;property id=&quot;20300&quot; value=&quot;Slide 30 - &amp;quot;Внутренний аспект человека&amp;quot;&quot;/&gt;&lt;property id=&quot;20307&quot; value=&quot;534&quot;/&gt;&lt;/object&gt;&lt;object type=&quot;3&quot; unique_id=&quot;65021&quot;&gt;&lt;property id=&quot;20148&quot; value=&quot;5&quot;/&gt;&lt;property id=&quot;20300&quot; value=&quot;Slide 6 - &amp;quot;Внутренний аспект человека&amp;quot;&quot;/&gt;&lt;property id=&quot;20307&quot; value=&quot;292&quot;/&gt;&lt;/object&gt;&lt;object type=&quot;3&quot; unique_id=&quot;65022&quot;&gt;&lt;property id=&quot;20148&quot; value=&quot;5&quot;/&gt;&lt;property id=&quot;20300&quot; value=&quot;Slide 31 - &amp;quot;Внутренний аспект человека&amp;quot;&quot;/&gt;&lt;property id=&quot;20307&quot; value=&quot;571&quot;/&gt;&lt;/object&gt;&lt;object type=&quot;3&quot; unique_id=&quot;65023&quot;&gt;&lt;property id=&quot;20148&quot; value=&quot;5&quot;/&gt;&lt;property id=&quot;20300&quot; value=&quot;Slide 32 - &amp;quot;Внутренний аспект человека&amp;quot;&quot;/&gt;&lt;property id=&quot;20307&quot; value=&quot;549&quot;/&gt;&lt;/object&gt;&lt;object type=&quot;3&quot; unique_id=&quot;65024&quot;&gt;&lt;property id=&quot;20148&quot; value=&quot;5&quot;/&gt;&lt;property id=&quot;20300&quot; value=&quot;Slide 33 - &amp;quot;Внутренний аспект человека&amp;quot;&quot;/&gt;&lt;property id=&quot;20307&quot; value=&quot;592&quot;/&gt;&lt;/object&gt;&lt;object type=&quot;3&quot; unique_id=&quot;65025&quot;&gt;&lt;property id=&quot;20148&quot; value=&quot;5&quot;/&gt;&lt;property id=&quot;20300&quot; value=&quot;Slide 34 - &amp;quot;Внутренний аспект человека&amp;quot;&quot;/&gt;&lt;property id=&quot;20307&quot; value=&quot;525&quot;/&gt;&lt;/object&gt;&lt;object type=&quot;3&quot; unique_id=&quot;65026&quot;&gt;&lt;property id=&quot;20148&quot; value=&quot;5&quot;/&gt;&lt;property id=&quot;20300&quot; value=&quot;Slide 35 - &amp;quot;Внутренний аспект человека&amp;quot;&quot;/&gt;&lt;property id=&quot;20307&quot; value=&quot;526&quot;/&gt;&lt;/object&gt;&lt;object type=&quot;3&quot; unique_id=&quot;65027&quot;&gt;&lt;property id=&quot;20148&quot; value=&quot;5&quot;/&gt;&lt;property id=&quot;20300&quot; value=&quot;Slide 36 - &amp;quot;Внутренний аспект человека&amp;quot;&quot;/&gt;&lt;property id=&quot;20307&quot; value=&quot;554&quot;/&gt;&lt;/object&gt;&lt;object type=&quot;3&quot; unique_id=&quot;65028&quot;&gt;&lt;property id=&quot;20148&quot; value=&quot;5&quot;/&gt;&lt;property id=&quot;20300&quot; value=&quot;Slide 37 - &amp;quot;Внутренний аспект человека&amp;quot;&quot;/&gt;&lt;property id=&quot;20307&quot; value=&quot;527&quot;/&gt;&lt;/object&gt;&lt;object type=&quot;3&quot; unique_id=&quot;65029&quot;&gt;&lt;property id=&quot;20148&quot; value=&quot;5&quot;/&gt;&lt;property id=&quot;20300&quot; value=&quot;Slide 38 - &amp;quot;Внутренний аспект человека&amp;quot;&quot;/&gt;&lt;property id=&quot;20307&quot; value=&quot;579&quot;/&gt;&lt;/object&gt;&lt;object type=&quot;3&quot; unique_id=&quot;65030&quot;&gt;&lt;property id=&quot;20148&quot; value=&quot;5&quot;/&gt;&lt;property id=&quot;20300&quot; value=&quot;Slide 39 - &amp;quot;Внутренний аспект человека&amp;quot;&quot;/&gt;&lt;property id=&quot;20307&quot; value=&quot;581&quot;/&gt;&lt;/object&gt;&lt;object type=&quot;3&quot; unique_id=&quot;65031&quot;&gt;&lt;property id=&quot;20148&quot; value=&quot;5&quot;/&gt;&lt;property id=&quot;20300&quot; value=&quot;Slide 40 - &amp;quot;Внутренний аспект человека&amp;quot;&quot;/&gt;&lt;property id=&quot;20307&quot; value=&quot;582&quot;/&gt;&lt;/object&gt;&lt;object type=&quot;3&quot; unique_id=&quot;65032&quot;&gt;&lt;property id=&quot;20148&quot; value=&quot;5&quot;/&gt;&lt;property id=&quot;20300&quot; value=&quot;Slide 41 - &amp;quot;Внутренний аспект человека&amp;quot;&quot;/&gt;&lt;property id=&quot;20307&quot; value=&quot;600&quot;/&gt;&lt;/object&gt;&lt;object type=&quot;3&quot; unique_id=&quot;65033&quot;&gt;&lt;property id=&quot;20148&quot; value=&quot;5&quot;/&gt;&lt;property id=&quot;20300&quot; value=&quot;Slide 42 - &amp;quot;Внутренний аспект человека&amp;quot;&quot;/&gt;&lt;property id=&quot;20307&quot; value=&quot;583&quot;/&gt;&lt;/object&gt;&lt;object type=&quot;3&quot; unique_id=&quot;65034&quot;&gt;&lt;property id=&quot;20148&quot; value=&quot;5&quot;/&gt;&lt;property id=&quot;20300&quot; value=&quot;Slide 43 - &amp;quot;Опосредованное творение&amp;quot;&quot;/&gt;&lt;property id=&quot;20307&quot; value=&quot;580&quot;/&gt;&lt;/object&gt;&lt;object type=&quot;3&quot; unique_id=&quot;65035&quot;&gt;&lt;property id=&quot;20148&quot; value=&quot;5&quot;/&gt;&lt;property id=&quot;20300&quot; value=&quot;Slide 44 - &amp;quot;Воля&amp;quot;&quot;/&gt;&lt;property id=&quot;20307&quot; value=&quot;559&quot;/&gt;&lt;/object&gt;&lt;object type=&quot;3&quot; unique_id=&quot;65036&quot;&gt;&lt;property id=&quot;20148&quot; value=&quot;5&quot;/&gt;&lt;property id=&quot;20300&quot; value=&quot;Slide 45 - &amp;quot;Воля&amp;quot;&quot;/&gt;&lt;property id=&quot;20307&quot; value=&quot;560&quot;/&gt;&lt;/object&gt;&lt;object type=&quot;3&quot; unique_id=&quot;65037&quot;&gt;&lt;property id=&quot;20148&quot; value=&quot;5&quot;/&gt;&lt;property id=&quot;20300&quot; value=&quot;Slide 46 - &amp;quot;Воля&amp;quot;&quot;/&gt;&lt;property id=&quot;20307&quot; value=&quot;561&quot;/&gt;&lt;/object&gt;&lt;object type=&quot;3&quot; unique_id=&quot;65038&quot;&gt;&lt;property id=&quot;20148&quot; value=&quot;5&quot;/&gt;&lt;property id=&quot;20300&quot; value=&quot;Slide 47 - &amp;quot;Воля&amp;quot;&quot;/&gt;&lt;property id=&quot;20307&quot; value=&quot;562&quot;/&gt;&lt;/object&gt;&lt;object type=&quot;3&quot; unique_id=&quot;65039&quot;&gt;&lt;property id=&quot;20148&quot; value=&quot;5&quot;/&gt;&lt;property id=&quot;20300&quot; value=&quot;Slide 48 - &amp;quot;Воля&amp;quot;&quot;/&gt;&lt;property id=&quot;20307&quot; value=&quot;563&quot;/&gt;&lt;/object&gt;&lt;object type=&quot;3&quot; unique_id=&quot;65041&quot;&gt;&lt;property id=&quot;20148&quot; value=&quot;5&quot;/&gt;&lt;property id=&quot;20300&quot; value=&quot;Slide 49 - &amp;quot;Дыхание жизни&amp;quot;&quot;/&gt;&lt;property id=&quot;20307&quot; value=&quot;557&quot;/&gt;&lt;/object&gt;&lt;object type=&quot;3&quot; unique_id=&quot;65042&quot;&gt;&lt;property id=&quot;20148&quot; value=&quot;5&quot;/&gt;&lt;property id=&quot;20300&quot; value=&quot;Slide 50 - &amp;quot;Защита традуционизма&amp;quot;&quot;/&gt;&lt;property id=&quot;20307&quot; value=&quot;555&quot;/&gt;&lt;/object&gt;&lt;object type=&quot;3&quot; unique_id=&quot;65043&quot;&gt;&lt;property id=&quot;20148&quot; value=&quot;5&quot;/&gt;&lt;property id=&quot;20300&quot; value=&quot;Slide 51 - &amp;quot;Термины&amp;quot;&quot;/&gt;&lt;property id=&quot;20307&quot; value=&quot;564&quot;/&gt;&lt;/object&gt;&lt;object type=&quot;3&quot; unique_id=&quot;65044&quot;&gt;&lt;property id=&quot;20148&quot; value=&quot;5&quot;/&gt;&lt;property id=&quot;20300&quot; value=&quot;Slide 52 - &amp;quot;vp,n&amp;lt;&amp;quot;&quot;/&gt;&lt;property id=&quot;20307&quot; value=&quot;469&quot;/&gt;&lt;/object&gt;&lt;object type=&quot;3&quot; unique_id=&quot;65045&quot;&gt;&lt;property id=&quot;20148&quot; value=&quot;5&quot;/&gt;&lt;property id=&quot;20300&quot; value=&quot;Slide 53 - &amp;quot;bb;le&amp;quot;&quot;/&gt;&lt;property id=&quot;20307&quot; value=&quot;470&quot;/&gt;&lt;/object&gt;&lt;object type=&quot;3&quot; unique_id=&quot;65046&quot;&gt;&lt;property id=&quot;20148&quot; value=&quot;5&quot;/&gt;&lt;property id=&quot;20300&quot; value=&quot;Slide 54 - &amp;quot;j'Wr&amp;quot;&quot;/&gt;&lt;property id=&quot;20307&quot; value=&quot;471&quot;/&gt;&lt;/object&gt;&lt;object type=&quot;3&quot; unique_id=&quot;65047&quot;&gt;&lt;property id=&quot;20148&quot; value=&quot;5&quot;/&gt;&lt;property id=&quot;20300&quot; value=&quot;Slide 55 - &amp;quot;yuchv&amp;quot;&quot;/&gt;&lt;property id=&quot;20307&quot; value=&quot;472&quot;/&gt;&lt;/object&gt;&lt;object type=&quot;3&quot; unique_id=&quot;65048&quot;&gt;&lt;property id=&quot;20148&quot; value=&quot;5&quot;/&gt;&lt;property id=&quot;20300&quot; value=&quot;Slide 56 - &amp;quot;nou`&amp;quot;&amp;quot;&quot;/&gt;&lt;property id=&quot;20307&quot; value=&quot;473&quot;/&gt;&lt;/object&gt;&lt;object type=&quot;3&quot; unique_id=&quot;65049&quot;&gt;&lt;property id=&quot;20148&quot; value=&quot;5&quot;/&gt;&lt;property id=&quot;20300&quot; value=&quot;Slide 57 - &amp;quot;kardiva&amp;quot;&quot;/&gt;&lt;property id=&quot;20307&quot; value=&quot;474&quot;/&gt;&lt;/object&gt;&lt;object type=&quot;3&quot; unique_id=&quot;65050&quot;&gt;&lt;property id=&quot;20148&quot; value=&quot;5&quot;/&gt;&lt;property id=&quot;20300&quot; value=&quot;Slide 58 - &amp;quot;frhvn&amp;quot;&quot;/&gt;&lt;property id=&quot;20307&quot; value=&quot;475&quot;/&gt;&lt;/object&gt;&lt;object type=&quot;3&quot; unique_id=&quot;65051&quot;&gt;&lt;property id=&quot;20148&quot; value=&quot;5&quot;/&gt;&lt;property id=&quot;20300&quot; value=&quot;Slide 59 - &amp;quot;splavgcnon&amp;quot;&quot;/&gt;&lt;property id=&quot;20307&quot; value=&quot;476&quot;/&gt;&lt;/object&gt;&lt;object type=&quot;3&quot; unique_id=&quot;65052&quot;&gt;&lt;property id=&quot;20148&quot; value=&quot;5&quot;/&gt;&lt;property id=&quot;20300&quot; value=&quot;Slide 60 - &amp;quot;pneu`ma&amp;quot;&quot;/&gt;&lt;property id=&quot;20307&quot; value=&quot;477&quot;/&gt;&lt;/object&gt;&lt;object type=&quot;3&quot; unique_id=&quot;65053&quot;&gt;&lt;property id=&quot;20148&quot; value=&quot;5&quot;/&gt;&lt;property id=&quot;20300&quot; value=&quot;Slide 61 - &amp;quot;hy:l]ki &amp;quot;&quot;/&gt;&lt;property id=&quot;20307&quot; value=&quot;546&quot;/&gt;&lt;/object&gt;&lt;object type=&quot;3&quot; unique_id=&quot;65054&quot;&gt;&lt;property id=&quot;20148&quot; value=&quot;5&quot;/&gt;&lt;property id=&quot;20300&quot; value=&quot;Slide 62 - &amp;quot;nefrov&amp;quot;&amp;quot;&quot;/&gt;&lt;property id=&quot;20307&quot; value=&quot;547&quot;/&gt;&lt;/object&gt;&lt;object type=&quot;3&quot; unique_id=&quot;65055&quot;&gt;&lt;property id=&quot;20148&quot; value=&quot;5&quot;/&gt;&lt;property id=&quot;20300&quot; value=&quot;Slide 63 - &amp;quot;qevlhma&amp;quot;&quot;/&gt;&lt;property id=&quot;20307&quot; value=&quot;569&quot;/&gt;&lt;/object&gt;&lt;object type=&quot;3&quot; unique_id=&quot;65056&quot;&gt;&lt;property id=&quot;20148&quot; value=&quot;5&quot;/&gt;&lt;property id=&quot;20300&quot; value=&quot;Slide 66 - &amp;quot;Псалом 138:13&amp;quot;&quot;/&gt;&lt;property id=&quot;20307&quot; value=&quot;343&quot;/&gt;&lt;/object&gt;&lt;object type=&quot;3&quot; unique_id=&quot;65057&quot;&gt;&lt;property id=&quot;20148&quot; value=&quot;5&quot;/&gt;&lt;property id=&quot;20300&quot; value=&quot;Slide 67 - &amp;quot;Исаия 42:5&amp;quot;&quot;/&gt;&lt;property id=&quot;20307&quot; value=&quot;344&quot;/&gt;&lt;/object&gt;&lt;object type=&quot;3&quot; unique_id=&quot;65058&quot;&gt;&lt;property id=&quot;20148&quot; value=&quot;5&quot;/&gt;&lt;property id=&quot;20300&quot; value=&quot;Slide 68 - &amp;quot;Захария 12:1&amp;quot;&quot;/&gt;&lt;property id=&quot;20307&quot; value=&quot;345&quot;/&gt;&lt;/object&gt;&lt;object type=&quot;3&quot; unique_id=&quot;65059&quot;&gt;&lt;property id=&quot;20148&quot; value=&quot;5&quot;/&gt;&lt;property id=&quot;20300&quot; value=&quot;Slide 69 - &amp;quot;Евреям 12:9&amp;quot;&quot;/&gt;&lt;property id=&quot;20307&quot; value=&quot;364&quot;/&gt;&lt;/object&gt;&lt;object type=&quot;3&quot; unique_id=&quot;65060&quot;&gt;&lt;property id=&quot;20148&quot; value=&quot;5&quot;/&gt;&lt;property id=&quot;20300&quot; value=&quot;Slide 70 - &amp;quot;Числа 16:22&amp;quot;&quot;/&gt;&lt;property id=&quot;20307&quot; value=&quot;550&quot;/&gt;&lt;/object&gt;&lt;object type=&quot;3&quot; unique_id=&quot;65061&quot;&gt;&lt;property id=&quot;20148&quot; value=&quot;5&quot;/&gt;&lt;property id=&quot;20300&quot; value=&quot;Slide 71 - &amp;quot;Екклесиаст 12:7&amp;quot;&quot;/&gt;&lt;property id=&quot;20307&quot; value=&quot;551&quot;/&gt;&lt;/object&gt;&lt;object type=&quot;3&quot; unique_id=&quot;65062&quot;&gt;&lt;property id=&quot;20148&quot; value=&quot;5&quot;/&gt;&lt;property id=&quot;20300&quot; value=&quot;Slide 72 - &amp;quot;Исаия 57:16&amp;quot;&quot;/&gt;&lt;property id=&quot;20307&quot; value=&quot;552&quot;/&gt;&lt;/object&gt;&lt;object type=&quot;3&quot; unique_id=&quot;65063&quot;&gt;&lt;property id=&quot;20148&quot; value=&quot;5&quot;/&gt;&lt;property id=&quot;20300&quot; value=&quot;Slide 73 - &amp;quot;Бытие 2:7&amp;quot;&quot;/&gt;&lt;property id=&quot;20307&quot; value=&quot;517&quot;/&gt;&lt;/object&gt;&lt;object type=&quot;3&quot; unique_id=&quot;65064&quot;&gt;&lt;property id=&quot;20148&quot; value=&quot;5&quot;/&gt;&lt;property id=&quot;20300&quot; value=&quot;Slide 74 - &amp;quot;Бытие 5:3&amp;quot;&quot;/&gt;&lt;property id=&quot;20307&quot; value=&quot;518&quot;/&gt;&lt;/object&gt;&lt;object type=&quot;3&quot; unique_id=&quot;65065&quot;&gt;&lt;property id=&quot;20148&quot; value=&quot;5&quot;/&gt;&lt;property id=&quot;20300&quot; value=&quot;Slide 75 - &amp;quot;Ефесянам 7:9-10&amp;quot;&quot;/&gt;&lt;property id=&quot;20307&quot; value=&quot;519&quot;/&gt;&lt;/object&gt;&lt;object type=&quot;3&quot; unique_id=&quot;65066&quot;&gt;&lt;property id=&quot;20148&quot; value=&quot;5&quot;/&gt;&lt;property id=&quot;20300&quot; value=&quot;Slide 76 - &amp;quot;Псалом 50:7&amp;quot;&quot;/&gt;&lt;property id=&quot;20307&quot; value=&quot;548&quot;/&gt;&lt;/object&gt;&lt;object type=&quot;3&quot; unique_id=&quot;65067&quot;&gt;&lt;property id=&quot;20148&quot; value=&quot;5&quot;/&gt;&lt;property id=&quot;20300&quot; value=&quot;Slide 77 - &amp;quot;От Иоанна 12:27&amp;quot;&quot;/&gt;&lt;property id=&quot;20307&quot; value=&quot;368&quot;/&gt;&lt;/object&gt;&lt;object type=&quot;3&quot; unique_id=&quot;65068&quot;&gt;&lt;property id=&quot;20148&quot; value=&quot;5&quot;/&gt;&lt;property id=&quot;20300&quot; value=&quot;Slide 78 - &amp;quot;От Луки 1:46-47&amp;quot;&quot;/&gt;&lt;property id=&quot;20307&quot; value=&quot;382&quot;/&gt;&lt;/object&gt;&lt;object type=&quot;3&quot; unique_id=&quot;65069&quot;&gt;&lt;property id=&quot;20148&quot; value=&quot;5&quot;/&gt;&lt;property id=&quot;20300&quot; value=&quot;Slide 79&quot;/&gt;&lt;property id=&quot;20307&quot; value=&quot;383&quot;/&gt;&lt;/object&gt;&lt;object type=&quot;3&quot; unique_id=&quot;65070&quot;&gt;&lt;property id=&quot;20148&quot; value=&quot;5&quot;/&gt;&lt;property id=&quot;20300&quot; value=&quot;Slide 80&quot;/&gt;&lt;property id=&quot;20307&quot; value=&quot;574&quot;/&gt;&lt;/object&gt;&lt;object type=&quot;3&quot; unique_id=&quot;65071&quot;&gt;&lt;property id=&quot;20148&quot; value=&quot;5&quot;/&gt;&lt;property id=&quot;20300&quot; value=&quot;Slide 81&quot;/&gt;&lt;property id=&quot;20307&quot; value=&quot;566&quot;/&gt;&lt;/object&gt;&lt;object type=&quot;3&quot; unique_id=&quot;65072&quot;&gt;&lt;property id=&quot;20148&quot; value=&quot;5&quot;/&gt;&lt;property id=&quot;20300&quot; value=&quot;Slide 82&quot;/&gt;&lt;property id=&quot;20307&quot; value=&quot;393&quot;/&gt;&lt;/object&gt;&lt;object type=&quot;3&quot; unique_id=&quot;65073&quot;&gt;&lt;property id=&quot;20148&quot; value=&quot;5&quot;/&gt;&lt;property id=&quot;20300&quot; value=&quot;Slide 83&quot;/&gt;&lt;property id=&quot;20307&quot; value=&quot;575&quot;/&gt;&lt;/object&gt;&lt;object type=&quot;3&quot; unique_id=&quot;65074&quot;&gt;&lt;property id=&quot;20148&quot; value=&quot;5&quot;/&gt;&lt;property id=&quot;20300&quot; value=&quot;Slide 84&quot;/&gt;&lt;property id=&quot;20307&quot; value=&quot;558&quot;/&gt;&lt;/object&gt;&lt;object type=&quot;3&quot; unique_id=&quot;65075&quot;&gt;&lt;property id=&quot;20148&quot; value=&quot;5&quot;/&gt;&lt;property id=&quot;20300&quot; value=&quot;Slide 85&quot;/&gt;&lt;property id=&quot;20307&quot; value=&quot;394&quot;/&gt;&lt;/object&gt;&lt;object type=&quot;3&quot; unique_id=&quot;65076&quot;&gt;&lt;property id=&quot;20148&quot; value=&quot;5&quot;/&gt;&lt;property id=&quot;20300&quot; value=&quot;Slide 86&quot;/&gt;&lt;property id=&quot;20307&quot; value=&quot;578&quot;/&gt;&lt;/object&gt;&lt;object type=&quot;3&quot; unique_id=&quot;65077&quot;&gt;&lt;property id=&quot;20148&quot; value=&quot;5&quot;/&gt;&lt;property id=&quot;20300&quot; value=&quot;Slide 88&quot;/&gt;&lt;property id=&quot;20307&quot; value=&quot;395&quot;/&gt;&lt;/object&gt;&lt;object type=&quot;3&quot; unique_id=&quot;65078&quot;&gt;&lt;property id=&quot;20148&quot; value=&quot;5&quot;/&gt;&lt;property id=&quot;20300&quot; value=&quot;Slide 89&quot;/&gt;&lt;property id=&quot;20307&quot; value=&quot;576&quot;/&gt;&lt;/object&gt;&lt;object type=&quot;3&quot; unique_id=&quot;65079&quot;&gt;&lt;property id=&quot;20148&quot; value=&quot;5&quot;/&gt;&lt;property id=&quot;20300&quot; value=&quot;Slide 90&quot;/&gt;&lt;property id=&quot;20307&quot; value=&quot;568&quot;/&gt;&lt;/object&gt;&lt;object type=&quot;3&quot; unique_id=&quot;65080&quot;&gt;&lt;property id=&quot;20148&quot; value=&quot;5&quot;/&gt;&lt;property id=&quot;20300&quot; value=&quot;Slide 91&quot;/&gt;&lt;property id=&quot;20307&quot; value=&quot;369&quot;/&gt;&lt;/object&gt;&lt;object type=&quot;3&quot; unique_id=&quot;65081&quot;&gt;&lt;property id=&quot;20148&quot; value=&quot;5&quot;/&gt;&lt;property id=&quot;20300&quot; value=&quot;Slide 92&quot;/&gt;&lt;property id=&quot;20307&quot; value=&quot;577&quot;/&gt;&lt;/object&gt;&lt;object type=&quot;3&quot; unique_id=&quot;65082&quot;&gt;&lt;property id=&quot;20148&quot; value=&quot;5&quot;/&gt;&lt;property id=&quot;20300&quot; value=&quot;Slide 93&quot;/&gt;&lt;property id=&quot;20307&quot; value=&quot;567&quot;/&gt;&lt;/object&gt;&lt;object type=&quot;3&quot; unique_id=&quot;65089&quot;&gt;&lt;property id=&quot;20148&quot; value=&quot;5&quot;/&gt;&lt;property id=&quot;20300&quot; value=&quot;Slide 94 - &amp;quot;Внутренний аспект человека&amp;quot;&quot;/&gt;&lt;property id=&quot;20307&quot; value=&quot;520&quot;/&gt;&lt;/object&gt;&lt;object type=&quot;3&quot; unique_id=&quot;65090&quot;&gt;&lt;property id=&quot;20148&quot; value=&quot;5&quot;/&gt;&lt;property id=&quot;20300&quot; value=&quot;Slide 95 - &amp;quot;Термины&amp;quot;&quot;/&gt;&lt;property id=&quot;20307&quot; value=&quot;521&quot;/&gt;&lt;/object&gt;&lt;object type=&quot;3&quot; unique_id=&quot;65091&quot;&gt;&lt;property id=&quot;20148&quot; value=&quot;5&quot;/&gt;&lt;property id=&quot;20300&quot; value=&quot;Slide 96 - &amp;quot;Структура&amp;quot;&quot;/&gt;&lt;property id=&quot;20307&quot; value=&quot;529&quot;/&gt;&lt;/object&gt;&lt;object type=&quot;3&quot; unique_id=&quot;65092&quot;&gt;&lt;property id=&quot;20148&quot; value=&quot;5&quot;/&gt;&lt;property id=&quot;20300&quot; value=&quot;Slide 97 - &amp;quot;Происхождение внутреннего человека&amp;quot;&quot;/&gt;&lt;property id=&quot;20307&quot; value=&quot;524&quot;/&gt;&lt;/object&gt;&lt;object type=&quot;3&quot; unique_id=&quot;65816&quot;&gt;&lt;property id=&quot;20148&quot; value=&quot;5&quot;/&gt;&lt;property id=&quot;20300&quot; value=&quot;Slide 64 - &amp;quot;suneivdhsi&amp;quot;&amp;quot;&quot;/&gt;&lt;property id=&quot;20307&quot; value=&quot;601&quot;/&gt;&lt;/object&gt;&lt;object type=&quot;3&quot; unique_id=&quot;65817&quot;&gt;&lt;property id=&quot;20148&quot; value=&quot;5&quot;/&gt;&lt;property id=&quot;20300&quot; value=&quot;Slide 65 - &amp;quot;suneivdhsi&amp;quot;&amp;quot;&quot;/&gt;&lt;property id=&quot;20307&quot; value=&quot;604&quot;/&gt;&lt;/object&gt;&lt;object type=&quot;3&quot; unique_id=&quot;66656&quot;&gt;&lt;property id=&quot;20148&quot; value=&quot;5&quot;/&gt;&lt;property id=&quot;20300&quot; value=&quot;Slide 87&quot;/&gt;&lt;property id=&quot;20307&quot; value=&quot;605&quot;/&gt;&lt;/object&gt;&lt;object type=&quot;3&quot; unique_id=&quot;66969&quot;&gt;&lt;property id=&quot;20148&quot; value=&quot;5&quot;/&gt;&lt;property id=&quot;20300&quot; value=&quot;Slide 28 - &amp;quot;Внутренний аспект человека&amp;quot;&quot;/&gt;&lt;property id=&quot;20307&quot; value=&quot;606&quot;/&gt;&lt;/object&gt;&lt;object type=&quot;3&quot; unique_id=&quot;303595&quot;&gt;&lt;property id=&quot;20148&quot; value=&quot;5&quot;/&gt;&lt;property id=&quot;20300&quot; value=&quot;Slide 10 - &amp;quot;Внутренний аспект человека&amp;quot;&quot;/&gt;&lt;property id=&quot;20307&quot; value=&quot;60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lit">
  <a:themeElements>
    <a:clrScheme name="Slit 10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CC"/>
      </a:hlink>
      <a:folHlink>
        <a:srgbClr val="FFCCCC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CC"/>
        </a:hlink>
        <a:folHlink>
          <a:srgbClr val="FF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1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FFFF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lit 11">
    <a:dk1>
      <a:srgbClr val="8C0000"/>
    </a:dk1>
    <a:lt1>
      <a:srgbClr val="FFFFFF"/>
    </a:lt1>
    <a:dk2>
      <a:srgbClr val="720000"/>
    </a:dk2>
    <a:lt2>
      <a:srgbClr val="FFFFCC"/>
    </a:lt2>
    <a:accent1>
      <a:srgbClr val="FF3300"/>
    </a:accent1>
    <a:accent2>
      <a:srgbClr val="BE7960"/>
    </a:accent2>
    <a:accent3>
      <a:srgbClr val="BCAAAA"/>
    </a:accent3>
    <a:accent4>
      <a:srgbClr val="DADADA"/>
    </a:accent4>
    <a:accent5>
      <a:srgbClr val="FFADAA"/>
    </a:accent5>
    <a:accent6>
      <a:srgbClr val="AC6D56"/>
    </a:accent6>
    <a:hlink>
      <a:srgbClr val="FFFFFF"/>
    </a:hlink>
    <a:folHlink>
      <a:srgbClr val="FFFFFF"/>
    </a:folHlink>
  </a:clrScheme>
</a:themeOverride>
</file>

<file path=ppt/theme/themeOverride10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1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2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3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4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5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6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7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8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19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0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1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2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3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4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5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26.xml><?xml version="1.0" encoding="utf-8"?>
<a:themeOverride xmlns:a="http://schemas.openxmlformats.org/drawingml/2006/main">
  <a:clrScheme name="Slit 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CC00"/>
    </a:hlink>
    <a:folHlink>
      <a:srgbClr val="FFFFCC"/>
    </a:folHlink>
  </a:clrScheme>
</a:themeOverride>
</file>

<file path=ppt/theme/themeOverride27.xml><?xml version="1.0" encoding="utf-8"?>
<a:themeOverride xmlns:a="http://schemas.openxmlformats.org/drawingml/2006/main">
  <a:clrScheme name="Slit 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CC00"/>
    </a:hlink>
    <a:folHlink>
      <a:srgbClr val="FFFFCC"/>
    </a:folHlink>
  </a:clrScheme>
</a:themeOverride>
</file>

<file path=ppt/theme/themeOverride28.xml><?xml version="1.0" encoding="utf-8"?>
<a:themeOverride xmlns:a="http://schemas.openxmlformats.org/drawingml/2006/main">
  <a:clrScheme name="Slit 11">
    <a:dk1>
      <a:srgbClr val="8C0000"/>
    </a:dk1>
    <a:lt1>
      <a:srgbClr val="FFFFFF"/>
    </a:lt1>
    <a:dk2>
      <a:srgbClr val="720000"/>
    </a:dk2>
    <a:lt2>
      <a:srgbClr val="FFFFCC"/>
    </a:lt2>
    <a:accent1>
      <a:srgbClr val="FF3300"/>
    </a:accent1>
    <a:accent2>
      <a:srgbClr val="BE7960"/>
    </a:accent2>
    <a:accent3>
      <a:srgbClr val="BCAAAA"/>
    </a:accent3>
    <a:accent4>
      <a:srgbClr val="DADADA"/>
    </a:accent4>
    <a:accent5>
      <a:srgbClr val="FFADAA"/>
    </a:accent5>
    <a:accent6>
      <a:srgbClr val="AC6D56"/>
    </a:accent6>
    <a:hlink>
      <a:srgbClr val="FFFFFF"/>
    </a:hlink>
    <a:folHlink>
      <a:srgbClr val="FFFFFF"/>
    </a:folHlink>
  </a:clrScheme>
</a:themeOverride>
</file>

<file path=ppt/theme/themeOverride29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3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30.xml><?xml version="1.0" encoding="utf-8"?>
<a:themeOverride xmlns:a="http://schemas.openxmlformats.org/drawingml/2006/main">
  <a:clrScheme name="Slit 11">
    <a:dk1>
      <a:srgbClr val="8C0000"/>
    </a:dk1>
    <a:lt1>
      <a:srgbClr val="FFFFFF"/>
    </a:lt1>
    <a:dk2>
      <a:srgbClr val="720000"/>
    </a:dk2>
    <a:lt2>
      <a:srgbClr val="FFFFCC"/>
    </a:lt2>
    <a:accent1>
      <a:srgbClr val="FF3300"/>
    </a:accent1>
    <a:accent2>
      <a:srgbClr val="BE7960"/>
    </a:accent2>
    <a:accent3>
      <a:srgbClr val="BCAAAA"/>
    </a:accent3>
    <a:accent4>
      <a:srgbClr val="DADADA"/>
    </a:accent4>
    <a:accent5>
      <a:srgbClr val="FFADAA"/>
    </a:accent5>
    <a:accent6>
      <a:srgbClr val="AC6D56"/>
    </a:accent6>
    <a:hlink>
      <a:srgbClr val="FFFFFF"/>
    </a:hlink>
    <a:folHlink>
      <a:srgbClr val="FFFFFF"/>
    </a:folHlink>
  </a:clrScheme>
</a:themeOverride>
</file>

<file path=ppt/theme/themeOverride31.xml><?xml version="1.0" encoding="utf-8"?>
<a:themeOverride xmlns:a="http://schemas.openxmlformats.org/drawingml/2006/main">
  <a:clrScheme name="Slit 11">
    <a:dk1>
      <a:srgbClr val="8C0000"/>
    </a:dk1>
    <a:lt1>
      <a:srgbClr val="FFFFFF"/>
    </a:lt1>
    <a:dk2>
      <a:srgbClr val="720000"/>
    </a:dk2>
    <a:lt2>
      <a:srgbClr val="FFFFCC"/>
    </a:lt2>
    <a:accent1>
      <a:srgbClr val="FF3300"/>
    </a:accent1>
    <a:accent2>
      <a:srgbClr val="BE7960"/>
    </a:accent2>
    <a:accent3>
      <a:srgbClr val="BCAAAA"/>
    </a:accent3>
    <a:accent4>
      <a:srgbClr val="DADADA"/>
    </a:accent4>
    <a:accent5>
      <a:srgbClr val="FFADAA"/>
    </a:accent5>
    <a:accent6>
      <a:srgbClr val="AC6D56"/>
    </a:accent6>
    <a:hlink>
      <a:srgbClr val="FFFFFF"/>
    </a:hlink>
    <a:folHlink>
      <a:srgbClr val="FFFFFF"/>
    </a:folHlink>
  </a:clrScheme>
</a:themeOverride>
</file>

<file path=ppt/theme/themeOverride4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5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6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7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8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ppt/theme/themeOverride9.xml><?xml version="1.0" encoding="utf-8"?>
<a:themeOverride xmlns:a="http://schemas.openxmlformats.org/drawingml/2006/main">
  <a:clrScheme name="Slit 12">
    <a:dk1>
      <a:srgbClr val="674E2F"/>
    </a:dk1>
    <a:lt1>
      <a:srgbClr val="FFFFFF"/>
    </a:lt1>
    <a:dk2>
      <a:srgbClr val="533F27"/>
    </a:dk2>
    <a:lt2>
      <a:srgbClr val="D8B274"/>
    </a:lt2>
    <a:accent1>
      <a:srgbClr val="CC9900"/>
    </a:accent1>
    <a:accent2>
      <a:srgbClr val="8F5F2F"/>
    </a:accent2>
    <a:accent3>
      <a:srgbClr val="B3AFAC"/>
    </a:accent3>
    <a:accent4>
      <a:srgbClr val="DADADA"/>
    </a:accent4>
    <a:accent5>
      <a:srgbClr val="E2CAAA"/>
    </a:accent5>
    <a:accent6>
      <a:srgbClr val="81552A"/>
    </a:accent6>
    <a:hlink>
      <a:srgbClr val="FFFFCC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11153</TotalTime>
  <Words>1962</Words>
  <Application>Microsoft Office PowerPoint</Application>
  <PresentationFormat>On-screen Show (4:3)</PresentationFormat>
  <Paragraphs>567</Paragraphs>
  <Slides>97</Slides>
  <Notes>88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7" baseType="lpstr">
      <vt:lpstr>Arial</vt:lpstr>
      <vt:lpstr>Arial Black</vt:lpstr>
      <vt:lpstr>Bookman Old Style</vt:lpstr>
      <vt:lpstr>GraecaII</vt:lpstr>
      <vt:lpstr>Hebraica</vt:lpstr>
      <vt:lpstr>HebraicaII</vt:lpstr>
      <vt:lpstr>Tahoma</vt:lpstr>
      <vt:lpstr>Times New Roman</vt:lpstr>
      <vt:lpstr>Wingdings</vt:lpstr>
      <vt:lpstr>Slit</vt:lpstr>
      <vt:lpstr>Внутренний аспект человека</vt:lpstr>
      <vt:lpstr>PowerPoint Presentation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Внутренний аспект человека</vt:lpstr>
      <vt:lpstr>Опосредованное творение</vt:lpstr>
      <vt:lpstr>Воля</vt:lpstr>
      <vt:lpstr>Воля</vt:lpstr>
      <vt:lpstr>Воля</vt:lpstr>
      <vt:lpstr>Воля</vt:lpstr>
      <vt:lpstr>Воля</vt:lpstr>
      <vt:lpstr>Дыхание жизни</vt:lpstr>
      <vt:lpstr>Защита традуционизма</vt:lpstr>
      <vt:lpstr>Термины</vt:lpstr>
      <vt:lpstr>vp,n&lt;</vt:lpstr>
      <vt:lpstr>bb;le</vt:lpstr>
      <vt:lpstr>j'Wr</vt:lpstr>
      <vt:lpstr>yuchv</vt:lpstr>
      <vt:lpstr>nou`"</vt:lpstr>
      <vt:lpstr>kardiva</vt:lpstr>
      <vt:lpstr>frhvn</vt:lpstr>
      <vt:lpstr>splavgcnon</vt:lpstr>
      <vt:lpstr>pneu`ma</vt:lpstr>
      <vt:lpstr>hy:l]ki </vt:lpstr>
      <vt:lpstr>nefrov"</vt:lpstr>
      <vt:lpstr>qevlhma</vt:lpstr>
      <vt:lpstr>suneivdhsi"</vt:lpstr>
      <vt:lpstr>suneivdhsi"</vt:lpstr>
      <vt:lpstr>Псалом 138:13</vt:lpstr>
      <vt:lpstr>Исаия 42:5</vt:lpstr>
      <vt:lpstr>Захария 12:1</vt:lpstr>
      <vt:lpstr>Евреям 12:9</vt:lpstr>
      <vt:lpstr>Числа 16:22</vt:lpstr>
      <vt:lpstr>Екклесиаст 12:7</vt:lpstr>
      <vt:lpstr>Исаия 57:16</vt:lpstr>
      <vt:lpstr>Бытие 2:7</vt:lpstr>
      <vt:lpstr>Бытие 5:3</vt:lpstr>
      <vt:lpstr>Ефесянам 7:9-10</vt:lpstr>
      <vt:lpstr>Псалом 50:7</vt:lpstr>
      <vt:lpstr>От Иоанна 12:27</vt:lpstr>
      <vt:lpstr>От Луки 1:46-47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Внутренний аспект человека</vt:lpstr>
      <vt:lpstr>Термины</vt:lpstr>
      <vt:lpstr>Структура</vt:lpstr>
      <vt:lpstr>Происхождение внутреннего человека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Антропология</dc:title>
  <dc:creator>Tom Wespetal</dc:creator>
  <cp:lastModifiedBy>Tom and Nancy Wespetal</cp:lastModifiedBy>
  <cp:revision>173</cp:revision>
  <dcterms:created xsi:type="dcterms:W3CDTF">2003-08-27T09:05:33Z</dcterms:created>
  <dcterms:modified xsi:type="dcterms:W3CDTF">2017-09-22T16:49:23Z</dcterms:modified>
</cp:coreProperties>
</file>