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569" r:id="rId2"/>
    <p:sldId id="568" r:id="rId3"/>
    <p:sldId id="263" r:id="rId4"/>
    <p:sldId id="585" r:id="rId5"/>
    <p:sldId id="557" r:id="rId6"/>
    <p:sldId id="321" r:id="rId7"/>
    <p:sldId id="554" r:id="rId8"/>
    <p:sldId id="562" r:id="rId9"/>
    <p:sldId id="586" r:id="rId10"/>
    <p:sldId id="271" r:id="rId11"/>
    <p:sldId id="519" r:id="rId12"/>
    <p:sldId id="525" r:id="rId13"/>
    <p:sldId id="524" r:id="rId14"/>
    <p:sldId id="520" r:id="rId15"/>
    <p:sldId id="533" r:id="rId16"/>
    <p:sldId id="332" r:id="rId17"/>
    <p:sldId id="333" r:id="rId18"/>
    <p:sldId id="331" r:id="rId19"/>
    <p:sldId id="290" r:id="rId20"/>
    <p:sldId id="330" r:id="rId21"/>
    <p:sldId id="573" r:id="rId22"/>
    <p:sldId id="542" r:id="rId23"/>
    <p:sldId id="566" r:id="rId24"/>
    <p:sldId id="589" r:id="rId25"/>
    <p:sldId id="590" r:id="rId26"/>
    <p:sldId id="575" r:id="rId27"/>
    <p:sldId id="548" r:id="rId28"/>
    <p:sldId id="564" r:id="rId29"/>
    <p:sldId id="555" r:id="rId30"/>
    <p:sldId id="571" r:id="rId31"/>
    <p:sldId id="549" r:id="rId32"/>
    <p:sldId id="587" r:id="rId33"/>
    <p:sldId id="588" r:id="rId34"/>
    <p:sldId id="572" r:id="rId35"/>
    <p:sldId id="563" r:id="rId36"/>
    <p:sldId id="426" r:id="rId37"/>
    <p:sldId id="544" r:id="rId38"/>
    <p:sldId id="529" r:id="rId39"/>
    <p:sldId id="591" r:id="rId40"/>
    <p:sldId id="543" r:id="rId41"/>
    <p:sldId id="578" r:id="rId42"/>
    <p:sldId id="595" r:id="rId43"/>
    <p:sldId id="579" r:id="rId44"/>
    <p:sldId id="580" r:id="rId45"/>
    <p:sldId id="305" r:id="rId46"/>
    <p:sldId id="581" r:id="rId47"/>
    <p:sldId id="316" r:id="rId48"/>
    <p:sldId id="582" r:id="rId49"/>
    <p:sldId id="315" r:id="rId50"/>
    <p:sldId id="583" r:id="rId51"/>
    <p:sldId id="319" r:id="rId52"/>
    <p:sldId id="314" r:id="rId53"/>
    <p:sldId id="320" r:id="rId54"/>
    <p:sldId id="322" r:id="rId55"/>
    <p:sldId id="323" r:id="rId56"/>
    <p:sldId id="326" r:id="rId57"/>
    <p:sldId id="324" r:id="rId58"/>
    <p:sldId id="325" r:id="rId59"/>
    <p:sldId id="327" r:id="rId60"/>
    <p:sldId id="328" r:id="rId61"/>
    <p:sldId id="522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FFCC"/>
    <a:srgbClr val="993300"/>
    <a:srgbClr val="0000FF"/>
    <a:srgbClr val="E4F826"/>
    <a:srgbClr val="FF0000"/>
    <a:srgbClr val="FFFF66"/>
    <a:srgbClr val="009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74888" autoAdjust="0"/>
  </p:normalViewPr>
  <p:slideViewPr>
    <p:cSldViewPr>
      <p:cViewPr varScale="1">
        <p:scale>
          <a:sx n="59" d="100"/>
          <a:sy n="59" d="100"/>
        </p:scale>
        <p:origin x="1164" y="78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63" d="100"/>
          <a:sy n="63" d="100"/>
        </p:scale>
        <p:origin x="-167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25.xml"/><Relationship Id="rId26" Type="http://schemas.openxmlformats.org/officeDocument/2006/relationships/slide" Target="slides/slide38.xml"/><Relationship Id="rId39" Type="http://schemas.openxmlformats.org/officeDocument/2006/relationships/slide" Target="slides/slide51.xml"/><Relationship Id="rId3" Type="http://schemas.openxmlformats.org/officeDocument/2006/relationships/slide" Target="slides/slide3.xml"/><Relationship Id="rId21" Type="http://schemas.openxmlformats.org/officeDocument/2006/relationships/slide" Target="slides/slide28.xml"/><Relationship Id="rId34" Type="http://schemas.openxmlformats.org/officeDocument/2006/relationships/slide" Target="slides/slide46.xml"/><Relationship Id="rId42" Type="http://schemas.openxmlformats.org/officeDocument/2006/relationships/slide" Target="slides/slide54.xml"/><Relationship Id="rId47" Type="http://schemas.openxmlformats.org/officeDocument/2006/relationships/slide" Target="slides/slide59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24.xml"/><Relationship Id="rId25" Type="http://schemas.openxmlformats.org/officeDocument/2006/relationships/slide" Target="slides/slide37.xml"/><Relationship Id="rId33" Type="http://schemas.openxmlformats.org/officeDocument/2006/relationships/slide" Target="slides/slide45.xml"/><Relationship Id="rId38" Type="http://schemas.openxmlformats.org/officeDocument/2006/relationships/slide" Target="slides/slide50.xml"/><Relationship Id="rId46" Type="http://schemas.openxmlformats.org/officeDocument/2006/relationships/slide" Target="slides/slide58.xml"/><Relationship Id="rId2" Type="http://schemas.openxmlformats.org/officeDocument/2006/relationships/slide" Target="slides/slide2.xml"/><Relationship Id="rId16" Type="http://schemas.openxmlformats.org/officeDocument/2006/relationships/slide" Target="slides/slide23.xml"/><Relationship Id="rId20" Type="http://schemas.openxmlformats.org/officeDocument/2006/relationships/slide" Target="slides/slide27.xml"/><Relationship Id="rId29" Type="http://schemas.openxmlformats.org/officeDocument/2006/relationships/slide" Target="slides/slide41.xml"/><Relationship Id="rId41" Type="http://schemas.openxmlformats.org/officeDocument/2006/relationships/slide" Target="slides/slide5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36.xml"/><Relationship Id="rId32" Type="http://schemas.openxmlformats.org/officeDocument/2006/relationships/slide" Target="slides/slide44.xml"/><Relationship Id="rId37" Type="http://schemas.openxmlformats.org/officeDocument/2006/relationships/slide" Target="slides/slide49.xml"/><Relationship Id="rId40" Type="http://schemas.openxmlformats.org/officeDocument/2006/relationships/slide" Target="slides/slide52.xml"/><Relationship Id="rId45" Type="http://schemas.openxmlformats.org/officeDocument/2006/relationships/slide" Target="slides/slide5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30.xml"/><Relationship Id="rId28" Type="http://schemas.openxmlformats.org/officeDocument/2006/relationships/slide" Target="slides/slide40.xml"/><Relationship Id="rId36" Type="http://schemas.openxmlformats.org/officeDocument/2006/relationships/slide" Target="slides/slide48.xml"/><Relationship Id="rId10" Type="http://schemas.openxmlformats.org/officeDocument/2006/relationships/slide" Target="slides/slide10.xml"/><Relationship Id="rId19" Type="http://schemas.openxmlformats.org/officeDocument/2006/relationships/slide" Target="slides/slide26.xml"/><Relationship Id="rId31" Type="http://schemas.openxmlformats.org/officeDocument/2006/relationships/slide" Target="slides/slide43.xml"/><Relationship Id="rId44" Type="http://schemas.openxmlformats.org/officeDocument/2006/relationships/slide" Target="slides/slide56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9.xml"/><Relationship Id="rId27" Type="http://schemas.openxmlformats.org/officeDocument/2006/relationships/slide" Target="slides/slide39.xml"/><Relationship Id="rId30" Type="http://schemas.openxmlformats.org/officeDocument/2006/relationships/slide" Target="slides/slide42.xml"/><Relationship Id="rId35" Type="http://schemas.openxmlformats.org/officeDocument/2006/relationships/slide" Target="slides/slide47.xml"/><Relationship Id="rId43" Type="http://schemas.openxmlformats.org/officeDocument/2006/relationships/slide" Target="slides/slide55.xml"/><Relationship Id="rId48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fld id="{18948D04-2E3C-4A8A-A42F-83D9A59C8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17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effectLst/>
              </a:defRPr>
            </a:lvl1pPr>
          </a:lstStyle>
          <a:p>
            <a:pPr>
              <a:defRPr/>
            </a:pPr>
            <a:fld id="{FBB57879-12BC-4DBE-98EA-662ABE486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47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2166C92-5F32-4D46-8740-72F5EFE3597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32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82C5A9C-83D3-4486-A0AA-C377126B5ECA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903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A3D44E3-9101-4B34-9363-80C9E769539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867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8755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altLang="en-US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0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CAFCC62-FE56-4CC0-8601-BD87E02E33B1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53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1303C82-9FB3-4408-AFEA-700DB2EB414E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20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38FBDE5-FD7B-4E72-BFA1-A3C2E3CFB4A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87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12556BC-FEA7-4045-9968-94AB6F5D3DB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en-US" sz="36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04C39B5-28F9-4AE5-9DB8-731BFAA7F43D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06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DC18805-2081-40AB-B09D-2DD4AD41A0B2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939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A920F5F-DC6B-4BDD-AF06-D673C2DAC1B9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45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0EC3A8E-E649-4C57-BBCB-B4C407DBBA3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8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9837723-7BD1-4475-A438-3A29A97D93C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0617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EB2319F-4BE2-44E2-901A-1708F49D933C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022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395B33D-DEE4-46F0-AA8F-D3AF68B2715B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101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93C48A0-64FD-4AA3-AB7F-EC6F9102D6E8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581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EF433BA-0CF7-42B7-975D-3534DC1F0813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19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CFE2FC3-910B-455C-A832-D727C8B50AA8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69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4BA9176-DB49-481E-BFBB-93FAB5009534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64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62150C4-AEA1-4306-9E92-2A29788BA3B8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7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AAF84E5-5583-45F0-A654-AA0951D5BAD4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436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5396890-55E8-4D98-8CD7-06204370C94D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807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E4B98A2-C84A-4705-9129-32AD65C86F27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6758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25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E8F166E-C5A2-43C2-9812-2BE00BED1759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82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7083937-68B6-4320-8E2B-62E76C6D6581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707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F3B4A89-9E30-4054-B83F-00B508A29AEF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632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EF4EF42-EACC-4929-A4C4-CD6D2A7D8F06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594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8F7BF00-8DE3-4445-B6B8-3E31E7F738A2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002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459B1E3-861D-4FF5-9E50-ACEF68236EC0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009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8CBA3DE-9208-40E1-A015-4C3E83900CD9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776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353A3A6-47D0-419D-8842-F628917DA57E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10834ED-60E0-4C9D-94ED-F48B6B6742B6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38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D873D34-6194-44BB-9737-EBA70EA0D34F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0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AC3DE61-D1F4-4F4A-B38A-8441BA042B29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64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1B08A58-4505-4DA5-8F08-04DEE889E46E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8679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37B6AC2-C7CE-4569-988E-6CFD2CA599D7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536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B02E1FD-B4A9-4361-9242-CB746D35D2F9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87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73B64B1-837F-4551-92AF-F016AC4D8F9D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945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9B3AE39-2E4C-499D-9E29-99053F3DD7B4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73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4C8637A-DFF6-4791-BD64-E3496A6B506F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49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1E401DC-3672-4873-BA33-5F191930F5FC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835713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E68051C-3B28-4D5F-9F47-5E1C9101B359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653112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DC940AC-BCC0-4D44-8603-B7172FC97A52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308318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C8D5381-91A0-4951-A11E-5F1679FC90D1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09684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CF4E4E1-387E-47A3-BD61-1865C1531987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3168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02F5D7A-581B-4740-A0AC-B17AD9C59CB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36357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953D0CC-B58F-4C3D-9148-8ECDE6A61FAD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373263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1CDBB39-80B5-444E-9F8B-4294A3DD3D7E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90550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AF607EC-17DB-41DF-B6C8-0FF5B7D31CB0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8270724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CA4C178-015E-4EB1-B0C2-204ABD3020AE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5904929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75723C5-639B-4E9F-B9B0-40E6506354E8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839285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D3AA64F-095F-45E1-869E-9026DF9665D2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854720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9A2C4A6-D1F1-4088-88F6-0AF87B885942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1716410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1E14EF9-6A99-4822-A59D-05D146BF26FC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6616333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6466C6C-EF36-41A3-9DEB-000D3D1A29E6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370919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2C3F6AD-DFFF-4917-8823-CAAA3AA5A7E0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26196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83984F9-38FB-408F-A407-D343AF90B889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2489093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A5D040F-A1AB-4C94-94CB-E32DEE8A504B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8158980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A62F8B7-0F74-4E88-9AFF-D556C66BD2AF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1422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9E80C85-1DA3-443A-B22C-33FA9185464B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386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3A2EB6F-0238-4D06-9D70-F5430561C3DF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4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1CA4AC7-ADEC-4D84-BAFA-6CA29BA810BC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en-US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571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71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0EA2-DD9A-4750-AFC4-2DF6B2EF6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2474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DD60-51D1-44C9-B963-4178F5CFD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298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18E1-96B7-41B9-9410-7C58BB630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9474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155E-21B9-4E5D-B1DF-C7C2D8E2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550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CE81-A1E0-400E-B538-CB4E1853B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3239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C8B7-933C-4C22-A6CB-E85DE39D8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4239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0673-DC73-451B-9C07-7CF1C1C4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488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3981F-6380-4361-A7B2-0C6D1F106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923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D489-63D9-458A-9A7F-5DB72CF30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386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018F3-F00F-4C0D-B153-082342F49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516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A8C50-AF6A-4E4F-934B-EDDDBC051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295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5603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560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560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6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560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5608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8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9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9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9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609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560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60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60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609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560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61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61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61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61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02C1FDE-31FF-45F9-8339-3C49EC456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image" Target="../media/image6.wmf"/><Relationship Id="rId4" Type="http://schemas.openxmlformats.org/officeDocument/2006/relationships/slide" Target="slide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61.xml"/><Relationship Id="rId4" Type="http://schemas.openxmlformats.org/officeDocument/2006/relationships/slide" Target="slide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61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38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image" Target="../media/image30.jpeg"/><Relationship Id="rId5" Type="http://schemas.openxmlformats.org/officeDocument/2006/relationships/slide" Target="slide37.xml"/><Relationship Id="rId10" Type="http://schemas.openxmlformats.org/officeDocument/2006/relationships/slide" Target="slide39.xml"/><Relationship Id="rId4" Type="http://schemas.openxmlformats.org/officeDocument/2006/relationships/slide" Target="slide61.xml"/><Relationship Id="rId9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slide" Target="slide4.xml"/><Relationship Id="rId4" Type="http://schemas.openxmlformats.org/officeDocument/2006/relationships/slide" Target="slide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slide" Target="slide61.xml"/><Relationship Id="rId5" Type="http://schemas.openxmlformats.org/officeDocument/2006/relationships/slide" Target="slide4.xml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slide" Target="slide61.xml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0.jpeg"/><Relationship Id="rId5" Type="http://schemas.openxmlformats.org/officeDocument/2006/relationships/slide" Target="slide61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slide" Target="slide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slide" Target="slide61.xml"/><Relationship Id="rId5" Type="http://schemas.openxmlformats.org/officeDocument/2006/relationships/slide" Target="slide26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.wmf"/><Relationship Id="rId7" Type="http://schemas.openxmlformats.org/officeDocument/2006/relationships/slide" Target="slide5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slide" Target="slide59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6.xml"/><Relationship Id="rId11" Type="http://schemas.openxmlformats.org/officeDocument/2006/relationships/slide" Target="slide55.xml"/><Relationship Id="rId5" Type="http://schemas.openxmlformats.org/officeDocument/2006/relationships/slide" Target="slide60.xml"/><Relationship Id="rId10" Type="http://schemas.openxmlformats.org/officeDocument/2006/relationships/slide" Target="slide54.xml"/><Relationship Id="rId4" Type="http://schemas.openxmlformats.org/officeDocument/2006/relationships/slide" Target="slide53.xml"/><Relationship Id="rId9" Type="http://schemas.openxmlformats.org/officeDocument/2006/relationships/slide" Target="slide57.xml"/><Relationship Id="rId14" Type="http://schemas.openxmlformats.org/officeDocument/2006/relationships/slide" Target="slide6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44708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72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grpSp>
        <p:nvGrpSpPr>
          <p:cNvPr id="548908" name="Group 44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48868" name="Freeform 4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69" name="Freeform 5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0" name="Freeform 6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1" name="Freeform 7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2" name="Freeform 8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3" name="Freeform 9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4" name="Freeform 10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5" name="Freeform 11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77" name="Group 12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48877" name="Freeform 13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8" name="Freeform 14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79" name="Freeform 15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0" name="Freeform 16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1" name="Freeform 17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2" name="Freeform 18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3" name="Freeform 19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4" name="Freeform 20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5" name="Freeform 21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6" name="Freeform 22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7" name="Freeform 23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888" name="Freeform 24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48904" name="AutoShape 4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8905" name="AutoShape 41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8906" name="AutoShape 4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8907" name="AutoShape 4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9" name="Group 63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25671" name="Group 64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19521" name="Freeform 65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2" name="Freeform 66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3" name="Freeform 67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4" name="Freeform 68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5" name="Freeform 69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6" name="Freeform 70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7" name="Freeform 71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28" name="Freeform 72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72" name="Group 73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19530" name="Freeform 74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1" name="Freeform 75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2" name="Freeform 76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3" name="Freeform 77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4" name="Freeform 78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5" name="Freeform 79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6" name="Freeform 80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7" name="Freeform 81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8" name="Freeform 82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39" name="Freeform 83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40" name="Freeform 84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713788" cy="22733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dirty="0" smtClean="0">
                <a:solidFill>
                  <a:schemeClr val="tx2"/>
                </a:solidFill>
              </a:rPr>
              <a:t>Субстанциальный взгляд: 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Божий образ состоит в каком-то элементе или каких-то элементах человеческого состава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003800" y="4652963"/>
            <a:ext cx="391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Язык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Самосознание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Творчество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1476375" y="4652963"/>
            <a:ext cx="34940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Разум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Духовность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Воля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876300" y="4564063"/>
            <a:ext cx="7391400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Это выражение указывает на всё, в котором человек подобен Богу</a:t>
            </a:r>
            <a:r>
              <a:rPr lang="ru-RU" alt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».</a:t>
            </a:r>
          </a:p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Уэйн </a:t>
            </a:r>
            <a:r>
              <a:rPr lang="ru-RU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Грудем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16" name="Rectangle 6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19517" name="AutoShape 6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18" name="AutoShape 62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42" name="AutoShape 86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43" name="AutoShape 8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6659563" y="6021388"/>
            <a:ext cx="433387" cy="431800"/>
            <a:chOff x="4332" y="2931"/>
            <a:chExt cx="1050" cy="1142"/>
          </a:xfrm>
        </p:grpSpPr>
        <p:grpSp>
          <p:nvGrpSpPr>
            <p:cNvPr id="25614" name="Group 89"/>
            <p:cNvGrpSpPr>
              <a:grpSpLocks/>
            </p:cNvGrpSpPr>
            <p:nvPr/>
          </p:nvGrpSpPr>
          <p:grpSpPr bwMode="auto">
            <a:xfrm>
              <a:off x="4332" y="2931"/>
              <a:ext cx="1050" cy="1142"/>
              <a:chOff x="4150" y="2659"/>
              <a:chExt cx="1050" cy="1142"/>
            </a:xfrm>
          </p:grpSpPr>
          <p:sp>
            <p:nvSpPr>
              <p:cNvPr id="19546" name="AutoShape 90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9"/>
                <a:ext cx="1050" cy="1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>
                <a:off x="4150" y="3070"/>
                <a:ext cx="112" cy="34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48" name="Freeform 92"/>
              <p:cNvSpPr>
                <a:spLocks/>
              </p:cNvSpPr>
              <p:nvPr/>
            </p:nvSpPr>
            <p:spPr bwMode="auto">
              <a:xfrm>
                <a:off x="4254" y="2747"/>
                <a:ext cx="492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49" name="Freeform 93"/>
              <p:cNvSpPr>
                <a:spLocks/>
              </p:cNvSpPr>
              <p:nvPr/>
            </p:nvSpPr>
            <p:spPr bwMode="auto">
              <a:xfrm>
                <a:off x="4665" y="2663"/>
                <a:ext cx="35" cy="84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0" name="Freeform 94"/>
              <p:cNvSpPr>
                <a:spLocks/>
              </p:cNvSpPr>
              <p:nvPr/>
            </p:nvSpPr>
            <p:spPr bwMode="auto">
              <a:xfrm>
                <a:off x="4665" y="3641"/>
                <a:ext cx="38" cy="160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1" name="Freeform 95"/>
              <p:cNvSpPr>
                <a:spLocks/>
              </p:cNvSpPr>
              <p:nvPr/>
            </p:nvSpPr>
            <p:spPr bwMode="auto">
              <a:xfrm>
                <a:off x="4619" y="2873"/>
                <a:ext cx="496" cy="781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2" name="Freeform 96"/>
              <p:cNvSpPr>
                <a:spLocks/>
              </p:cNvSpPr>
              <p:nvPr/>
            </p:nvSpPr>
            <p:spPr bwMode="auto">
              <a:xfrm>
                <a:off x="5112" y="3075"/>
                <a:ext cx="88" cy="25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15" name="Group 97"/>
            <p:cNvGrpSpPr>
              <a:grpSpLocks/>
            </p:cNvGrpSpPr>
            <p:nvPr/>
          </p:nvGrpSpPr>
          <p:grpSpPr bwMode="auto">
            <a:xfrm>
              <a:off x="4370" y="2976"/>
              <a:ext cx="1005" cy="1051"/>
              <a:chOff x="4150" y="2659"/>
              <a:chExt cx="1050" cy="1142"/>
            </a:xfrm>
          </p:grpSpPr>
          <p:sp>
            <p:nvSpPr>
              <p:cNvPr id="19554" name="AutoShape 98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60"/>
                <a:ext cx="1049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5" name="Freeform 99"/>
              <p:cNvSpPr>
                <a:spLocks/>
              </p:cNvSpPr>
              <p:nvPr/>
            </p:nvSpPr>
            <p:spPr bwMode="auto">
              <a:xfrm>
                <a:off x="4150" y="3071"/>
                <a:ext cx="113" cy="32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6" name="Freeform 100"/>
              <p:cNvSpPr>
                <a:spLocks/>
              </p:cNvSpPr>
              <p:nvPr/>
            </p:nvSpPr>
            <p:spPr bwMode="auto">
              <a:xfrm>
                <a:off x="4251" y="2747"/>
                <a:ext cx="494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7" name="Freeform 101"/>
              <p:cNvSpPr>
                <a:spLocks/>
              </p:cNvSpPr>
              <p:nvPr/>
            </p:nvSpPr>
            <p:spPr bwMode="auto">
              <a:xfrm>
                <a:off x="4669" y="2665"/>
                <a:ext cx="32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8" name="Freeform 102"/>
              <p:cNvSpPr>
                <a:spLocks/>
              </p:cNvSpPr>
              <p:nvPr/>
            </p:nvSpPr>
            <p:spPr bwMode="auto">
              <a:xfrm>
                <a:off x="4669" y="3641"/>
                <a:ext cx="36" cy="160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4621" y="2875"/>
                <a:ext cx="494" cy="780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0" name="Freeform 104"/>
              <p:cNvSpPr>
                <a:spLocks/>
              </p:cNvSpPr>
              <p:nvPr/>
            </p:nvSpPr>
            <p:spPr bwMode="auto">
              <a:xfrm>
                <a:off x="5111" y="3075"/>
                <a:ext cx="88" cy="23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16" name="Group 105"/>
            <p:cNvGrpSpPr>
              <a:grpSpLocks/>
            </p:cNvGrpSpPr>
            <p:nvPr/>
          </p:nvGrpSpPr>
          <p:grpSpPr bwMode="auto">
            <a:xfrm>
              <a:off x="4415" y="2976"/>
              <a:ext cx="914" cy="998"/>
              <a:chOff x="4150" y="2659"/>
              <a:chExt cx="1050" cy="1142"/>
            </a:xfrm>
          </p:grpSpPr>
          <p:sp>
            <p:nvSpPr>
              <p:cNvPr id="19562" name="AutoShape 106"/>
              <p:cNvSpPr>
                <a:spLocks noChangeAspect="1" noChangeArrowheads="1" noTextEdit="1"/>
              </p:cNvSpPr>
              <p:nvPr/>
            </p:nvSpPr>
            <p:spPr bwMode="auto">
              <a:xfrm>
                <a:off x="4152" y="2660"/>
                <a:ext cx="1047" cy="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3" name="Freeform 107"/>
              <p:cNvSpPr>
                <a:spLocks/>
              </p:cNvSpPr>
              <p:nvPr/>
            </p:nvSpPr>
            <p:spPr bwMode="auto">
              <a:xfrm>
                <a:off x="4152" y="3074"/>
                <a:ext cx="115" cy="29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4" name="Freeform 108"/>
              <p:cNvSpPr>
                <a:spLocks/>
              </p:cNvSpPr>
              <p:nvPr/>
            </p:nvSpPr>
            <p:spPr bwMode="auto">
              <a:xfrm>
                <a:off x="4253" y="2747"/>
                <a:ext cx="495" cy="572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4669" y="2665"/>
                <a:ext cx="31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6" name="Freeform 110"/>
              <p:cNvSpPr>
                <a:spLocks/>
              </p:cNvSpPr>
              <p:nvPr/>
            </p:nvSpPr>
            <p:spPr bwMode="auto">
              <a:xfrm>
                <a:off x="4669" y="3640"/>
                <a:ext cx="35" cy="159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7" name="Freeform 111"/>
              <p:cNvSpPr>
                <a:spLocks/>
              </p:cNvSpPr>
              <p:nvPr/>
            </p:nvSpPr>
            <p:spPr bwMode="auto">
              <a:xfrm>
                <a:off x="4620" y="2877"/>
                <a:ext cx="495" cy="778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5111" y="3074"/>
                <a:ext cx="88" cy="24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17" name="Group 113"/>
            <p:cNvGrpSpPr>
              <a:grpSpLocks/>
            </p:cNvGrpSpPr>
            <p:nvPr/>
          </p:nvGrpSpPr>
          <p:grpSpPr bwMode="auto">
            <a:xfrm>
              <a:off x="4422" y="3022"/>
              <a:ext cx="869" cy="908"/>
              <a:chOff x="4150" y="2659"/>
              <a:chExt cx="1050" cy="1142"/>
            </a:xfrm>
          </p:grpSpPr>
          <p:sp>
            <p:nvSpPr>
              <p:cNvPr id="19570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4148" y="2661"/>
                <a:ext cx="1050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1" name="Freeform 115"/>
              <p:cNvSpPr>
                <a:spLocks/>
              </p:cNvSpPr>
              <p:nvPr/>
            </p:nvSpPr>
            <p:spPr bwMode="auto">
              <a:xfrm>
                <a:off x="4148" y="3073"/>
                <a:ext cx="112" cy="32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2" name="Freeform 116"/>
              <p:cNvSpPr>
                <a:spLocks/>
              </p:cNvSpPr>
              <p:nvPr/>
            </p:nvSpPr>
            <p:spPr bwMode="auto">
              <a:xfrm>
                <a:off x="4250" y="2750"/>
                <a:ext cx="493" cy="570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3" name="Freeform 117"/>
              <p:cNvSpPr>
                <a:spLocks/>
              </p:cNvSpPr>
              <p:nvPr/>
            </p:nvSpPr>
            <p:spPr bwMode="auto">
              <a:xfrm>
                <a:off x="4664" y="2666"/>
                <a:ext cx="33" cy="84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4" name="Freeform 118"/>
              <p:cNvSpPr>
                <a:spLocks/>
              </p:cNvSpPr>
              <p:nvPr/>
            </p:nvSpPr>
            <p:spPr bwMode="auto">
              <a:xfrm>
                <a:off x="4664" y="3643"/>
                <a:ext cx="37" cy="158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5" name="Freeform 119"/>
              <p:cNvSpPr>
                <a:spLocks/>
              </p:cNvSpPr>
              <p:nvPr/>
            </p:nvSpPr>
            <p:spPr bwMode="auto">
              <a:xfrm>
                <a:off x="4618" y="2877"/>
                <a:ext cx="493" cy="776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6" name="Freeform 120"/>
              <p:cNvSpPr>
                <a:spLocks/>
              </p:cNvSpPr>
              <p:nvPr/>
            </p:nvSpPr>
            <p:spPr bwMode="auto">
              <a:xfrm>
                <a:off x="5110" y="3073"/>
                <a:ext cx="88" cy="26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18" name="Group 121"/>
            <p:cNvGrpSpPr>
              <a:grpSpLocks/>
            </p:cNvGrpSpPr>
            <p:nvPr/>
          </p:nvGrpSpPr>
          <p:grpSpPr bwMode="auto">
            <a:xfrm>
              <a:off x="4467" y="3067"/>
              <a:ext cx="817" cy="862"/>
              <a:chOff x="4150" y="2659"/>
              <a:chExt cx="1050" cy="1142"/>
            </a:xfrm>
          </p:grpSpPr>
          <p:sp>
            <p:nvSpPr>
              <p:cNvPr id="19578" name="AutoShape 122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63" cy="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9" name="Freeform 123"/>
              <p:cNvSpPr>
                <a:spLocks/>
              </p:cNvSpPr>
              <p:nvPr/>
            </p:nvSpPr>
            <p:spPr bwMode="auto">
              <a:xfrm>
                <a:off x="4150" y="3068"/>
                <a:ext cx="114" cy="33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auto">
              <a:xfrm>
                <a:off x="4253" y="2746"/>
                <a:ext cx="494" cy="573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auto">
              <a:xfrm>
                <a:off x="4669" y="2662"/>
                <a:ext cx="35" cy="83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2" name="Freeform 126"/>
              <p:cNvSpPr>
                <a:spLocks/>
              </p:cNvSpPr>
              <p:nvPr/>
            </p:nvSpPr>
            <p:spPr bwMode="auto">
              <a:xfrm>
                <a:off x="4669" y="3641"/>
                <a:ext cx="35" cy="161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3" name="Freeform 127"/>
              <p:cNvSpPr>
                <a:spLocks/>
              </p:cNvSpPr>
              <p:nvPr/>
            </p:nvSpPr>
            <p:spPr bwMode="auto">
              <a:xfrm>
                <a:off x="4619" y="2874"/>
                <a:ext cx="499" cy="784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4" name="Freeform 128"/>
              <p:cNvSpPr>
                <a:spLocks/>
              </p:cNvSpPr>
              <p:nvPr/>
            </p:nvSpPr>
            <p:spPr bwMode="auto">
              <a:xfrm>
                <a:off x="5113" y="3074"/>
                <a:ext cx="89" cy="22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19" name="Group 129"/>
            <p:cNvGrpSpPr>
              <a:grpSpLocks/>
            </p:cNvGrpSpPr>
            <p:nvPr/>
          </p:nvGrpSpPr>
          <p:grpSpPr bwMode="auto">
            <a:xfrm>
              <a:off x="4513" y="3067"/>
              <a:ext cx="772" cy="817"/>
              <a:chOff x="4150" y="2659"/>
              <a:chExt cx="1050" cy="1142"/>
            </a:xfrm>
          </p:grpSpPr>
          <p:sp>
            <p:nvSpPr>
              <p:cNvPr id="19586" name="AutoShape 130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51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7" name="Freeform 131"/>
              <p:cNvSpPr>
                <a:spLocks/>
              </p:cNvSpPr>
              <p:nvPr/>
            </p:nvSpPr>
            <p:spPr bwMode="auto">
              <a:xfrm>
                <a:off x="4150" y="3068"/>
                <a:ext cx="115" cy="35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8" name="Freeform 132"/>
              <p:cNvSpPr>
                <a:spLocks/>
              </p:cNvSpPr>
              <p:nvPr/>
            </p:nvSpPr>
            <p:spPr bwMode="auto">
              <a:xfrm>
                <a:off x="4254" y="2745"/>
                <a:ext cx="492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89" name="Freeform 133"/>
              <p:cNvSpPr>
                <a:spLocks/>
              </p:cNvSpPr>
              <p:nvPr/>
            </p:nvSpPr>
            <p:spPr bwMode="auto">
              <a:xfrm>
                <a:off x="4668" y="2663"/>
                <a:ext cx="31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0" name="Freeform 134"/>
              <p:cNvSpPr>
                <a:spLocks/>
              </p:cNvSpPr>
              <p:nvPr/>
            </p:nvSpPr>
            <p:spPr bwMode="auto">
              <a:xfrm>
                <a:off x="4668" y="3643"/>
                <a:ext cx="37" cy="158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1" name="Freeform 135"/>
              <p:cNvSpPr>
                <a:spLocks/>
              </p:cNvSpPr>
              <p:nvPr/>
            </p:nvSpPr>
            <p:spPr bwMode="auto">
              <a:xfrm>
                <a:off x="4620" y="2874"/>
                <a:ext cx="497" cy="781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2" name="Freeform 136"/>
              <p:cNvSpPr>
                <a:spLocks/>
              </p:cNvSpPr>
              <p:nvPr/>
            </p:nvSpPr>
            <p:spPr bwMode="auto">
              <a:xfrm>
                <a:off x="5112" y="3073"/>
                <a:ext cx="89" cy="23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620" name="Group 137"/>
            <p:cNvGrpSpPr>
              <a:grpSpLocks/>
            </p:cNvGrpSpPr>
            <p:nvPr/>
          </p:nvGrpSpPr>
          <p:grpSpPr bwMode="auto">
            <a:xfrm>
              <a:off x="4513" y="3067"/>
              <a:ext cx="726" cy="771"/>
              <a:chOff x="4150" y="2659"/>
              <a:chExt cx="1050" cy="1142"/>
            </a:xfrm>
          </p:grpSpPr>
          <p:sp>
            <p:nvSpPr>
              <p:cNvPr id="19594" name="AutoShape 138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51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5" name="Freeform 139"/>
              <p:cNvSpPr>
                <a:spLocks/>
              </p:cNvSpPr>
              <p:nvPr/>
            </p:nvSpPr>
            <p:spPr bwMode="auto">
              <a:xfrm>
                <a:off x="4150" y="3067"/>
                <a:ext cx="111" cy="37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6" name="Freeform 140"/>
              <p:cNvSpPr>
                <a:spLocks/>
              </p:cNvSpPr>
              <p:nvPr/>
            </p:nvSpPr>
            <p:spPr bwMode="auto">
              <a:xfrm>
                <a:off x="4250" y="2744"/>
                <a:ext cx="495" cy="578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7" name="Freeform 141"/>
              <p:cNvSpPr>
                <a:spLocks/>
              </p:cNvSpPr>
              <p:nvPr/>
            </p:nvSpPr>
            <p:spPr bwMode="auto">
              <a:xfrm>
                <a:off x="4667" y="2657"/>
                <a:ext cx="33" cy="87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8" name="Freeform 142"/>
              <p:cNvSpPr>
                <a:spLocks/>
              </p:cNvSpPr>
              <p:nvPr/>
            </p:nvSpPr>
            <p:spPr bwMode="auto">
              <a:xfrm>
                <a:off x="4667" y="3645"/>
                <a:ext cx="39" cy="155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99" name="Freeform 143"/>
              <p:cNvSpPr>
                <a:spLocks/>
              </p:cNvSpPr>
              <p:nvPr/>
            </p:nvSpPr>
            <p:spPr bwMode="auto">
              <a:xfrm>
                <a:off x="4617" y="2874"/>
                <a:ext cx="501" cy="777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00" name="Freeform 144"/>
              <p:cNvSpPr>
                <a:spLocks/>
              </p:cNvSpPr>
              <p:nvPr/>
            </p:nvSpPr>
            <p:spPr bwMode="auto">
              <a:xfrm>
                <a:off x="5112" y="3073"/>
                <a:ext cx="89" cy="25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601" name="Oval 145">
              <a:hlinkClick r:id="rId4" action="ppaction://hlinksldjump" tooltip="Щелчок здесь, чтобы более детально рассматривать взгляд Гудема."/>
            </p:cNvPr>
            <p:cNvSpPr>
              <a:spLocks noChangeArrowheads="1"/>
            </p:cNvSpPr>
            <p:nvPr/>
          </p:nvSpPr>
          <p:spPr bwMode="auto">
            <a:xfrm>
              <a:off x="4740" y="3250"/>
              <a:ext cx="273" cy="2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95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4" autoUpdateAnimBg="0"/>
      <p:bldP spid="19492" grpId="0" uiExpand="1" build="p" bldLvl="3" autoUpdateAnimBg="0"/>
      <p:bldP spid="19492" grpId="1" uiExpand="1" build="allAtOnce"/>
      <p:bldP spid="19493" grpId="0" build="p" bldLvl="3" autoUpdateAnimBg="0"/>
      <p:bldP spid="19493" grpId="1" build="allAtOnce"/>
      <p:bldP spid="19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771" name="Group 43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27775" name="Group 44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457773" name="Freeform 45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74" name="Freeform 46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75" name="Freeform 47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76" name="Freeform 48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77" name="Freeform 49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78" name="Freeform 50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79" name="Freeform 51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0" name="Freeform 52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776" name="Group 53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457782" name="Freeform 54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3" name="Freeform 55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4" name="Freeform 56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5" name="Freeform 57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6" name="Freeform 58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7" name="Freeform 59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8" name="Freeform 60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89" name="Freeform 61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90" name="Freeform 62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91" name="Freeform 63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92" name="Freeform 64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793" name="Freeform 65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57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146300"/>
            <a:ext cx="8237538" cy="25781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dirty="0" smtClean="0">
                <a:solidFill>
                  <a:schemeClr val="tx2"/>
                </a:solidFill>
              </a:rPr>
              <a:t>Реляционный взгляд: 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Божий образ состоит в взаимоотношениях между людьми или с Богом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Поддержка: </a:t>
            </a:r>
            <a:r>
              <a:rPr lang="ru-RU" altLang="en-US" sz="3600" b="1" i="1" dirty="0" smtClean="0">
                <a:hlinkClick r:id="rId3" action="ppaction://hlinksldjump"/>
              </a:rPr>
              <a:t>Быт. 1:27</a:t>
            </a:r>
            <a:r>
              <a:rPr lang="ru-RU" altLang="en-US" sz="3600" b="1" i="1" dirty="0" smtClean="0"/>
              <a:t>; </a:t>
            </a:r>
            <a:r>
              <a:rPr lang="ru-RU" altLang="en-US" sz="3600" b="1" i="1" dirty="0" smtClean="0">
                <a:hlinkClick r:id="rId4" action="ppaction://hlinksldjump"/>
              </a:rPr>
              <a:t>Быт. 5:1-3</a:t>
            </a:r>
            <a:endParaRPr lang="ru-RU" altLang="en-US" sz="3600" b="1" i="1" dirty="0" smtClean="0"/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Приверженцы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ru-RU" altLang="en-US" sz="3200" b="1" i="1" dirty="0" smtClean="0"/>
              <a:t>Эмиль </a:t>
            </a:r>
            <a:r>
              <a:rPr lang="ru-RU" altLang="en-US" sz="3200" b="1" i="1" dirty="0" err="1" smtClean="0"/>
              <a:t>Бруннер</a:t>
            </a:r>
            <a:endParaRPr lang="ru-RU" altLang="en-US" sz="3200" b="1" i="1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ru-RU" altLang="en-US" sz="3200" b="1" i="1" dirty="0" smtClean="0"/>
              <a:t>Карл Барт</a:t>
            </a:r>
          </a:p>
        </p:txBody>
      </p:sp>
      <p:pic>
        <p:nvPicPr>
          <p:cNvPr id="457748" name="Picture 20" descr="BD0558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724400"/>
            <a:ext cx="1541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68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57769" name="AutoShape 4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7770" name="AutoShape 42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7911" name="AutoShape 18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7912" name="AutoShape 18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77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5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build="p" bldLvl="4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038" name="Group 46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29710" name="Group 47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469040" name="Freeform 48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1" name="Freeform 49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2" name="Freeform 50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3" name="Freeform 51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4" name="Freeform 52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5" name="Freeform 53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6" name="Freeform 54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47" name="Freeform 55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711" name="Group 56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469049" name="Freeform 57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0" name="Freeform 58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1" name="Freeform 59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2" name="Freeform 60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3" name="Freeform 61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4" name="Freeform 62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5" name="Freeform 63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6" name="Freeform 64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7" name="Freeform 65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8" name="Freeform 66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59" name="Freeform 67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060" name="Freeform 68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9699" name="Picture 72" descr="BD05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724400"/>
            <a:ext cx="1541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813" y="2781300"/>
            <a:ext cx="8237537" cy="25781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Проблемы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altLang="en-US" sz="3200" b="1" i="1" dirty="0" smtClean="0"/>
              <a:t>Отсутствие отношений?</a:t>
            </a:r>
            <a:endParaRPr lang="ru-RU" altLang="en-US" sz="2400" b="1" i="1" dirty="0" smtClean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Вывод: Божий образ                              дает </a:t>
            </a:r>
            <a:r>
              <a:rPr lang="ru-RU" altLang="en-US" sz="3600" b="1" i="1" u="sng" dirty="0" smtClean="0"/>
              <a:t>способность</a:t>
            </a:r>
            <a:r>
              <a:rPr lang="ru-RU" altLang="en-US" sz="3600" b="1" i="1" dirty="0" smtClean="0"/>
              <a:t>                   иметь отношения</a:t>
            </a:r>
          </a:p>
        </p:txBody>
      </p:sp>
      <p:sp>
        <p:nvSpPr>
          <p:cNvPr id="469012" name="Line 20"/>
          <p:cNvSpPr>
            <a:spLocks noChangeShapeType="1"/>
          </p:cNvSpPr>
          <p:nvPr/>
        </p:nvSpPr>
        <p:spPr bwMode="auto">
          <a:xfrm rot="16403264" flipV="1">
            <a:off x="6346825" y="5045075"/>
            <a:ext cx="1719263" cy="13700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9035" name="Rectangle 4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69036" name="AutoShape 4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9037" name="AutoShape 45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9062" name="Rectangle 70"/>
          <p:cNvSpPr>
            <a:spLocks noChangeArrowheads="1"/>
          </p:cNvSpPr>
          <p:nvPr/>
        </p:nvSpPr>
        <p:spPr bwMode="auto">
          <a:xfrm>
            <a:off x="250825" y="2146300"/>
            <a:ext cx="82375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chemeClr val="tx2"/>
                </a:solidFill>
              </a:rPr>
              <a:t>Реляционный взгляд: </a:t>
            </a:r>
          </a:p>
        </p:txBody>
      </p:sp>
      <p:sp>
        <p:nvSpPr>
          <p:cNvPr id="469063" name="Oval 71"/>
          <p:cNvSpPr>
            <a:spLocks noChangeArrowheads="1"/>
          </p:cNvSpPr>
          <p:nvPr/>
        </p:nvSpPr>
        <p:spPr bwMode="auto">
          <a:xfrm>
            <a:off x="6084888" y="4724400"/>
            <a:ext cx="2232025" cy="2133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9067" name="AutoShape 75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9068" name="AutoShape 7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90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6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8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 build="p" bldLvl="3" autoUpdateAnimBg="0"/>
      <p:bldP spid="4690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987" name="Group 43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31755" name="Group 44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466989" name="Freeform 45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0" name="Freeform 46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1" name="Freeform 47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2" name="Freeform 48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3" name="Freeform 49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4" name="Freeform 50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5" name="Freeform 51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6" name="Freeform 52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756" name="Group 53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466998" name="Freeform 54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6999" name="Freeform 55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0" name="Freeform 56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1" name="Freeform 57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2" name="Freeform 58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3" name="Freeform 59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4" name="Freeform 60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5" name="Freeform 61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6" name="Freeform 62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7" name="Freeform 63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8" name="Freeform 64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009" name="Freeform 65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146300"/>
            <a:ext cx="8893175" cy="25781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dirty="0" smtClean="0">
                <a:solidFill>
                  <a:schemeClr val="tx2"/>
                </a:solidFill>
              </a:rPr>
              <a:t>Функциональный взгляд: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Божий образ состоит в правлении творением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Поддержка: </a:t>
            </a:r>
            <a:r>
              <a:rPr lang="ru-RU" altLang="en-US" sz="3600" b="1" i="1" dirty="0" smtClean="0">
                <a:hlinkClick r:id="rId3" action="ppaction://hlinksldjump"/>
              </a:rPr>
              <a:t>Быт. 1:26</a:t>
            </a:r>
            <a:r>
              <a:rPr lang="ru-RU" altLang="en-US" sz="3600" b="1" i="1" dirty="0" smtClean="0"/>
              <a:t>; </a:t>
            </a:r>
            <a:r>
              <a:rPr lang="ru-RU" altLang="en-US" sz="3600" b="1" i="1" dirty="0" err="1" smtClean="0">
                <a:solidFill>
                  <a:schemeClr val="bg2"/>
                </a:solidFill>
                <a:hlinkClick r:id="rId4" action="ppaction://hlinksldjump"/>
              </a:rPr>
              <a:t>Пс</a:t>
            </a:r>
            <a:r>
              <a:rPr lang="ru-RU" altLang="en-US" sz="3600" b="1" i="1" dirty="0" smtClean="0">
                <a:solidFill>
                  <a:schemeClr val="bg2"/>
                </a:solidFill>
                <a:hlinkClick r:id="rId4" action="ppaction://hlinksldjump"/>
              </a:rPr>
              <a:t>. 8:6-9</a:t>
            </a:r>
            <a:endParaRPr lang="ru-RU" altLang="en-US" sz="3600" b="1" i="1" dirty="0" smtClean="0">
              <a:solidFill>
                <a:schemeClr val="bg2"/>
              </a:solidFill>
            </a:endParaRPr>
          </a:p>
        </p:txBody>
      </p:sp>
      <p:sp>
        <p:nvSpPr>
          <p:cNvPr id="466984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66985" name="AutoShape 4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986" name="AutoShape 42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7013" name="Picture 69" descr="hh01472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4965700"/>
            <a:ext cx="2327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017" name="AutoShape 7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7018" name="AutoShape 7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69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6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7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5" descr="hh0147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4965700"/>
            <a:ext cx="2327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9823" name="Group 47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33806" name="Group 48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459825" name="Freeform 49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26" name="Freeform 50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27" name="Freeform 51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28" name="Freeform 52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29" name="Freeform 53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0" name="Freeform 54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1" name="Freeform 55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2" name="Freeform 56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3807" name="Group 57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459834" name="Freeform 58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5" name="Freeform 59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6" name="Freeform 60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7" name="Freeform 61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8" name="Freeform 62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39" name="Freeform 63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40" name="Freeform 64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41" name="Freeform 65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42" name="Freeform 66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43" name="Freeform 67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44" name="Freeform 68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9845" name="Freeform 69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59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852738"/>
            <a:ext cx="8713787" cy="2578100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smtClean="0"/>
              <a:t>Проблемы</a:t>
            </a: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200" b="1" i="1" smtClean="0"/>
              <a:t>«Образ» не упоминается в            Пс. 8.</a:t>
            </a: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200" b="1" i="1" smtClean="0"/>
              <a:t>В Быт. 1:26 нет параллелизма, а последовательность.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altLang="en-US" sz="3600" b="1" i="1" smtClean="0"/>
              <a:t>Вывод: Божий образ                    дает </a:t>
            </a:r>
            <a:r>
              <a:rPr lang="ru-RU" altLang="en-US" sz="3600" b="1" i="1" u="sng" smtClean="0"/>
              <a:t>способность</a:t>
            </a:r>
            <a:r>
              <a:rPr lang="ru-RU" altLang="en-US" sz="3600" b="1" i="1" smtClean="0"/>
              <a:t>              владычествовать</a:t>
            </a:r>
            <a:endParaRPr lang="en-US" altLang="en-US" sz="3200" b="1" i="1" smtClean="0"/>
          </a:p>
        </p:txBody>
      </p:sp>
      <p:sp>
        <p:nvSpPr>
          <p:cNvPr id="459820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59821" name="AutoShape 4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822" name="AutoShape 46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846" name="Rectangle 70"/>
          <p:cNvSpPr>
            <a:spLocks noChangeArrowheads="1"/>
          </p:cNvSpPr>
          <p:nvPr/>
        </p:nvSpPr>
        <p:spPr bwMode="auto">
          <a:xfrm>
            <a:off x="250825" y="2146300"/>
            <a:ext cx="8569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chemeClr val="tx2"/>
                </a:solidFill>
              </a:rPr>
              <a:t>Функциональный взгляд:</a:t>
            </a:r>
          </a:p>
        </p:txBody>
      </p:sp>
      <p:sp>
        <p:nvSpPr>
          <p:cNvPr id="459849" name="Oval 73"/>
          <p:cNvSpPr>
            <a:spLocks noChangeArrowheads="1"/>
          </p:cNvSpPr>
          <p:nvPr/>
        </p:nvSpPr>
        <p:spPr bwMode="auto">
          <a:xfrm>
            <a:off x="6516688" y="4724400"/>
            <a:ext cx="2232025" cy="20621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850" name="Line 74"/>
          <p:cNvSpPr>
            <a:spLocks noChangeShapeType="1"/>
          </p:cNvSpPr>
          <p:nvPr/>
        </p:nvSpPr>
        <p:spPr bwMode="auto">
          <a:xfrm rot="16403264" flipV="1">
            <a:off x="6813550" y="5005388"/>
            <a:ext cx="1576387" cy="1443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852" name="AutoShape 76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853" name="AutoShape 7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5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 bldLvl="4" autoUpdateAnimBg="0"/>
      <p:bldP spid="4598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34" name="Group 54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35858" name="Group 55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481336" name="Freeform 56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37" name="Freeform 57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38" name="Freeform 58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39" name="Freeform 59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0" name="Freeform 60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1" name="Freeform 61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2" name="Freeform 62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3" name="Freeform 63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859" name="Group 64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481345" name="Freeform 65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6" name="Freeform 66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7" name="Freeform 67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8" name="Freeform 68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49" name="Freeform 69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0" name="Freeform 70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1" name="Freeform 71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2" name="Freeform 72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3" name="Freeform 73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4" name="Freeform 74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5" name="Freeform 75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356" name="Freeform 76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81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0075" y="2705100"/>
            <a:ext cx="4276725" cy="9921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en-US" sz="4000" b="1" smtClean="0">
                <a:solidFill>
                  <a:srgbClr val="FFFF66"/>
                </a:solidFill>
              </a:rPr>
              <a:t>Реляционный </a:t>
            </a:r>
          </a:p>
        </p:txBody>
      </p:sp>
      <p:sp>
        <p:nvSpPr>
          <p:cNvPr id="481298" name="Rectangle 18"/>
          <p:cNvSpPr>
            <a:spLocks noChangeArrowheads="1"/>
          </p:cNvSpPr>
          <p:nvPr/>
        </p:nvSpPr>
        <p:spPr bwMode="auto">
          <a:xfrm>
            <a:off x="228600" y="4149725"/>
            <a:ext cx="49196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Субстанциальный </a:t>
            </a:r>
          </a:p>
        </p:txBody>
      </p:sp>
      <p:sp>
        <p:nvSpPr>
          <p:cNvPr id="481299" name="Rectangle 19"/>
          <p:cNvSpPr>
            <a:spLocks noChangeArrowheads="1"/>
          </p:cNvSpPr>
          <p:nvPr/>
        </p:nvSpPr>
        <p:spPr bwMode="auto">
          <a:xfrm>
            <a:off x="4419600" y="5270500"/>
            <a:ext cx="49768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Функциональный</a:t>
            </a:r>
          </a:p>
        </p:txBody>
      </p:sp>
      <p:sp>
        <p:nvSpPr>
          <p:cNvPr id="481300" name="AutoShape 20"/>
          <p:cNvSpPr>
            <a:spLocks noChangeArrowheads="1"/>
          </p:cNvSpPr>
          <p:nvPr/>
        </p:nvSpPr>
        <p:spPr bwMode="auto">
          <a:xfrm>
            <a:off x="3581400" y="3214688"/>
            <a:ext cx="6096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1" name="AutoShape 21"/>
          <p:cNvSpPr>
            <a:spLocks noChangeArrowheads="1"/>
          </p:cNvSpPr>
          <p:nvPr/>
        </p:nvSpPr>
        <p:spPr bwMode="auto">
          <a:xfrm flipV="1">
            <a:off x="3581400" y="5195888"/>
            <a:ext cx="6096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2" name="Text Box 22"/>
          <p:cNvSpPr txBox="1">
            <a:spLocks noChangeArrowheads="1"/>
          </p:cNvSpPr>
          <p:nvPr/>
        </p:nvSpPr>
        <p:spPr bwMode="auto">
          <a:xfrm>
            <a:off x="304800" y="4149725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000" b="1" i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Свойства</a:t>
            </a:r>
            <a:endParaRPr lang="en-US" altLang="en-US" sz="4000" b="1" i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03" name="Text Box 23"/>
          <p:cNvSpPr txBox="1">
            <a:spLocks noChangeArrowheads="1"/>
          </p:cNvSpPr>
          <p:nvPr/>
        </p:nvSpPr>
        <p:spPr bwMode="auto">
          <a:xfrm>
            <a:off x="4572000" y="2708275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000" b="1" i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Отношения</a:t>
            </a:r>
            <a:endParaRPr lang="en-US" altLang="en-US" sz="4000" b="1" i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04" name="Text Box 24"/>
          <p:cNvSpPr txBox="1">
            <a:spLocks noChangeArrowheads="1"/>
          </p:cNvSpPr>
          <p:nvPr/>
        </p:nvSpPr>
        <p:spPr bwMode="auto">
          <a:xfrm>
            <a:off x="4552950" y="5248275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0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Управление</a:t>
            </a:r>
            <a:endParaRPr lang="en-US" altLang="en-US" sz="4000" b="1" i="1" dirty="0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26" name="Text Box 46"/>
          <p:cNvSpPr txBox="1">
            <a:spLocks noChangeArrowheads="1"/>
          </p:cNvSpPr>
          <p:nvPr/>
        </p:nvSpPr>
        <p:spPr bwMode="auto">
          <a:xfrm>
            <a:off x="304800" y="2142381"/>
            <a:ext cx="82296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«Образ относится к элементам, составляющим природу человека, которые позволяют ему исполнить его предназначение» (</a:t>
            </a:r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Эриксон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«Владычество человека над тварями... было прямым следствием того, что он обладал Божественным образом» (</a:t>
            </a:r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Мюллер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81332" name="AutoShape 5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33" name="AutoShape 53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58" name="AutoShape 78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59" name="AutoShape 7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13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8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8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8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2" grpId="0" build="p" autoUpdateAnimBg="0"/>
      <p:bldP spid="481282" grpId="1" build="p"/>
      <p:bldP spid="481298" grpId="0" autoUpdateAnimBg="0"/>
      <p:bldP spid="481298" grpId="1"/>
      <p:bldP spid="481299" grpId="0" autoUpdateAnimBg="0"/>
      <p:bldP spid="481299" grpId="1"/>
      <p:bldP spid="481302" grpId="0"/>
      <p:bldP spid="481302" grpId="1"/>
      <p:bldP spid="481303" grpId="0"/>
      <p:bldP spid="481303" grpId="1"/>
      <p:bldP spid="481304" grpId="0"/>
      <p:bldP spid="481304" grpId="1"/>
      <p:bldP spid="48132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WordArt 9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1389" name="WordArt 13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1429" name="Rectangle 5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101430" name="AutoShape 5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31" name="AutoShape 55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438" name="Picture 62" descr="j0409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46488"/>
            <a:ext cx="19621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39" name="Picture 63" descr="j04096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40" name="AutoShape 6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41" name="AutoShape 6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  <p:bldP spid="101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16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939" name="WordArt 17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2452" name="Rectangle 5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102453" name="AutoShape 5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4" name="AutoShape 54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9" name="Picture 59" descr="j020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73463"/>
            <a:ext cx="2260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0" name="Picture 60" descr="j04091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63950"/>
            <a:ext cx="1949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2" name="Picture 72" descr="j03997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21238"/>
            <a:ext cx="281463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6" name="AutoShape 7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7" name="AutoShape 7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0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987" name="WordArt 21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0408" name="Rectangle 5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100409" name="AutoShape 5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410" name="AutoShape 58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416" name="Picture 64" descr="PH01846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17" name="Picture 65" descr="j01785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05263"/>
            <a:ext cx="16700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18" name="Picture 66" descr="j02277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914900"/>
            <a:ext cx="25066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19" name="Picture 67" descr="j03961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15287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20" name="Picture 68" descr="j04003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941638"/>
            <a:ext cx="23510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421" name="AutoShape 6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422" name="AutoShape 7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4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035" name="WordArt 25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020" name="Rectangle 6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1021" name="AutoShape 6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2" name="AutoShape 62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4" name="Picture 84" descr="j0216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6" name="Picture 86" descr="PH01988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09988"/>
            <a:ext cx="1809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1" name="AutoShape 9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52" name="AutoShape 9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i="1" smtClean="0"/>
              <a:t>	</a:t>
            </a:r>
            <a:endParaRPr lang="en-US" altLang="en-US" smtClean="0"/>
          </a:p>
        </p:txBody>
      </p:sp>
      <p:sp>
        <p:nvSpPr>
          <p:cNvPr id="54681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5290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Щелчок </a:t>
            </a:r>
            <a:r>
              <a:rPr lang="ru-RU" alt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углу </a:t>
            </a:r>
            <a:r>
              <a:rPr lang="ru-RU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отправляет в общий план для темы Божий образ</a:t>
            </a:r>
            <a:endPara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820" name="AutoShape 4"/>
          <p:cNvSpPr>
            <a:spLocks noChangeArrowheads="1"/>
          </p:cNvSpPr>
          <p:nvPr/>
        </p:nvSpPr>
        <p:spPr bwMode="auto">
          <a:xfrm rot="13188056">
            <a:off x="250825" y="188913"/>
            <a:ext cx="395288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716463" y="404813"/>
            <a:ext cx="367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Щелчок </a:t>
            </a:r>
            <a:r>
              <a:rPr lang="ru-RU" alt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углу </a:t>
            </a:r>
            <a:r>
              <a:rPr lang="ru-RU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возвращает в предыдущий уровень</a:t>
            </a:r>
            <a:endPara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822" name="AutoShape 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908175" y="2060575"/>
            <a:ext cx="5329238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Руководство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46828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6829" name="AutoShape 13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683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683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6832" name="Group 16"/>
          <p:cNvGrpSpPr>
            <a:grpSpLocks/>
          </p:cNvGrpSpPr>
          <p:nvPr/>
        </p:nvGrpSpPr>
        <p:grpSpPr bwMode="auto">
          <a:xfrm>
            <a:off x="2195513" y="4259263"/>
            <a:ext cx="433387" cy="431800"/>
            <a:chOff x="4332" y="2931"/>
            <a:chExt cx="1050" cy="1142"/>
          </a:xfrm>
        </p:grpSpPr>
        <p:grpSp>
          <p:nvGrpSpPr>
            <p:cNvPr id="9234" name="Group 17"/>
            <p:cNvGrpSpPr>
              <a:grpSpLocks/>
            </p:cNvGrpSpPr>
            <p:nvPr/>
          </p:nvGrpSpPr>
          <p:grpSpPr bwMode="auto">
            <a:xfrm>
              <a:off x="4332" y="2931"/>
              <a:ext cx="1050" cy="1142"/>
              <a:chOff x="4150" y="2659"/>
              <a:chExt cx="1050" cy="1142"/>
            </a:xfrm>
          </p:grpSpPr>
          <p:sp>
            <p:nvSpPr>
              <p:cNvPr id="546834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9"/>
                <a:ext cx="1050" cy="1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35" name="Freeform 19"/>
              <p:cNvSpPr>
                <a:spLocks/>
              </p:cNvSpPr>
              <p:nvPr/>
            </p:nvSpPr>
            <p:spPr bwMode="auto">
              <a:xfrm>
                <a:off x="4150" y="3070"/>
                <a:ext cx="112" cy="34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36" name="Freeform 20"/>
              <p:cNvSpPr>
                <a:spLocks/>
              </p:cNvSpPr>
              <p:nvPr/>
            </p:nvSpPr>
            <p:spPr bwMode="auto">
              <a:xfrm>
                <a:off x="4254" y="2747"/>
                <a:ext cx="492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37" name="Freeform 21"/>
              <p:cNvSpPr>
                <a:spLocks/>
              </p:cNvSpPr>
              <p:nvPr/>
            </p:nvSpPr>
            <p:spPr bwMode="auto">
              <a:xfrm>
                <a:off x="4665" y="2663"/>
                <a:ext cx="35" cy="84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38" name="Freeform 22"/>
              <p:cNvSpPr>
                <a:spLocks/>
              </p:cNvSpPr>
              <p:nvPr/>
            </p:nvSpPr>
            <p:spPr bwMode="auto">
              <a:xfrm>
                <a:off x="4665" y="3641"/>
                <a:ext cx="38" cy="160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39" name="Freeform 23"/>
              <p:cNvSpPr>
                <a:spLocks/>
              </p:cNvSpPr>
              <p:nvPr/>
            </p:nvSpPr>
            <p:spPr bwMode="auto">
              <a:xfrm>
                <a:off x="4619" y="2873"/>
                <a:ext cx="496" cy="781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0" name="Freeform 24"/>
              <p:cNvSpPr>
                <a:spLocks/>
              </p:cNvSpPr>
              <p:nvPr/>
            </p:nvSpPr>
            <p:spPr bwMode="auto">
              <a:xfrm>
                <a:off x="5112" y="3075"/>
                <a:ext cx="88" cy="25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35" name="Group 25"/>
            <p:cNvGrpSpPr>
              <a:grpSpLocks/>
            </p:cNvGrpSpPr>
            <p:nvPr/>
          </p:nvGrpSpPr>
          <p:grpSpPr bwMode="auto">
            <a:xfrm>
              <a:off x="4370" y="2976"/>
              <a:ext cx="1005" cy="1051"/>
              <a:chOff x="4150" y="2659"/>
              <a:chExt cx="1050" cy="1142"/>
            </a:xfrm>
          </p:grpSpPr>
          <p:sp>
            <p:nvSpPr>
              <p:cNvPr id="546842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60"/>
                <a:ext cx="1049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3" name="Freeform 27"/>
              <p:cNvSpPr>
                <a:spLocks/>
              </p:cNvSpPr>
              <p:nvPr/>
            </p:nvSpPr>
            <p:spPr bwMode="auto">
              <a:xfrm>
                <a:off x="4150" y="3071"/>
                <a:ext cx="113" cy="32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4" name="Freeform 28"/>
              <p:cNvSpPr>
                <a:spLocks/>
              </p:cNvSpPr>
              <p:nvPr/>
            </p:nvSpPr>
            <p:spPr bwMode="auto">
              <a:xfrm>
                <a:off x="4251" y="2747"/>
                <a:ext cx="494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5" name="Freeform 29"/>
              <p:cNvSpPr>
                <a:spLocks/>
              </p:cNvSpPr>
              <p:nvPr/>
            </p:nvSpPr>
            <p:spPr bwMode="auto">
              <a:xfrm>
                <a:off x="4669" y="2665"/>
                <a:ext cx="32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6" name="Freeform 30"/>
              <p:cNvSpPr>
                <a:spLocks/>
              </p:cNvSpPr>
              <p:nvPr/>
            </p:nvSpPr>
            <p:spPr bwMode="auto">
              <a:xfrm>
                <a:off x="4669" y="3641"/>
                <a:ext cx="36" cy="160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7" name="Freeform 31"/>
              <p:cNvSpPr>
                <a:spLocks/>
              </p:cNvSpPr>
              <p:nvPr/>
            </p:nvSpPr>
            <p:spPr bwMode="auto">
              <a:xfrm>
                <a:off x="4621" y="2875"/>
                <a:ext cx="494" cy="780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48" name="Freeform 32"/>
              <p:cNvSpPr>
                <a:spLocks/>
              </p:cNvSpPr>
              <p:nvPr/>
            </p:nvSpPr>
            <p:spPr bwMode="auto">
              <a:xfrm>
                <a:off x="5111" y="3075"/>
                <a:ext cx="88" cy="23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36" name="Group 33"/>
            <p:cNvGrpSpPr>
              <a:grpSpLocks/>
            </p:cNvGrpSpPr>
            <p:nvPr/>
          </p:nvGrpSpPr>
          <p:grpSpPr bwMode="auto">
            <a:xfrm>
              <a:off x="4415" y="2976"/>
              <a:ext cx="914" cy="998"/>
              <a:chOff x="4150" y="2659"/>
              <a:chExt cx="1050" cy="1142"/>
            </a:xfrm>
          </p:grpSpPr>
          <p:sp>
            <p:nvSpPr>
              <p:cNvPr id="546850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4152" y="2660"/>
                <a:ext cx="1047" cy="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1" name="Freeform 35"/>
              <p:cNvSpPr>
                <a:spLocks/>
              </p:cNvSpPr>
              <p:nvPr/>
            </p:nvSpPr>
            <p:spPr bwMode="auto">
              <a:xfrm>
                <a:off x="4152" y="3074"/>
                <a:ext cx="115" cy="29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2" name="Freeform 36"/>
              <p:cNvSpPr>
                <a:spLocks/>
              </p:cNvSpPr>
              <p:nvPr/>
            </p:nvSpPr>
            <p:spPr bwMode="auto">
              <a:xfrm>
                <a:off x="4253" y="2747"/>
                <a:ext cx="495" cy="572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3" name="Freeform 37"/>
              <p:cNvSpPr>
                <a:spLocks/>
              </p:cNvSpPr>
              <p:nvPr/>
            </p:nvSpPr>
            <p:spPr bwMode="auto">
              <a:xfrm>
                <a:off x="4669" y="2665"/>
                <a:ext cx="31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4" name="Freeform 38"/>
              <p:cNvSpPr>
                <a:spLocks/>
              </p:cNvSpPr>
              <p:nvPr/>
            </p:nvSpPr>
            <p:spPr bwMode="auto">
              <a:xfrm>
                <a:off x="4669" y="3640"/>
                <a:ext cx="35" cy="159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5" name="Freeform 39"/>
              <p:cNvSpPr>
                <a:spLocks/>
              </p:cNvSpPr>
              <p:nvPr/>
            </p:nvSpPr>
            <p:spPr bwMode="auto">
              <a:xfrm>
                <a:off x="4620" y="2877"/>
                <a:ext cx="495" cy="778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6" name="Freeform 40"/>
              <p:cNvSpPr>
                <a:spLocks/>
              </p:cNvSpPr>
              <p:nvPr/>
            </p:nvSpPr>
            <p:spPr bwMode="auto">
              <a:xfrm>
                <a:off x="5111" y="3074"/>
                <a:ext cx="88" cy="24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37" name="Group 41"/>
            <p:cNvGrpSpPr>
              <a:grpSpLocks/>
            </p:cNvGrpSpPr>
            <p:nvPr/>
          </p:nvGrpSpPr>
          <p:grpSpPr bwMode="auto">
            <a:xfrm>
              <a:off x="4422" y="3022"/>
              <a:ext cx="869" cy="908"/>
              <a:chOff x="4150" y="2659"/>
              <a:chExt cx="1050" cy="1142"/>
            </a:xfrm>
          </p:grpSpPr>
          <p:sp>
            <p:nvSpPr>
              <p:cNvPr id="546858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4148" y="2661"/>
                <a:ext cx="1050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59" name="Freeform 43"/>
              <p:cNvSpPr>
                <a:spLocks/>
              </p:cNvSpPr>
              <p:nvPr/>
            </p:nvSpPr>
            <p:spPr bwMode="auto">
              <a:xfrm>
                <a:off x="4148" y="3073"/>
                <a:ext cx="112" cy="32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0" name="Freeform 44"/>
              <p:cNvSpPr>
                <a:spLocks/>
              </p:cNvSpPr>
              <p:nvPr/>
            </p:nvSpPr>
            <p:spPr bwMode="auto">
              <a:xfrm>
                <a:off x="4250" y="2750"/>
                <a:ext cx="493" cy="570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1" name="Freeform 45"/>
              <p:cNvSpPr>
                <a:spLocks/>
              </p:cNvSpPr>
              <p:nvPr/>
            </p:nvSpPr>
            <p:spPr bwMode="auto">
              <a:xfrm>
                <a:off x="4664" y="2666"/>
                <a:ext cx="33" cy="84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2" name="Freeform 46"/>
              <p:cNvSpPr>
                <a:spLocks/>
              </p:cNvSpPr>
              <p:nvPr/>
            </p:nvSpPr>
            <p:spPr bwMode="auto">
              <a:xfrm>
                <a:off x="4664" y="3643"/>
                <a:ext cx="37" cy="158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3" name="Freeform 47"/>
              <p:cNvSpPr>
                <a:spLocks/>
              </p:cNvSpPr>
              <p:nvPr/>
            </p:nvSpPr>
            <p:spPr bwMode="auto">
              <a:xfrm>
                <a:off x="4618" y="2877"/>
                <a:ext cx="493" cy="776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4" name="Freeform 48"/>
              <p:cNvSpPr>
                <a:spLocks/>
              </p:cNvSpPr>
              <p:nvPr/>
            </p:nvSpPr>
            <p:spPr bwMode="auto">
              <a:xfrm>
                <a:off x="5110" y="3073"/>
                <a:ext cx="88" cy="26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38" name="Group 49"/>
            <p:cNvGrpSpPr>
              <a:grpSpLocks/>
            </p:cNvGrpSpPr>
            <p:nvPr/>
          </p:nvGrpSpPr>
          <p:grpSpPr bwMode="auto">
            <a:xfrm>
              <a:off x="4467" y="3067"/>
              <a:ext cx="817" cy="862"/>
              <a:chOff x="4150" y="2659"/>
              <a:chExt cx="1050" cy="1142"/>
            </a:xfrm>
          </p:grpSpPr>
          <p:sp>
            <p:nvSpPr>
              <p:cNvPr id="546866" name="AutoShape 50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63" cy="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7" name="Freeform 51"/>
              <p:cNvSpPr>
                <a:spLocks/>
              </p:cNvSpPr>
              <p:nvPr/>
            </p:nvSpPr>
            <p:spPr bwMode="auto">
              <a:xfrm>
                <a:off x="4150" y="3068"/>
                <a:ext cx="114" cy="33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8" name="Freeform 52"/>
              <p:cNvSpPr>
                <a:spLocks/>
              </p:cNvSpPr>
              <p:nvPr/>
            </p:nvSpPr>
            <p:spPr bwMode="auto">
              <a:xfrm>
                <a:off x="4253" y="2746"/>
                <a:ext cx="494" cy="573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69" name="Freeform 53"/>
              <p:cNvSpPr>
                <a:spLocks/>
              </p:cNvSpPr>
              <p:nvPr/>
            </p:nvSpPr>
            <p:spPr bwMode="auto">
              <a:xfrm>
                <a:off x="4669" y="2662"/>
                <a:ext cx="35" cy="83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0" name="Freeform 54"/>
              <p:cNvSpPr>
                <a:spLocks/>
              </p:cNvSpPr>
              <p:nvPr/>
            </p:nvSpPr>
            <p:spPr bwMode="auto">
              <a:xfrm>
                <a:off x="4669" y="3641"/>
                <a:ext cx="35" cy="161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1" name="Freeform 55"/>
              <p:cNvSpPr>
                <a:spLocks/>
              </p:cNvSpPr>
              <p:nvPr/>
            </p:nvSpPr>
            <p:spPr bwMode="auto">
              <a:xfrm>
                <a:off x="4619" y="2874"/>
                <a:ext cx="499" cy="784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2" name="Freeform 56"/>
              <p:cNvSpPr>
                <a:spLocks/>
              </p:cNvSpPr>
              <p:nvPr/>
            </p:nvSpPr>
            <p:spPr bwMode="auto">
              <a:xfrm>
                <a:off x="5113" y="3074"/>
                <a:ext cx="89" cy="22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39" name="Group 57"/>
            <p:cNvGrpSpPr>
              <a:grpSpLocks/>
            </p:cNvGrpSpPr>
            <p:nvPr/>
          </p:nvGrpSpPr>
          <p:grpSpPr bwMode="auto">
            <a:xfrm>
              <a:off x="4513" y="3067"/>
              <a:ext cx="772" cy="817"/>
              <a:chOff x="4150" y="2659"/>
              <a:chExt cx="1050" cy="1142"/>
            </a:xfrm>
          </p:grpSpPr>
          <p:sp>
            <p:nvSpPr>
              <p:cNvPr id="546874" name="AutoShape 58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51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5" name="Freeform 59"/>
              <p:cNvSpPr>
                <a:spLocks/>
              </p:cNvSpPr>
              <p:nvPr/>
            </p:nvSpPr>
            <p:spPr bwMode="auto">
              <a:xfrm>
                <a:off x="4150" y="3068"/>
                <a:ext cx="115" cy="35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6" name="Freeform 60"/>
              <p:cNvSpPr>
                <a:spLocks/>
              </p:cNvSpPr>
              <p:nvPr/>
            </p:nvSpPr>
            <p:spPr bwMode="auto">
              <a:xfrm>
                <a:off x="4254" y="2745"/>
                <a:ext cx="492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7" name="Freeform 61"/>
              <p:cNvSpPr>
                <a:spLocks/>
              </p:cNvSpPr>
              <p:nvPr/>
            </p:nvSpPr>
            <p:spPr bwMode="auto">
              <a:xfrm>
                <a:off x="4668" y="2663"/>
                <a:ext cx="31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8" name="Freeform 62"/>
              <p:cNvSpPr>
                <a:spLocks/>
              </p:cNvSpPr>
              <p:nvPr/>
            </p:nvSpPr>
            <p:spPr bwMode="auto">
              <a:xfrm>
                <a:off x="4668" y="3643"/>
                <a:ext cx="37" cy="158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79" name="Freeform 63"/>
              <p:cNvSpPr>
                <a:spLocks/>
              </p:cNvSpPr>
              <p:nvPr/>
            </p:nvSpPr>
            <p:spPr bwMode="auto">
              <a:xfrm>
                <a:off x="4620" y="2874"/>
                <a:ext cx="497" cy="781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0" name="Freeform 64"/>
              <p:cNvSpPr>
                <a:spLocks/>
              </p:cNvSpPr>
              <p:nvPr/>
            </p:nvSpPr>
            <p:spPr bwMode="auto">
              <a:xfrm>
                <a:off x="5112" y="3073"/>
                <a:ext cx="89" cy="23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40" name="Group 65"/>
            <p:cNvGrpSpPr>
              <a:grpSpLocks/>
            </p:cNvGrpSpPr>
            <p:nvPr/>
          </p:nvGrpSpPr>
          <p:grpSpPr bwMode="auto">
            <a:xfrm>
              <a:off x="4513" y="3067"/>
              <a:ext cx="726" cy="771"/>
              <a:chOff x="4150" y="2659"/>
              <a:chExt cx="1050" cy="1142"/>
            </a:xfrm>
          </p:grpSpPr>
          <p:sp>
            <p:nvSpPr>
              <p:cNvPr id="546882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51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3" name="Freeform 67"/>
              <p:cNvSpPr>
                <a:spLocks/>
              </p:cNvSpPr>
              <p:nvPr/>
            </p:nvSpPr>
            <p:spPr bwMode="auto">
              <a:xfrm>
                <a:off x="4150" y="3067"/>
                <a:ext cx="111" cy="37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4" name="Freeform 68"/>
              <p:cNvSpPr>
                <a:spLocks/>
              </p:cNvSpPr>
              <p:nvPr/>
            </p:nvSpPr>
            <p:spPr bwMode="auto">
              <a:xfrm>
                <a:off x="4250" y="2744"/>
                <a:ext cx="495" cy="578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5" name="Freeform 69"/>
              <p:cNvSpPr>
                <a:spLocks/>
              </p:cNvSpPr>
              <p:nvPr/>
            </p:nvSpPr>
            <p:spPr bwMode="auto">
              <a:xfrm>
                <a:off x="4667" y="2657"/>
                <a:ext cx="33" cy="87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6" name="Freeform 70"/>
              <p:cNvSpPr>
                <a:spLocks/>
              </p:cNvSpPr>
              <p:nvPr/>
            </p:nvSpPr>
            <p:spPr bwMode="auto">
              <a:xfrm>
                <a:off x="4667" y="3645"/>
                <a:ext cx="39" cy="155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7" name="Freeform 71"/>
              <p:cNvSpPr>
                <a:spLocks/>
              </p:cNvSpPr>
              <p:nvPr/>
            </p:nvSpPr>
            <p:spPr bwMode="auto">
              <a:xfrm>
                <a:off x="4617" y="2874"/>
                <a:ext cx="501" cy="777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888" name="Freeform 72"/>
              <p:cNvSpPr>
                <a:spLocks/>
              </p:cNvSpPr>
              <p:nvPr/>
            </p:nvSpPr>
            <p:spPr bwMode="auto">
              <a:xfrm>
                <a:off x="5112" y="3073"/>
                <a:ext cx="89" cy="25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6889" name="Oval 73">
              <a:hlinkClick r:id="rId4" action="ppaction://hlinksldjump" tooltip="Щелчок здесь отковывает информацию об еврейских и греческих словах, переведенных &quot;сотворил.&quot;"/>
            </p:cNvPr>
            <p:cNvSpPr>
              <a:spLocks noChangeArrowheads="1"/>
            </p:cNvSpPr>
            <p:nvPr/>
          </p:nvSpPr>
          <p:spPr bwMode="auto">
            <a:xfrm>
              <a:off x="4740" y="3250"/>
              <a:ext cx="273" cy="2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46890" name="Text Box 74"/>
          <p:cNvSpPr txBox="1">
            <a:spLocks noChangeArrowheads="1"/>
          </p:cNvSpPr>
          <p:nvPr/>
        </p:nvSpPr>
        <p:spPr bwMode="auto">
          <a:xfrm>
            <a:off x="3133725" y="3860800"/>
            <a:ext cx="48974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/>
              <a:t>Появление звездочки означает, что вам </a:t>
            </a:r>
            <a:r>
              <a:rPr lang="ru-RU" altLang="en-US" sz="1800" b="1" dirty="0" smtClean="0"/>
              <a:t>доступа </a:t>
            </a:r>
            <a:r>
              <a:rPr lang="ru-RU" altLang="en-US" sz="1800" b="1" dirty="0" smtClean="0">
                <a:latin typeface="Tahoma" panose="020B0604030504040204" pitchFamily="34" charset="0"/>
              </a:rPr>
              <a:t>дополнительная информация, открывающаяся при щелчке по значку.</a:t>
            </a:r>
            <a:endParaRPr lang="en-US" altLang="en-US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546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4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546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/>
      <p:bldP spid="546819" grpId="1"/>
      <p:bldP spid="546820" grpId="0" animBg="1"/>
      <p:bldP spid="546820" grpId="1" animBg="1"/>
      <p:bldP spid="546821" grpId="0"/>
      <p:bldP spid="546821" grpId="1"/>
      <p:bldP spid="546822" grpId="0" animBg="1"/>
      <p:bldP spid="546822" grpId="1" animBg="1"/>
      <p:bldP spid="546890" grpId="0"/>
      <p:bldP spid="54689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3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083" name="WordArt 24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9386" name="Rectangle 5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99387" name="AutoShape 5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88" name="AutoShape 60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94" name="Picture 66" descr="j04092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417" name="Picture 89" descr="j02020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851275"/>
            <a:ext cx="3657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18" name="AutoShape 9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419" name="AutoShape 9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734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7344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48" name="AutoShape 8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44900"/>
            <a:ext cx="243522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53" name="Picture 13" descr="j0409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0650"/>
            <a:ext cx="30956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0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1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7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7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93675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Быт 9:6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179" name="WordArt 8"/>
          <p:cNvSpPr>
            <a:spLocks noChangeArrowheads="1" noChangeShapeType="1" noTextEdit="1"/>
          </p:cNvSpPr>
          <p:nvPr/>
        </p:nvSpPr>
        <p:spPr bwMode="auto">
          <a:xfrm>
            <a:off x="4689475" y="2492375"/>
            <a:ext cx="18288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Иак 3:9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4614" name="Text Box 22"/>
          <p:cNvSpPr txBox="1">
            <a:spLocks noChangeArrowheads="1"/>
          </p:cNvSpPr>
          <p:nvPr/>
        </p:nvSpPr>
        <p:spPr bwMode="auto">
          <a:xfrm>
            <a:off x="1258888" y="3213100"/>
            <a:ext cx="6577012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Т. Муньон                                                </a:t>
            </a:r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Все люди обоих полов, любых народностей, вне зависимости от экономического положения и возраста, все в равной степени отображают образ Бога, и поэтому перед Его лицом все равны</a:t>
            </a:r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».</a:t>
            </a:r>
            <a:endParaRPr lang="en-US" alt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4640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94641" name="AutoShape 4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4642" name="AutoShape 50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4648" name="Picture 56" descr="j0396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100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649" name="Picture 57" descr="PH01988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141663"/>
            <a:ext cx="99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650" name="Picture 58" descr="j0409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5084763"/>
            <a:ext cx="100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651" name="Picture 59" descr="j01785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084763"/>
            <a:ext cx="9985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652" name="AutoShape 60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4653" name="AutoShape 6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61" name="Group 41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52234" name="Group 42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42763" name="Freeform 43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64" name="Freeform 44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65" name="Freeform 45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66" name="Freeform 46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67" name="Freeform 47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68" name="Freeform 48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69" name="Freeform 49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0" name="Freeform 50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235" name="Group 51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42772" name="Freeform 52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3" name="Freeform 53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4" name="Freeform 54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5" name="Freeform 55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6" name="Freeform 56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7" name="Freeform 57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8" name="Freeform 58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79" name="Freeform 59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80" name="Freeform 60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81" name="Freeform 61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82" name="Freeform 62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2783" name="Freeform 63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42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587500"/>
            <a:ext cx="8886825" cy="22733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defRPr/>
            </a:pPr>
            <a:endParaRPr lang="ru-RU" altLang="en-US" sz="4000" b="1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</a:rPr>
              <a:t>Естественный образ (подобие)</a:t>
            </a:r>
            <a:endParaRPr lang="ru-RU" altLang="en-US" sz="4000" b="1" i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4000" b="1" i="1" dirty="0" smtClean="0"/>
              <a:t>Свойства остаются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4000" b="1" i="1" dirty="0" smtClean="0"/>
              <a:t>Испорчены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</a:rPr>
              <a:t>Нравственный образ (подобие)</a:t>
            </a:r>
            <a:endParaRPr lang="ru-RU" altLang="en-US" sz="4000" b="1" i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4000" b="1" i="1" dirty="0" smtClean="0"/>
              <a:t>Потерян</a:t>
            </a:r>
            <a:endParaRPr lang="ru-RU" altLang="en-US" sz="4000" b="1" i="1" dirty="0" smtClean="0"/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4000" b="1" i="1" dirty="0" smtClean="0"/>
              <a:t>Восстанавливается во Христе</a:t>
            </a:r>
          </a:p>
        </p:txBody>
      </p:sp>
      <p:sp>
        <p:nvSpPr>
          <p:cNvPr id="542753" name="Rectangle 33"/>
          <p:cNvSpPr>
            <a:spLocks noChangeArrowheads="1"/>
          </p:cNvSpPr>
          <p:nvPr/>
        </p:nvSpPr>
        <p:spPr bwMode="auto">
          <a:xfrm>
            <a:off x="250825" y="14128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Влияние грехопадения</a:t>
            </a:r>
          </a:p>
        </p:txBody>
      </p:sp>
      <p:sp>
        <p:nvSpPr>
          <p:cNvPr id="542758" name="Rectangle 3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42759" name="AutoShape 3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60" name="AutoShape 40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84" name="AutoShape 6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85" name="AutoShape 6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427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4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4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4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4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42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42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42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uiExpand="1" build="p" bldLvl="4" autoUpdateAnimBg="0"/>
      <p:bldP spid="5427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514" name="Group 2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54282" name="Group 3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76516" name="Freeform 4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7" name="Freeform 5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8" name="Freeform 6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9" name="Freeform 7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0" name="Freeform 8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1" name="Freeform 9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2" name="Freeform 10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3" name="Freeform 11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283" name="Group 12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76525" name="Freeform 13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6" name="Freeform 14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7" name="Freeform 15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8" name="Freeform 16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9" name="Freeform 17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0" name="Freeform 18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1" name="Freeform 19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2" name="Freeform 20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3" name="Freeform 21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4" name="Freeform 22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5" name="Freeform 23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6" name="Freeform 24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76542" name="Rectangle 30"/>
          <p:cNvSpPr>
            <a:spLocks noChangeArrowheads="1"/>
          </p:cNvSpPr>
          <p:nvPr/>
        </p:nvSpPr>
        <p:spPr bwMode="auto">
          <a:xfrm>
            <a:off x="250825" y="14128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Исторический обзор</a:t>
            </a:r>
          </a:p>
        </p:txBody>
      </p:sp>
      <p:sp>
        <p:nvSpPr>
          <p:cNvPr id="576543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7654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45" name="AutoShape 33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7" name="AutoShape 4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8" name="AutoShape 4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Rectangle 2"/>
          <p:cNvSpPr txBox="1">
            <a:spLocks noChangeArrowheads="1"/>
          </p:cNvSpPr>
          <p:nvPr/>
        </p:nvSpPr>
        <p:spPr bwMode="auto">
          <a:xfrm>
            <a:off x="398463" y="1682750"/>
            <a:ext cx="87391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70000"/>
              </a:lnSpc>
              <a:defRPr/>
            </a:pPr>
            <a:endParaRPr lang="ru-RU" altLang="en-US" sz="4000" b="1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 err="1" smtClean="0">
                <a:solidFill>
                  <a:schemeClr val="tx2"/>
                </a:solidFill>
              </a:rPr>
              <a:t>Ириней</a:t>
            </a:r>
            <a:endParaRPr lang="ru-RU" altLang="en-US" sz="3600" b="1" i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Образ: естественные свойства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Подобие: духовный потенциал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>
                <a:solidFill>
                  <a:schemeClr val="tx2"/>
                </a:solidFill>
              </a:rPr>
              <a:t>Климент </a:t>
            </a:r>
            <a:r>
              <a:rPr lang="ru-RU" altLang="en-US" sz="3600" b="1" i="1" dirty="0" smtClean="0">
                <a:solidFill>
                  <a:schemeClr val="tx2"/>
                </a:solidFill>
              </a:rPr>
              <a:t>Александрийский</a:t>
            </a:r>
            <a:endParaRPr lang="ru-RU" altLang="en-US" sz="3600" b="1" i="1" dirty="0" smtClean="0"/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Образ </a:t>
            </a:r>
            <a:r>
              <a:rPr lang="ru-RU" altLang="en-US" sz="3600" b="1" i="1" dirty="0"/>
              <a:t>= </a:t>
            </a:r>
            <a:r>
              <a:rPr lang="ru-RU" altLang="en-US" sz="3600" b="1" i="1" dirty="0" smtClean="0"/>
              <a:t>Разум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 smtClean="0">
                <a:solidFill>
                  <a:schemeClr val="tx2"/>
                </a:solidFill>
              </a:rPr>
              <a:t>Григорий</a:t>
            </a:r>
            <a:r>
              <a:rPr lang="ru-RU" altLang="en-US" sz="4000" b="1" i="1" dirty="0" smtClean="0">
                <a:solidFill>
                  <a:schemeClr val="tx2"/>
                </a:solidFill>
              </a:rPr>
              <a:t> Палама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/>
              <a:t>Образ = Разум</a:t>
            </a:r>
            <a:endParaRPr lang="ru-RU" altLang="en-US" sz="3600" b="1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 smtClean="0">
                <a:solidFill>
                  <a:schemeClr val="tx2"/>
                </a:solidFill>
              </a:rPr>
              <a:t>Григорий </a:t>
            </a:r>
            <a:r>
              <a:rPr lang="ru-RU" altLang="en-US" sz="3600" b="1" i="1" dirty="0">
                <a:solidFill>
                  <a:schemeClr val="tx2"/>
                </a:solidFill>
              </a:rPr>
              <a:t>Нисский</a:t>
            </a:r>
            <a:endParaRPr lang="ru-RU" altLang="en-US" sz="3600" b="1" i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Образ = </a:t>
            </a:r>
            <a:r>
              <a:rPr lang="ru-RU" altLang="en-US" sz="3600" b="1" i="1" dirty="0"/>
              <a:t>Разум и воля</a:t>
            </a:r>
            <a:r>
              <a:rPr lang="ru-RU" altLang="en-US" sz="3600" b="1" i="1" dirty="0">
                <a:solidFill>
                  <a:schemeClr val="tx2"/>
                </a:solidFill>
              </a:rPr>
              <a:t> </a:t>
            </a:r>
            <a:endParaRPr lang="ru-RU" altLang="en-US" sz="3600" b="1" i="1" dirty="0" smtClean="0"/>
          </a:p>
          <a:p>
            <a:pPr lvl="1" eaLnBrk="1" hangingPunct="1">
              <a:lnSpc>
                <a:spcPct val="70000"/>
              </a:lnSpc>
              <a:defRPr/>
            </a:pPr>
            <a:endParaRPr lang="ru-RU" altLang="en-US" sz="3600" b="1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42" grpId="0" autoUpdateAnimBg="0"/>
      <p:bldP spid="212" grpId="0" uiExpand="1" build="p" bldLvl="4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514" name="Group 2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56330" name="Group 3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76516" name="Freeform 4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7" name="Freeform 5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8" name="Freeform 6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9" name="Freeform 7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0" name="Freeform 8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1" name="Freeform 9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2" name="Freeform 10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3" name="Freeform 11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331" name="Group 12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76525" name="Freeform 13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6" name="Freeform 14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7" name="Freeform 15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8" name="Freeform 16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9" name="Freeform 17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0" name="Freeform 18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1" name="Freeform 19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2" name="Freeform 20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3" name="Freeform 21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4" name="Freeform 22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5" name="Freeform 23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6" name="Freeform 24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76542" name="Rectangle 30"/>
          <p:cNvSpPr>
            <a:spLocks noChangeArrowheads="1"/>
          </p:cNvSpPr>
          <p:nvPr/>
        </p:nvSpPr>
        <p:spPr bwMode="auto">
          <a:xfrm>
            <a:off x="250825" y="14128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Исторический обзор</a:t>
            </a:r>
          </a:p>
        </p:txBody>
      </p:sp>
      <p:sp>
        <p:nvSpPr>
          <p:cNvPr id="576543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7654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45" name="AutoShape 33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7" name="AutoShape 4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8" name="AutoShape 4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Rectangle 2"/>
          <p:cNvSpPr txBox="1">
            <a:spLocks noChangeArrowheads="1"/>
          </p:cNvSpPr>
          <p:nvPr/>
        </p:nvSpPr>
        <p:spPr bwMode="auto">
          <a:xfrm>
            <a:off x="398463" y="1682750"/>
            <a:ext cx="87391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70000"/>
              </a:lnSpc>
              <a:defRPr/>
            </a:pPr>
            <a:endParaRPr lang="ru-RU" altLang="en-US" sz="4000" b="1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 smtClean="0">
                <a:solidFill>
                  <a:schemeClr val="tx2"/>
                </a:solidFill>
              </a:rPr>
              <a:t>Василий </a:t>
            </a:r>
            <a:r>
              <a:rPr lang="ru-RU" altLang="en-US" sz="3600" b="1" i="1" dirty="0">
                <a:solidFill>
                  <a:schemeClr val="tx2"/>
                </a:solidFill>
              </a:rPr>
              <a:t>Великий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Образ = воля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 smtClean="0">
                <a:solidFill>
                  <a:schemeClr val="tx2"/>
                </a:solidFill>
              </a:rPr>
              <a:t>Иоанн Дамаскин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/>
              <a:t>Образ = </a:t>
            </a:r>
            <a:r>
              <a:rPr lang="ru-RU" altLang="en-US" sz="3600" b="1" i="1" dirty="0" smtClean="0"/>
              <a:t>воля</a:t>
            </a:r>
            <a:endParaRPr lang="ru-RU" altLang="en-US" sz="3600" b="1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en-US" sz="3600" b="1" i="1" dirty="0" smtClean="0">
                <a:solidFill>
                  <a:schemeClr val="tx2"/>
                </a:solidFill>
              </a:rPr>
              <a:t>Кирилл Александрийский</a:t>
            </a:r>
            <a:endParaRPr lang="ru-RU" altLang="en-US" sz="3600" b="1" i="1" dirty="0" smtClean="0"/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Образ = подобие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Дар Духа Святого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600" b="1" i="1" dirty="0" smtClean="0"/>
              <a:t>Бессмертие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ru-RU" altLang="en-US" sz="3600" b="1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 bldLvl="4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514" name="Group 2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58386" name="Group 3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76516" name="Freeform 4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7" name="Freeform 5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8" name="Freeform 6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19" name="Freeform 7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0" name="Freeform 8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1" name="Freeform 9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2" name="Freeform 10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3" name="Freeform 11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8387" name="Group 12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76525" name="Freeform 13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6" name="Freeform 14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7" name="Freeform 15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8" name="Freeform 16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29" name="Freeform 17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0" name="Freeform 18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1" name="Freeform 19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2" name="Freeform 20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3" name="Freeform 21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4" name="Freeform 22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5" name="Freeform 23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6536" name="Freeform 24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76540" name="Rectangle 28"/>
          <p:cNvSpPr>
            <a:spLocks noChangeArrowheads="1"/>
          </p:cNvSpPr>
          <p:nvPr/>
        </p:nvSpPr>
        <p:spPr bwMode="auto">
          <a:xfrm>
            <a:off x="-107950" y="2598738"/>
            <a:ext cx="4105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3" action="ppaction://hlinksldjump"/>
              </a:rPr>
              <a:t>Лютеранское</a:t>
            </a:r>
            <a:endParaRPr lang="ru-RU" alt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6542" name="Rectangle 30"/>
          <p:cNvSpPr>
            <a:spLocks noChangeArrowheads="1"/>
          </p:cNvSpPr>
          <p:nvPr/>
        </p:nvSpPr>
        <p:spPr bwMode="auto">
          <a:xfrm>
            <a:off x="250825" y="14128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Исторический обзор</a:t>
            </a:r>
          </a:p>
        </p:txBody>
      </p:sp>
      <p:sp>
        <p:nvSpPr>
          <p:cNvPr id="576543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7654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45" name="AutoShape 33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0" name="Rectangle 38"/>
          <p:cNvSpPr>
            <a:spLocks noChangeArrowheads="1"/>
          </p:cNvSpPr>
          <p:nvPr/>
        </p:nvSpPr>
        <p:spPr bwMode="auto">
          <a:xfrm>
            <a:off x="4716463" y="2565400"/>
            <a:ext cx="4133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5" action="ppaction://hlinksldjump"/>
              </a:rPr>
              <a:t>Католическое</a:t>
            </a:r>
            <a:endParaRPr lang="ru-RU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6552" name="Rectangle 40"/>
          <p:cNvSpPr>
            <a:spLocks noChangeArrowheads="1"/>
          </p:cNvSpPr>
          <p:nvPr/>
        </p:nvSpPr>
        <p:spPr bwMode="auto">
          <a:xfrm>
            <a:off x="4891088" y="4691063"/>
            <a:ext cx="39782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6" action="ppaction://hlinksldjump"/>
              </a:rPr>
              <a:t>Православное</a:t>
            </a:r>
            <a:endParaRPr lang="ru-RU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76553" name="Picture 41" descr="preist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12890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54" name="Picture 42" descr="LUTHER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271838"/>
            <a:ext cx="847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55" name="Picture 43" descr="BD0820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332413"/>
            <a:ext cx="13128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56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7" name="AutoShape 4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558" name="AutoShape 4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Rectangle 28"/>
          <p:cNvSpPr>
            <a:spLocks noChangeArrowheads="1"/>
          </p:cNvSpPr>
          <p:nvPr/>
        </p:nvSpPr>
        <p:spPr bwMode="auto">
          <a:xfrm>
            <a:off x="-107950" y="4614863"/>
            <a:ext cx="42846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10" action="ppaction://hlinksldjump"/>
              </a:rPr>
              <a:t>Методическое</a:t>
            </a:r>
            <a:endParaRPr lang="ru-RU" alt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5" name="Picture 16" descr="WESLE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5332413"/>
            <a:ext cx="11366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7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40" grpId="0" autoUpdateAnimBg="0"/>
      <p:bldP spid="576550" grpId="0"/>
      <p:bldP spid="576552" grpId="0"/>
      <p:bldP spid="576556" grpId="0" animBg="1"/>
      <p:bldP spid="2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5869" name="AutoShape 13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89188"/>
            <a:ext cx="9609138" cy="3200400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SzTx/>
              <a:buFontTx/>
              <a:buAutoNum type="arabicPeriod"/>
              <a:defRPr/>
            </a:pPr>
            <a:r>
              <a:rPr lang="ru-RU" altLang="en-US" sz="4000" b="1" smtClean="0"/>
              <a:t>Поэтический прием «параллелизм» (см. Быт. 49:11)</a:t>
            </a:r>
          </a:p>
          <a:p>
            <a:pPr marL="762000" indent="-76200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3600" b="1" smtClean="0"/>
              <a:t>	</a:t>
            </a:r>
            <a:r>
              <a:rPr lang="ru-RU" altLang="en-US" sz="4000" b="1" smtClean="0"/>
              <a:t>«</a:t>
            </a:r>
            <a:r>
              <a:rPr lang="ru-RU" altLang="en-US" sz="3600" b="1" smtClean="0"/>
              <a:t>Он привязывает </a:t>
            </a:r>
          </a:p>
          <a:p>
            <a:pPr marL="762000" indent="-76200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3600" b="1" smtClean="0"/>
              <a:t>	к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E4F826"/>
                </a:solidFill>
              </a:rPr>
              <a:t>виноградной лозе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00FF00"/>
                </a:solidFill>
              </a:rPr>
              <a:t>осленка своего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</a:p>
          <a:p>
            <a:pPr marL="762000" indent="-76200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3600" b="1" smtClean="0">
                <a:solidFill>
                  <a:srgbClr val="00FFCC"/>
                </a:solidFill>
              </a:rPr>
              <a:t>	</a:t>
            </a:r>
            <a:r>
              <a:rPr lang="ru-RU" altLang="en-US" sz="3600" b="1" smtClean="0"/>
              <a:t>и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E4F826"/>
                </a:solidFill>
              </a:rPr>
              <a:t>к лозе лучшего винограда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00FF00"/>
                </a:solidFill>
              </a:rPr>
              <a:t>сына                ослицы своей</a:t>
            </a:r>
            <a:r>
              <a:rPr lang="ru-RU" altLang="en-US" sz="3600" b="1" smtClean="0">
                <a:solidFill>
                  <a:srgbClr val="00FFCC"/>
                </a:solidFill>
              </a:rPr>
              <a:t>;</a:t>
            </a:r>
          </a:p>
          <a:p>
            <a:pPr marL="762000" indent="-76200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3600" b="1" smtClean="0">
                <a:solidFill>
                  <a:srgbClr val="00FFCC"/>
                </a:solidFill>
              </a:rPr>
              <a:t>	</a:t>
            </a:r>
            <a:r>
              <a:rPr lang="ru-RU" altLang="en-US" sz="3600" b="1" smtClean="0"/>
              <a:t>моет </a:t>
            </a:r>
            <a:r>
              <a:rPr lang="ru-RU" altLang="en-US" sz="3600" b="1" smtClean="0">
                <a:solidFill>
                  <a:srgbClr val="FF6699"/>
                </a:solidFill>
              </a:rPr>
              <a:t>в вине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FF3300"/>
                </a:solidFill>
              </a:rPr>
              <a:t>одежду свою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</a:p>
          <a:p>
            <a:pPr marL="762000" indent="-76200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3600" b="1" smtClean="0">
                <a:solidFill>
                  <a:srgbClr val="00FFCC"/>
                </a:solidFill>
              </a:rPr>
              <a:t>	</a:t>
            </a:r>
            <a:r>
              <a:rPr lang="ru-RU" altLang="en-US" sz="3600" b="1" smtClean="0"/>
              <a:t>и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FF6699"/>
                </a:solidFill>
              </a:rPr>
              <a:t>в крови гроздов</a:t>
            </a:r>
            <a:r>
              <a:rPr lang="ru-RU" altLang="en-US" sz="3600" b="1" smtClean="0">
                <a:solidFill>
                  <a:srgbClr val="00FFCC"/>
                </a:solidFill>
              </a:rPr>
              <a:t> </a:t>
            </a:r>
            <a:r>
              <a:rPr lang="ru-RU" altLang="en-US" sz="3600" b="1" smtClean="0">
                <a:solidFill>
                  <a:srgbClr val="FF3300"/>
                </a:solidFill>
              </a:rPr>
              <a:t>одеяние свое</a:t>
            </a:r>
            <a:r>
              <a:rPr lang="ru-RU" altLang="en-US" sz="4000" b="1" smtClean="0"/>
              <a:t>» </a:t>
            </a:r>
          </a:p>
        </p:txBody>
      </p:sp>
      <p:sp>
        <p:nvSpPr>
          <p:cNvPr id="505860" name="AutoShape 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5865" name="Rectangle 9"/>
          <p:cNvSpPr>
            <a:spLocks noChangeArrowheads="1"/>
          </p:cNvSpPr>
          <p:nvPr/>
        </p:nvSpPr>
        <p:spPr bwMode="auto">
          <a:xfrm>
            <a:off x="304800" y="1636713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05867" name="AutoShape 11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587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5872" name="AutoShape 1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0" grpId="0" animBg="1"/>
      <p:bldP spid="505869" grpId="0" animBg="1"/>
      <p:bldP spid="505858" grpId="0"/>
      <p:bldP spid="505859" grpId="0" uiExpand="1" build="p" bldLvl="5" autoUpdateAnimBg="0"/>
      <p:bldP spid="50586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4" name="AutoShape 20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45" name="AutoShape 21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00438"/>
            <a:ext cx="7620000" cy="2057400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smtClean="0"/>
              <a:t>	«</a:t>
            </a:r>
            <a:r>
              <a:rPr lang="en-US" altLang="en-US" sz="3600" b="1" smtClean="0"/>
              <a:t>И сказал Бог: сотворим человека</a:t>
            </a:r>
          </a:p>
          <a:p>
            <a:pPr marL="762000" indent="-7620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 smtClean="0"/>
              <a:t>	по</a:t>
            </a:r>
            <a:r>
              <a:rPr lang="en-US" altLang="en-US" sz="3600" b="1" smtClean="0">
                <a:solidFill>
                  <a:srgbClr val="00FFCC"/>
                </a:solidFill>
              </a:rPr>
              <a:t> </a:t>
            </a:r>
            <a:r>
              <a:rPr lang="en-US" altLang="en-US" sz="3600" b="1" smtClean="0">
                <a:solidFill>
                  <a:srgbClr val="E4F826"/>
                </a:solidFill>
              </a:rPr>
              <a:t>образу</a:t>
            </a:r>
            <a:r>
              <a:rPr lang="en-US" altLang="en-US" sz="3600" b="1" smtClean="0">
                <a:solidFill>
                  <a:srgbClr val="00FFCC"/>
                </a:solidFill>
              </a:rPr>
              <a:t> </a:t>
            </a:r>
            <a:r>
              <a:rPr lang="en-US" altLang="en-US" sz="3600" b="1" smtClean="0"/>
              <a:t>Нашему </a:t>
            </a:r>
          </a:p>
          <a:p>
            <a:pPr marL="762000" indent="-7620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 smtClean="0"/>
              <a:t>	по</a:t>
            </a:r>
            <a:r>
              <a:rPr lang="en-US" altLang="en-US" sz="3600" b="1" smtClean="0">
                <a:solidFill>
                  <a:srgbClr val="00FFCC"/>
                </a:solidFill>
              </a:rPr>
              <a:t> </a:t>
            </a:r>
            <a:r>
              <a:rPr lang="en-US" altLang="en-US" sz="3600" b="1" smtClean="0">
                <a:solidFill>
                  <a:srgbClr val="E4F826"/>
                </a:solidFill>
              </a:rPr>
              <a:t>подобию</a:t>
            </a:r>
            <a:r>
              <a:rPr lang="en-US" altLang="en-US" sz="3600" b="1" smtClean="0">
                <a:solidFill>
                  <a:srgbClr val="00FFCC"/>
                </a:solidFill>
              </a:rPr>
              <a:t> </a:t>
            </a:r>
            <a:r>
              <a:rPr lang="en-US" altLang="en-US" sz="3600" b="1" smtClean="0"/>
              <a:t>Нашему</a:t>
            </a:r>
            <a:r>
              <a:rPr lang="ru-RU" altLang="en-US" sz="3600" b="1" smtClean="0"/>
              <a:t>».</a:t>
            </a:r>
            <a:r>
              <a:rPr lang="en-US" altLang="en-US" sz="3600" b="1" smtClean="0"/>
              <a:t> </a:t>
            </a:r>
          </a:p>
        </p:txBody>
      </p:sp>
      <p:sp>
        <p:nvSpPr>
          <p:cNvPr id="538628" name="AutoShape 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3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38641" name="AutoShape 17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38643" name="Rectangle 19"/>
          <p:cNvSpPr>
            <a:spLocks noChangeArrowheads="1"/>
          </p:cNvSpPr>
          <p:nvPr/>
        </p:nvSpPr>
        <p:spPr bwMode="auto">
          <a:xfrm>
            <a:off x="76200" y="2389188"/>
            <a:ext cx="96091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62000" indent="-7620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43000" indent="-68580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5000" indent="-5334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2200" indent="-5334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9400" indent="-533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6600" indent="-533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3800" indent="-533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91000" indent="-533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Tx/>
              <a:buFontTx/>
              <a:buAutoNum type="arabicPeriod"/>
              <a:defRPr/>
            </a:pPr>
            <a:r>
              <a:rPr lang="ru-RU" altLang="en-US" sz="4000" b="1" smtClean="0"/>
              <a:t>Поэтический прием «параллелизм» (см. Быт. 1:27)</a:t>
            </a:r>
          </a:p>
        </p:txBody>
      </p:sp>
      <p:sp>
        <p:nvSpPr>
          <p:cNvPr id="538646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47" name="AutoShape 2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3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386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3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44" grpId="0" animBg="1"/>
      <p:bldP spid="538645" grpId="0" animBg="1"/>
      <p:bldP spid="538627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87" name="AutoShape 19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9188" name="AutoShape 20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2503488"/>
            <a:ext cx="8915400" cy="2941637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chemeClr val="tx1"/>
              </a:buClr>
              <a:buSzTx/>
              <a:buFontTx/>
              <a:buAutoNum type="arabicPeriod" startAt="2"/>
              <a:defRPr/>
            </a:pPr>
            <a:r>
              <a:rPr lang="ru-RU" altLang="en-US" sz="4000" b="1" smtClean="0"/>
              <a:t>Пропуск слова «подобие»: </a:t>
            </a:r>
          </a:p>
          <a:p>
            <a:pPr marL="762000" indent="-76200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smtClean="0"/>
              <a:t>	«</a:t>
            </a:r>
            <a:r>
              <a:rPr lang="en-US" altLang="en-US" sz="3600" b="1" smtClean="0">
                <a:solidFill>
                  <a:schemeClr val="tx2"/>
                </a:solidFill>
              </a:rPr>
              <a:t>И сказал Бог: сотворим человека по образу Нашему по подобию Нашем</a:t>
            </a:r>
            <a:r>
              <a:rPr lang="ru-RU" altLang="en-US" sz="3600" b="1" smtClean="0">
                <a:solidFill>
                  <a:schemeClr val="tx2"/>
                </a:solidFill>
              </a:rPr>
              <a:t>... </a:t>
            </a:r>
            <a:r>
              <a:rPr lang="en-US" altLang="en-US" sz="3600" b="1" smtClean="0">
                <a:solidFill>
                  <a:schemeClr val="tx2"/>
                </a:solidFill>
              </a:rPr>
              <a:t>И сотворил Бог человека по образу Своему</a:t>
            </a:r>
            <a:r>
              <a:rPr lang="ru-RU" altLang="en-US" sz="3600" b="1" smtClean="0"/>
              <a:t>» (Быт. 1:</a:t>
            </a:r>
            <a:r>
              <a:rPr lang="en-US" altLang="en-US" sz="3600" b="1" smtClean="0"/>
              <a:t>26</a:t>
            </a:r>
            <a:r>
              <a:rPr lang="ru-RU" altLang="en-US" sz="3600" b="1" smtClean="0"/>
              <a:t>-</a:t>
            </a:r>
            <a:r>
              <a:rPr lang="en-US" altLang="en-US" sz="3600" b="1" smtClean="0"/>
              <a:t>27</a:t>
            </a:r>
            <a:r>
              <a:rPr lang="ru-RU" altLang="en-US" sz="3600" b="1" smtClean="0"/>
              <a:t>). </a:t>
            </a:r>
          </a:p>
        </p:txBody>
      </p:sp>
      <p:sp>
        <p:nvSpPr>
          <p:cNvPr id="519172" name="AutoShape 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918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19185" name="AutoShape 17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8" name="Rectangle 18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b="1">
                <a:cs typeface="Times New Roman" panose="02020603050405020304" pitchFamily="18" charset="0"/>
              </a:rPr>
              <a:t>Доказательство</a:t>
            </a:r>
          </a:p>
        </p:txBody>
      </p:sp>
      <p:sp>
        <p:nvSpPr>
          <p:cNvPr id="51918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9190" name="AutoShape 22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91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7" grpId="0" animBg="1"/>
      <p:bldP spid="519188" grpId="0" animBg="1"/>
      <p:bldP spid="519171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7" name="Group 53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11273" name="Group 54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5" name="Freeform 61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6" name="Freeform 62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274" name="Group 63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11328" name="Freeform 64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29" name="Freeform 65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0" name="Freeform 66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1" name="Freeform 67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2" name="Freeform 68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3" name="Freeform 69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4" name="Freeform 70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5" name="Freeform 71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6" name="Freeform 72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7" name="Freeform 73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8" name="Freeform 74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39" name="Freeform 75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79388" y="1295400"/>
            <a:ext cx="8748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«Сказал Бог: сотворим человека по </a:t>
            </a:r>
            <a:r>
              <a:rPr lang="ru-RU" altLang="en-US" sz="4000" b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образу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Нашему по </a:t>
            </a:r>
            <a:r>
              <a:rPr lang="ru-RU" altLang="en-US" sz="4000" b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подобию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Нашему» (Быт. 1:26)</a:t>
            </a:r>
          </a:p>
        </p:txBody>
      </p:sp>
      <p:sp>
        <p:nvSpPr>
          <p:cNvPr id="11341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11342" name="AutoShape 7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43" name="AutoShape 79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44" name="AutoShape 8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04" name="AutoShape 14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81" name="AutoShape 9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6282" name="AutoShape 10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484438"/>
            <a:ext cx="8915400" cy="4113212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chemeClr val="tx1"/>
              </a:buClr>
              <a:buSzTx/>
              <a:buFontTx/>
              <a:buAutoNum type="arabicPeriod" startAt="3"/>
              <a:defRPr/>
            </a:pPr>
            <a:r>
              <a:rPr lang="ru-RU" altLang="en-US" sz="4000" b="1" smtClean="0"/>
              <a:t>Пропуск слова «образ»:</a:t>
            </a:r>
          </a:p>
          <a:p>
            <a:pPr marL="762000" indent="-762000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ru-RU" altLang="en-US" sz="3600" b="1" smtClean="0"/>
              <a:t>	«</a:t>
            </a:r>
            <a:r>
              <a:rPr lang="en-US" altLang="en-US" sz="3600" b="1" smtClean="0">
                <a:solidFill>
                  <a:schemeClr val="tx2"/>
                </a:solidFill>
              </a:rPr>
              <a:t>Им благословляем Бога и Отца, и им проклинаем человеков, сотворенных по подобию Божию</a:t>
            </a:r>
            <a:r>
              <a:rPr lang="ru-RU" altLang="en-US" sz="3600" b="1" smtClean="0"/>
              <a:t>» (Иак. 3:9)</a:t>
            </a:r>
          </a:p>
          <a:p>
            <a:pPr marL="762000" indent="-762000" algn="ctr"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ru-RU" altLang="en-US" sz="3600" b="1" smtClean="0"/>
              <a:t>«</a:t>
            </a:r>
            <a:r>
              <a:rPr lang="en-US" altLang="en-US" sz="3600" b="1" smtClean="0">
                <a:solidFill>
                  <a:schemeClr val="tx2"/>
                </a:solidFill>
              </a:rPr>
              <a:t>Вот родословие Адама: когда Бог сотворил человека, по подобию</a:t>
            </a:r>
            <a:r>
              <a:rPr lang="ru-RU" altLang="en-US" sz="3600" b="1" smtClean="0">
                <a:solidFill>
                  <a:schemeClr val="tx2"/>
                </a:solidFill>
              </a:rPr>
              <a:t> </a:t>
            </a:r>
            <a:r>
              <a:rPr lang="en-US" altLang="en-US" sz="3600" b="1" smtClean="0">
                <a:solidFill>
                  <a:schemeClr val="tx2"/>
                </a:solidFill>
              </a:rPr>
              <a:t>Божию создал его</a:t>
            </a:r>
            <a:r>
              <a:rPr lang="ru-RU" altLang="en-US" sz="3600" b="1" smtClean="0"/>
              <a:t>» (Быт. 5:1)</a:t>
            </a:r>
          </a:p>
        </p:txBody>
      </p:sp>
      <p:sp>
        <p:nvSpPr>
          <p:cNvPr id="566275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66279" name="AutoShape 7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66283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6284" name="AutoShape 12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81" grpId="0" animBg="1"/>
      <p:bldP spid="566282" grpId="0" animBg="1"/>
      <p:bldP spid="566274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27" name="AutoShape 23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8" name="AutoShape 24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08" name="AutoShape 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152400" y="2455863"/>
            <a:ext cx="891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858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Слово «образ»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 нравственном  смысле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«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Ибо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кого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Он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предузнал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тем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и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предопределил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быть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подобными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образу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Сына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Своего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                                (Рим. 8:29)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1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07923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07925" name="AutoShape 21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07929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0" name="AutoShape 2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27" grpId="0" animBg="1"/>
      <p:bldP spid="507928" grpId="0" animBg="1"/>
      <p:bldP spid="507914" grpId="0" build="p" bldLvl="4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27" name="AutoShape 23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8" name="AutoShape 24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08" name="AutoShape 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152400" y="2455863"/>
            <a:ext cx="891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858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Слово «образ»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 нравственном  смысле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Мы же все открытым </a:t>
            </a:r>
            <a:r>
              <a:rPr lang="ru-RU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лицем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как в зеркале, взирая на славу Господню, преображаемся в тот же образ от славы в славу, как от Господня Духа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 (2 Кор. 3:18).</a:t>
            </a:r>
          </a:p>
        </p:txBody>
      </p:sp>
      <p:sp>
        <p:nvSpPr>
          <p:cNvPr id="507923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07925" name="AutoShape 21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07929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0" name="AutoShape 2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27" grpId="0" animBg="1"/>
      <p:bldP spid="507928" grpId="0" animBg="1"/>
      <p:bldP spid="507914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27" name="AutoShape 23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8" name="AutoShape 24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08" name="AutoShape 4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152400" y="2455863"/>
            <a:ext cx="891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858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Слово «образ»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 нравственном  смысле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…и облекшись в нового, который обновляется в познании по образу Создавшего его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 (Кол. 3:10).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1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07923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07925" name="AutoShape 21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07929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0" name="AutoShape 2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27" grpId="0" animBg="1"/>
      <p:bldP spid="507928" grpId="0" animBg="1"/>
      <p:bldP spid="507914" grpId="0" build="p" bldLvl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7" name="AutoShape 9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0378" name="AutoShape 10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0370" name="AutoShape 2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152400" y="2455863"/>
            <a:ext cx="891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858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5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Слово «подобие» в ненравственном смысле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1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благословляем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Бога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и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Отца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и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им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проклинаем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человеков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сотворенных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подобию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Божию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 (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Иак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3:9)</a:t>
            </a:r>
            <a:endParaRPr lang="en-US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70375" name="AutoShape 7" descr="90%">
            <a:hlinkClick r:id="rId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70379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0380" name="AutoShape 12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7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7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7" grpId="0" animBg="1"/>
      <p:bldP spid="570378" grpId="0" animBg="1"/>
      <p:bldP spid="570372" grpId="0" build="p" bldLvl="4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5" name="AutoShape 19"/>
          <p:cNvSpPr>
            <a:spLocks noChangeArrowheads="1"/>
          </p:cNvSpPr>
          <p:nvPr/>
        </p:nvSpPr>
        <p:spPr bwMode="auto">
          <a:xfrm>
            <a:off x="2052638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596" name="AutoShape 20"/>
          <p:cNvSpPr>
            <a:spLocks noChangeArrowheads="1"/>
          </p:cNvSpPr>
          <p:nvPr/>
        </p:nvSpPr>
        <p:spPr bwMode="auto">
          <a:xfrm flipH="1">
            <a:off x="4572000" y="2492375"/>
            <a:ext cx="2447925" cy="37433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578" name="AutoShape 2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152400" y="2384425"/>
            <a:ext cx="891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858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6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Параллель с рождением человека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«</a:t>
            </a:r>
            <a:r>
              <a:rPr lang="en-US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Адам жил сто тридцать лет и родил [сына] по подобию своему по образу своему, и нарек ему имя: Сиф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                 (Быт. 5:3).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36585" name="Picture 9" descr="PE0171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4832350"/>
            <a:ext cx="1196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0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Синонимичность образа и подобия</a:t>
            </a:r>
          </a:p>
        </p:txBody>
      </p:sp>
      <p:sp>
        <p:nvSpPr>
          <p:cNvPr id="536591" name="AutoShape 15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592" name="AutoShape 16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593" name="Rectangle 17"/>
          <p:cNvSpPr>
            <a:spLocks noChangeArrowheads="1"/>
          </p:cNvSpPr>
          <p:nvPr/>
        </p:nvSpPr>
        <p:spPr bwMode="auto">
          <a:xfrm>
            <a:off x="304800" y="162877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Доказательство</a:t>
            </a:r>
          </a:p>
        </p:txBody>
      </p:sp>
      <p:sp>
        <p:nvSpPr>
          <p:cNvPr id="536597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3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365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3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36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36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95" grpId="0" animBg="1"/>
      <p:bldP spid="536596" grpId="0" animBg="1"/>
      <p:bldP spid="536583" grpId="0" build="p" bldLvl="4" autoUpdateAnimBg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484313"/>
            <a:ext cx="9144001" cy="1674812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400" b="1" dirty="0" smtClean="0"/>
              <a:t>Моральные аспекты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ru-RU" altLang="en-US" sz="3400" b="1" dirty="0" smtClean="0">
                <a:solidFill>
                  <a:srgbClr val="E4F826"/>
                </a:solidFill>
              </a:rPr>
              <a:t>совесть, святость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400" b="1" dirty="0" smtClean="0"/>
              <a:t>Духовные аспекты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ru-RU" altLang="en-US" sz="3400" b="1" dirty="0" smtClean="0">
                <a:solidFill>
                  <a:srgbClr val="E4F826"/>
                </a:solidFill>
              </a:rPr>
              <a:t>дух, духовная жизнь, бессмертие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400" b="1" dirty="0" smtClean="0"/>
              <a:t>Умственные аспекты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ru-RU" altLang="en-US" sz="3400" b="1" dirty="0" smtClean="0">
                <a:solidFill>
                  <a:srgbClr val="E4F826"/>
                </a:solidFill>
              </a:rPr>
              <a:t>разум, язык, эмоции, творчество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400" b="1" dirty="0" smtClean="0"/>
              <a:t>Относительные аспекты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ru-RU" altLang="en-US" sz="3400" b="1" dirty="0" smtClean="0">
                <a:solidFill>
                  <a:srgbClr val="E4F826"/>
                </a:solidFill>
              </a:rPr>
              <a:t>взаимоотношения, владение творением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ru-RU" altLang="en-US" sz="3400" b="1" dirty="0" smtClean="0"/>
              <a:t>«Физические» </a:t>
            </a:r>
            <a:r>
              <a:rPr lang="ru-RU" altLang="en-US" sz="3400" b="1" dirty="0" smtClean="0"/>
              <a:t>аспекты 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ru-RU" altLang="en-US" sz="3400" b="1" dirty="0" smtClean="0">
                <a:solidFill>
                  <a:srgbClr val="E4F826"/>
                </a:solidFill>
              </a:rPr>
              <a:t>сообщение, восприятие, производительность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smtClean="0">
                <a:latin typeface="Tahoma" panose="020B0604030504040204" pitchFamily="34" charset="0"/>
                <a:cs typeface="Tahoma" panose="020B0604030504040204" pitchFamily="34" charset="0"/>
              </a:rPr>
              <a:t>Уэйн Грудем</a:t>
            </a:r>
          </a:p>
        </p:txBody>
      </p:sp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4572000" y="4343400"/>
            <a:ext cx="457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accent2"/>
              </a:buClr>
              <a:buSzTx/>
              <a:buFont typeface="Wingdings" panose="05000000000000000000" pitchFamily="2" charset="2"/>
              <a:buBlip>
                <a:blip r:embed="rId4"/>
              </a:buBlip>
            </a:pPr>
            <a:endParaRPr lang="ru-RU" altLang="en-US" sz="3600" b="1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202" name="AutoShape 10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209" name="AutoShape 1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210" name="AutoShape 18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212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bldLvl="4" autoUpdateAnimBg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788" name="Picture 100" descr="j0400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844675"/>
            <a:ext cx="32019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691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-252413" y="1557338"/>
            <a:ext cx="9467851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 = естественные свойства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Подобие = моральный характер</a:t>
            </a:r>
            <a:endParaRPr lang="en-US" altLang="en-US" sz="4000" b="1" i="1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 лишь частично испорчен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Подобие не полностью потеряно</a:t>
            </a:r>
          </a:p>
        </p:txBody>
      </p:sp>
      <p:sp>
        <p:nvSpPr>
          <p:cNvPr id="498759" name="Rectangle 71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Католическое понимание</a:t>
            </a:r>
          </a:p>
        </p:txBody>
      </p:sp>
      <p:sp>
        <p:nvSpPr>
          <p:cNvPr id="498760" name="AutoShape 72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8761" name="AutoShape 73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8789" name="Rectangle 101"/>
          <p:cNvSpPr>
            <a:spLocks noGrp="1" noChangeArrowheads="1"/>
          </p:cNvSpPr>
          <p:nvPr>
            <p:ph type="body" idx="1"/>
          </p:nvPr>
        </p:nvSpPr>
        <p:spPr>
          <a:xfrm>
            <a:off x="-228600" y="4098925"/>
            <a:ext cx="4584700" cy="1130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b="1" i="1" dirty="0" smtClean="0">
                <a:solidFill>
                  <a:schemeClr val="tx2"/>
                </a:solidFill>
              </a:rPr>
              <a:t>Возможно грешнику узнать кое-что о Боге</a:t>
            </a:r>
          </a:p>
        </p:txBody>
      </p:sp>
      <p:pic>
        <p:nvPicPr>
          <p:cNvPr id="498790" name="Picture 102" descr="BD0702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5589588"/>
            <a:ext cx="14557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791" name="Rectangle 103"/>
          <p:cNvSpPr>
            <a:spLocks noChangeArrowheads="1"/>
          </p:cNvSpPr>
          <p:nvPr/>
        </p:nvSpPr>
        <p:spPr bwMode="auto">
          <a:xfrm>
            <a:off x="3203575" y="4124325"/>
            <a:ext cx="59769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alt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Возможно грешнику добрые дела творить </a:t>
            </a:r>
          </a:p>
        </p:txBody>
      </p:sp>
      <p:pic>
        <p:nvPicPr>
          <p:cNvPr id="498792" name="Picture 104" descr="BD0687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9100"/>
            <a:ext cx="2057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794" name="AutoShape 10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987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9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9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98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98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13" grpId="0" uiExpand="1" build="p" bldLvl="4" autoUpdateAnimBg="0"/>
      <p:bldP spid="498789" grpId="0" uiExpand="1" build="p" bldLvl="4" autoUpdateAnimBg="0"/>
      <p:bldP spid="498791" grpId="0" autoUpdateAnimBg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47863"/>
            <a:ext cx="8863013" cy="2273300"/>
          </a:xfrm>
        </p:spPr>
        <p:txBody>
          <a:bodyPr/>
          <a:lstStyle/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000" b="1" i="1" dirty="0" smtClean="0"/>
              <a:t>Образ и подобие синонимы</a:t>
            </a:r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000" b="1" i="1" dirty="0" smtClean="0"/>
              <a:t>Естественный образ (подобие) испорчен</a:t>
            </a:r>
            <a:endParaRPr lang="ru-RU" altLang="en-US" sz="4000" b="1" i="1" dirty="0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000" b="1" i="1" dirty="0" smtClean="0"/>
              <a:t>Нравственный образ (подобие) потерян</a:t>
            </a:r>
            <a:endParaRPr lang="ru-RU" altLang="en-US" sz="4000" b="1" i="1" dirty="0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000" b="1" i="1" dirty="0" smtClean="0"/>
              <a:t>Естественный образ (подобие) </a:t>
            </a:r>
            <a:r>
              <a:rPr lang="ru-RU" altLang="en-US" sz="4000" b="1" i="1" dirty="0" smtClean="0"/>
              <a:t>-- не только «разум и воля», а тоже «правильный склад ума и воли»</a:t>
            </a:r>
          </a:p>
        </p:txBody>
      </p:sp>
      <p:sp>
        <p:nvSpPr>
          <p:cNvPr id="475139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2" name="Picture 28" descr="LUTHER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21000"/>
            <a:ext cx="11445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73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Лютеранское понимание</a:t>
            </a:r>
          </a:p>
        </p:txBody>
      </p:sp>
      <p:sp>
        <p:nvSpPr>
          <p:cNvPr id="475174" name="AutoShape 3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175" name="AutoShape 39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176" name="AutoShape 4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build="p" bldLvl="4" autoUpdateAnimBg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963738"/>
            <a:ext cx="8532812" cy="2273300"/>
          </a:xfrm>
        </p:spPr>
        <p:txBody>
          <a:bodyPr/>
          <a:lstStyle/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3800" b="1" i="1" dirty="0" smtClean="0"/>
              <a:t>Образ (подобие)</a:t>
            </a:r>
            <a:endParaRPr lang="ru-RU" altLang="en-US" sz="3800" b="1" i="1" dirty="0" smtClean="0"/>
          </a:p>
          <a:p>
            <a:pPr lvl="3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естественный: воля, эмоции, бессмертие</a:t>
            </a:r>
          </a:p>
          <a:p>
            <a:pPr lvl="3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нравственный: святость, разум</a:t>
            </a:r>
          </a:p>
          <a:p>
            <a:pPr lvl="3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политический: управление</a:t>
            </a:r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3800" b="1" i="1" dirty="0" smtClean="0"/>
              <a:t>Грехопадение</a:t>
            </a:r>
          </a:p>
          <a:p>
            <a:pPr lvl="3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3600" b="1" i="1" dirty="0" smtClean="0"/>
              <a:t>остаток естественного и политического образов</a:t>
            </a:r>
          </a:p>
          <a:p>
            <a:pPr marL="1371600" lvl="3" indent="0" eaLnBrk="1" hangingPunct="1">
              <a:lnSpc>
                <a:spcPct val="7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altLang="en-US" sz="4000" b="1" i="1" dirty="0" smtClean="0"/>
          </a:p>
        </p:txBody>
      </p:sp>
      <p:sp>
        <p:nvSpPr>
          <p:cNvPr id="475139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173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Методическое понимание</a:t>
            </a:r>
          </a:p>
        </p:txBody>
      </p:sp>
      <p:sp>
        <p:nvSpPr>
          <p:cNvPr id="475174" name="AutoShape 3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175" name="AutoShape 39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176" name="AutoShape 4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5" name="Picture 16" descr="WES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141663"/>
            <a:ext cx="14970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build="p" bldLvl="4" autoUpdateAnimBg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282" name="Group 2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13382" name="Group 3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609284" name="Freeform 4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85" name="Freeform 5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86" name="Freeform 6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87" name="Freeform 7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88" name="Freeform 8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89" name="Freeform 9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0" name="Freeform 10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1" name="Freeform 11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83" name="Group 12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609293" name="Freeform 13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4" name="Freeform 14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5" name="Freeform 15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6" name="Freeform 16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7" name="Freeform 17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8" name="Freeform 18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299" name="Freeform 19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00" name="Freeform 20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01" name="Freeform 21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02" name="Freeform 22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03" name="Freeform 23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04" name="Freeform 24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09308" name="WordArt 28"/>
          <p:cNvSpPr>
            <a:spLocks noChangeArrowheads="1" noChangeShapeType="1" noTextEdit="1"/>
          </p:cNvSpPr>
          <p:nvPr/>
        </p:nvSpPr>
        <p:spPr bwMode="auto">
          <a:xfrm>
            <a:off x="1477963" y="3068638"/>
            <a:ext cx="1941512" cy="9064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Образ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09309" name="WordArt 29"/>
          <p:cNvSpPr>
            <a:spLocks noChangeArrowheads="1" noChangeShapeType="1" noTextEdit="1"/>
          </p:cNvSpPr>
          <p:nvPr/>
        </p:nvSpPr>
        <p:spPr bwMode="auto">
          <a:xfrm>
            <a:off x="5435600" y="3068638"/>
            <a:ext cx="2305050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Подобие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09312" name="Text Box 32"/>
          <p:cNvSpPr txBox="1">
            <a:spLocks noChangeArrowheads="1"/>
          </p:cNvSpPr>
          <p:nvPr/>
        </p:nvSpPr>
        <p:spPr bwMode="auto">
          <a:xfrm>
            <a:off x="4170363" y="29972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9313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609314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15" name="AutoShape 35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16" name="AutoShape 3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9317" name="Group 37"/>
          <p:cNvGrpSpPr>
            <a:grpSpLocks/>
          </p:cNvGrpSpPr>
          <p:nvPr/>
        </p:nvGrpSpPr>
        <p:grpSpPr bwMode="auto">
          <a:xfrm>
            <a:off x="4716463" y="2997200"/>
            <a:ext cx="433387" cy="431800"/>
            <a:chOff x="4332" y="2931"/>
            <a:chExt cx="1050" cy="1142"/>
          </a:xfrm>
        </p:grpSpPr>
        <p:grpSp>
          <p:nvGrpSpPr>
            <p:cNvPr id="13325" name="Group 38"/>
            <p:cNvGrpSpPr>
              <a:grpSpLocks/>
            </p:cNvGrpSpPr>
            <p:nvPr/>
          </p:nvGrpSpPr>
          <p:grpSpPr bwMode="auto">
            <a:xfrm>
              <a:off x="4332" y="2931"/>
              <a:ext cx="1050" cy="1142"/>
              <a:chOff x="4150" y="2659"/>
              <a:chExt cx="1050" cy="1142"/>
            </a:xfrm>
          </p:grpSpPr>
          <p:sp>
            <p:nvSpPr>
              <p:cNvPr id="609319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9"/>
                <a:ext cx="1050" cy="1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0" name="Freeform 40"/>
              <p:cNvSpPr>
                <a:spLocks/>
              </p:cNvSpPr>
              <p:nvPr/>
            </p:nvSpPr>
            <p:spPr bwMode="auto">
              <a:xfrm>
                <a:off x="4150" y="3070"/>
                <a:ext cx="112" cy="34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1" name="Freeform 41"/>
              <p:cNvSpPr>
                <a:spLocks/>
              </p:cNvSpPr>
              <p:nvPr/>
            </p:nvSpPr>
            <p:spPr bwMode="auto">
              <a:xfrm>
                <a:off x="4254" y="2747"/>
                <a:ext cx="492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2" name="Freeform 42"/>
              <p:cNvSpPr>
                <a:spLocks/>
              </p:cNvSpPr>
              <p:nvPr/>
            </p:nvSpPr>
            <p:spPr bwMode="auto">
              <a:xfrm>
                <a:off x="4665" y="2663"/>
                <a:ext cx="35" cy="84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3" name="Freeform 43"/>
              <p:cNvSpPr>
                <a:spLocks/>
              </p:cNvSpPr>
              <p:nvPr/>
            </p:nvSpPr>
            <p:spPr bwMode="auto">
              <a:xfrm>
                <a:off x="4665" y="3641"/>
                <a:ext cx="38" cy="160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4" name="Freeform 44"/>
              <p:cNvSpPr>
                <a:spLocks/>
              </p:cNvSpPr>
              <p:nvPr/>
            </p:nvSpPr>
            <p:spPr bwMode="auto">
              <a:xfrm>
                <a:off x="4619" y="2873"/>
                <a:ext cx="496" cy="781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5" name="Freeform 45"/>
              <p:cNvSpPr>
                <a:spLocks/>
              </p:cNvSpPr>
              <p:nvPr/>
            </p:nvSpPr>
            <p:spPr bwMode="auto">
              <a:xfrm>
                <a:off x="5112" y="3075"/>
                <a:ext cx="88" cy="25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26" name="Group 46"/>
            <p:cNvGrpSpPr>
              <a:grpSpLocks/>
            </p:cNvGrpSpPr>
            <p:nvPr/>
          </p:nvGrpSpPr>
          <p:grpSpPr bwMode="auto">
            <a:xfrm>
              <a:off x="4370" y="2976"/>
              <a:ext cx="1005" cy="1051"/>
              <a:chOff x="4150" y="2659"/>
              <a:chExt cx="1050" cy="1142"/>
            </a:xfrm>
          </p:grpSpPr>
          <p:sp>
            <p:nvSpPr>
              <p:cNvPr id="609327" name="AutoShape 47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60"/>
                <a:ext cx="1049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8" name="Freeform 48"/>
              <p:cNvSpPr>
                <a:spLocks/>
              </p:cNvSpPr>
              <p:nvPr/>
            </p:nvSpPr>
            <p:spPr bwMode="auto">
              <a:xfrm>
                <a:off x="4150" y="3071"/>
                <a:ext cx="113" cy="32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29" name="Freeform 49"/>
              <p:cNvSpPr>
                <a:spLocks/>
              </p:cNvSpPr>
              <p:nvPr/>
            </p:nvSpPr>
            <p:spPr bwMode="auto">
              <a:xfrm>
                <a:off x="4251" y="2747"/>
                <a:ext cx="494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0" name="Freeform 50"/>
              <p:cNvSpPr>
                <a:spLocks/>
              </p:cNvSpPr>
              <p:nvPr/>
            </p:nvSpPr>
            <p:spPr bwMode="auto">
              <a:xfrm>
                <a:off x="4669" y="2665"/>
                <a:ext cx="32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1" name="Freeform 51"/>
              <p:cNvSpPr>
                <a:spLocks/>
              </p:cNvSpPr>
              <p:nvPr/>
            </p:nvSpPr>
            <p:spPr bwMode="auto">
              <a:xfrm>
                <a:off x="4669" y="3641"/>
                <a:ext cx="36" cy="160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2" name="Freeform 52"/>
              <p:cNvSpPr>
                <a:spLocks/>
              </p:cNvSpPr>
              <p:nvPr/>
            </p:nvSpPr>
            <p:spPr bwMode="auto">
              <a:xfrm>
                <a:off x="4621" y="2875"/>
                <a:ext cx="494" cy="780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3" name="Freeform 53"/>
              <p:cNvSpPr>
                <a:spLocks/>
              </p:cNvSpPr>
              <p:nvPr/>
            </p:nvSpPr>
            <p:spPr bwMode="auto">
              <a:xfrm>
                <a:off x="5111" y="3075"/>
                <a:ext cx="88" cy="23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27" name="Group 54"/>
            <p:cNvGrpSpPr>
              <a:grpSpLocks/>
            </p:cNvGrpSpPr>
            <p:nvPr/>
          </p:nvGrpSpPr>
          <p:grpSpPr bwMode="auto">
            <a:xfrm>
              <a:off x="4415" y="2976"/>
              <a:ext cx="914" cy="998"/>
              <a:chOff x="4150" y="2659"/>
              <a:chExt cx="1050" cy="1142"/>
            </a:xfrm>
          </p:grpSpPr>
          <p:sp>
            <p:nvSpPr>
              <p:cNvPr id="609335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4152" y="2660"/>
                <a:ext cx="1047" cy="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6" name="Freeform 56"/>
              <p:cNvSpPr>
                <a:spLocks/>
              </p:cNvSpPr>
              <p:nvPr/>
            </p:nvSpPr>
            <p:spPr bwMode="auto">
              <a:xfrm>
                <a:off x="4152" y="3074"/>
                <a:ext cx="115" cy="29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7" name="Freeform 57"/>
              <p:cNvSpPr>
                <a:spLocks/>
              </p:cNvSpPr>
              <p:nvPr/>
            </p:nvSpPr>
            <p:spPr bwMode="auto">
              <a:xfrm>
                <a:off x="4253" y="2747"/>
                <a:ext cx="495" cy="572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8" name="Freeform 58"/>
              <p:cNvSpPr>
                <a:spLocks/>
              </p:cNvSpPr>
              <p:nvPr/>
            </p:nvSpPr>
            <p:spPr bwMode="auto">
              <a:xfrm>
                <a:off x="4669" y="2665"/>
                <a:ext cx="31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39" name="Freeform 59"/>
              <p:cNvSpPr>
                <a:spLocks/>
              </p:cNvSpPr>
              <p:nvPr/>
            </p:nvSpPr>
            <p:spPr bwMode="auto">
              <a:xfrm>
                <a:off x="4669" y="3640"/>
                <a:ext cx="35" cy="159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0" name="Freeform 60"/>
              <p:cNvSpPr>
                <a:spLocks/>
              </p:cNvSpPr>
              <p:nvPr/>
            </p:nvSpPr>
            <p:spPr bwMode="auto">
              <a:xfrm>
                <a:off x="4620" y="2877"/>
                <a:ext cx="495" cy="778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1" name="Freeform 61"/>
              <p:cNvSpPr>
                <a:spLocks/>
              </p:cNvSpPr>
              <p:nvPr/>
            </p:nvSpPr>
            <p:spPr bwMode="auto">
              <a:xfrm>
                <a:off x="5111" y="3074"/>
                <a:ext cx="88" cy="24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28" name="Group 62"/>
            <p:cNvGrpSpPr>
              <a:grpSpLocks/>
            </p:cNvGrpSpPr>
            <p:nvPr/>
          </p:nvGrpSpPr>
          <p:grpSpPr bwMode="auto">
            <a:xfrm>
              <a:off x="4422" y="3022"/>
              <a:ext cx="869" cy="908"/>
              <a:chOff x="4150" y="2659"/>
              <a:chExt cx="1050" cy="1142"/>
            </a:xfrm>
          </p:grpSpPr>
          <p:sp>
            <p:nvSpPr>
              <p:cNvPr id="609343" name="AutoShape 63"/>
              <p:cNvSpPr>
                <a:spLocks noChangeAspect="1" noChangeArrowheads="1" noTextEdit="1"/>
              </p:cNvSpPr>
              <p:nvPr/>
            </p:nvSpPr>
            <p:spPr bwMode="auto">
              <a:xfrm>
                <a:off x="4148" y="2661"/>
                <a:ext cx="1050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4" name="Freeform 64"/>
              <p:cNvSpPr>
                <a:spLocks/>
              </p:cNvSpPr>
              <p:nvPr/>
            </p:nvSpPr>
            <p:spPr bwMode="auto">
              <a:xfrm>
                <a:off x="4148" y="3073"/>
                <a:ext cx="112" cy="32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5" name="Freeform 65"/>
              <p:cNvSpPr>
                <a:spLocks/>
              </p:cNvSpPr>
              <p:nvPr/>
            </p:nvSpPr>
            <p:spPr bwMode="auto">
              <a:xfrm>
                <a:off x="4250" y="2750"/>
                <a:ext cx="493" cy="570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6" name="Freeform 66"/>
              <p:cNvSpPr>
                <a:spLocks/>
              </p:cNvSpPr>
              <p:nvPr/>
            </p:nvSpPr>
            <p:spPr bwMode="auto">
              <a:xfrm>
                <a:off x="4664" y="2666"/>
                <a:ext cx="33" cy="84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7" name="Freeform 67"/>
              <p:cNvSpPr>
                <a:spLocks/>
              </p:cNvSpPr>
              <p:nvPr/>
            </p:nvSpPr>
            <p:spPr bwMode="auto">
              <a:xfrm>
                <a:off x="4664" y="3643"/>
                <a:ext cx="37" cy="158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8" name="Freeform 68"/>
              <p:cNvSpPr>
                <a:spLocks/>
              </p:cNvSpPr>
              <p:nvPr/>
            </p:nvSpPr>
            <p:spPr bwMode="auto">
              <a:xfrm>
                <a:off x="4618" y="2877"/>
                <a:ext cx="493" cy="776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49" name="Freeform 69"/>
              <p:cNvSpPr>
                <a:spLocks/>
              </p:cNvSpPr>
              <p:nvPr/>
            </p:nvSpPr>
            <p:spPr bwMode="auto">
              <a:xfrm>
                <a:off x="5110" y="3073"/>
                <a:ext cx="88" cy="26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29" name="Group 70"/>
            <p:cNvGrpSpPr>
              <a:grpSpLocks/>
            </p:cNvGrpSpPr>
            <p:nvPr/>
          </p:nvGrpSpPr>
          <p:grpSpPr bwMode="auto">
            <a:xfrm>
              <a:off x="4467" y="3067"/>
              <a:ext cx="817" cy="862"/>
              <a:chOff x="4150" y="2659"/>
              <a:chExt cx="1050" cy="1142"/>
            </a:xfrm>
          </p:grpSpPr>
          <p:sp>
            <p:nvSpPr>
              <p:cNvPr id="609351" name="AutoShape 71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63" cy="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52" name="Freeform 72"/>
              <p:cNvSpPr>
                <a:spLocks/>
              </p:cNvSpPr>
              <p:nvPr/>
            </p:nvSpPr>
            <p:spPr bwMode="auto">
              <a:xfrm>
                <a:off x="4150" y="3068"/>
                <a:ext cx="114" cy="33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53" name="Freeform 73"/>
              <p:cNvSpPr>
                <a:spLocks/>
              </p:cNvSpPr>
              <p:nvPr/>
            </p:nvSpPr>
            <p:spPr bwMode="auto">
              <a:xfrm>
                <a:off x="4253" y="2746"/>
                <a:ext cx="494" cy="573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54" name="Freeform 74"/>
              <p:cNvSpPr>
                <a:spLocks/>
              </p:cNvSpPr>
              <p:nvPr/>
            </p:nvSpPr>
            <p:spPr bwMode="auto">
              <a:xfrm>
                <a:off x="4669" y="2662"/>
                <a:ext cx="35" cy="83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55" name="Freeform 75"/>
              <p:cNvSpPr>
                <a:spLocks/>
              </p:cNvSpPr>
              <p:nvPr/>
            </p:nvSpPr>
            <p:spPr bwMode="auto">
              <a:xfrm>
                <a:off x="4669" y="3641"/>
                <a:ext cx="35" cy="161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56" name="Freeform 76"/>
              <p:cNvSpPr>
                <a:spLocks/>
              </p:cNvSpPr>
              <p:nvPr/>
            </p:nvSpPr>
            <p:spPr bwMode="auto">
              <a:xfrm>
                <a:off x="4619" y="2874"/>
                <a:ext cx="499" cy="784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57" name="Freeform 77"/>
              <p:cNvSpPr>
                <a:spLocks/>
              </p:cNvSpPr>
              <p:nvPr/>
            </p:nvSpPr>
            <p:spPr bwMode="auto">
              <a:xfrm>
                <a:off x="5113" y="3074"/>
                <a:ext cx="89" cy="22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30" name="Group 78"/>
            <p:cNvGrpSpPr>
              <a:grpSpLocks/>
            </p:cNvGrpSpPr>
            <p:nvPr/>
          </p:nvGrpSpPr>
          <p:grpSpPr bwMode="auto">
            <a:xfrm>
              <a:off x="4513" y="3067"/>
              <a:ext cx="772" cy="817"/>
              <a:chOff x="4150" y="2659"/>
              <a:chExt cx="1050" cy="1142"/>
            </a:xfrm>
          </p:grpSpPr>
          <p:sp>
            <p:nvSpPr>
              <p:cNvPr id="609359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51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0" name="Freeform 80"/>
              <p:cNvSpPr>
                <a:spLocks/>
              </p:cNvSpPr>
              <p:nvPr/>
            </p:nvSpPr>
            <p:spPr bwMode="auto">
              <a:xfrm>
                <a:off x="4150" y="3068"/>
                <a:ext cx="115" cy="35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1" name="Freeform 81"/>
              <p:cNvSpPr>
                <a:spLocks/>
              </p:cNvSpPr>
              <p:nvPr/>
            </p:nvSpPr>
            <p:spPr bwMode="auto">
              <a:xfrm>
                <a:off x="4254" y="2745"/>
                <a:ext cx="492" cy="575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2" name="Freeform 82"/>
              <p:cNvSpPr>
                <a:spLocks/>
              </p:cNvSpPr>
              <p:nvPr/>
            </p:nvSpPr>
            <p:spPr bwMode="auto">
              <a:xfrm>
                <a:off x="4668" y="2663"/>
                <a:ext cx="31" cy="82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3" name="Freeform 83"/>
              <p:cNvSpPr>
                <a:spLocks/>
              </p:cNvSpPr>
              <p:nvPr/>
            </p:nvSpPr>
            <p:spPr bwMode="auto">
              <a:xfrm>
                <a:off x="4668" y="3643"/>
                <a:ext cx="37" cy="158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4" name="Freeform 84"/>
              <p:cNvSpPr>
                <a:spLocks/>
              </p:cNvSpPr>
              <p:nvPr/>
            </p:nvSpPr>
            <p:spPr bwMode="auto">
              <a:xfrm>
                <a:off x="4620" y="2874"/>
                <a:ext cx="497" cy="781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5" name="Freeform 85"/>
              <p:cNvSpPr>
                <a:spLocks/>
              </p:cNvSpPr>
              <p:nvPr/>
            </p:nvSpPr>
            <p:spPr bwMode="auto">
              <a:xfrm>
                <a:off x="5112" y="3073"/>
                <a:ext cx="89" cy="23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31" name="Group 86"/>
            <p:cNvGrpSpPr>
              <a:grpSpLocks/>
            </p:cNvGrpSpPr>
            <p:nvPr/>
          </p:nvGrpSpPr>
          <p:grpSpPr bwMode="auto">
            <a:xfrm>
              <a:off x="4513" y="3067"/>
              <a:ext cx="726" cy="771"/>
              <a:chOff x="4150" y="2659"/>
              <a:chExt cx="1050" cy="1142"/>
            </a:xfrm>
          </p:grpSpPr>
          <p:sp>
            <p:nvSpPr>
              <p:cNvPr id="609367" name="AutoShape 87"/>
              <p:cNvSpPr>
                <a:spLocks noChangeAspect="1" noChangeArrowheads="1" noTextEdit="1"/>
              </p:cNvSpPr>
              <p:nvPr/>
            </p:nvSpPr>
            <p:spPr bwMode="auto">
              <a:xfrm>
                <a:off x="4150" y="2657"/>
                <a:ext cx="1051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8" name="Freeform 88"/>
              <p:cNvSpPr>
                <a:spLocks/>
              </p:cNvSpPr>
              <p:nvPr/>
            </p:nvSpPr>
            <p:spPr bwMode="auto">
              <a:xfrm>
                <a:off x="4150" y="3067"/>
                <a:ext cx="111" cy="37"/>
              </a:xfrm>
              <a:custGeom>
                <a:avLst/>
                <a:gdLst>
                  <a:gd name="T0" fmla="*/ 227 w 227"/>
                  <a:gd name="T1" fmla="*/ 63 h 63"/>
                  <a:gd name="T2" fmla="*/ 0 w 227"/>
                  <a:gd name="T3" fmla="*/ 28 h 63"/>
                  <a:gd name="T4" fmla="*/ 204 w 227"/>
                  <a:gd name="T5" fmla="*/ 0 h 63"/>
                  <a:gd name="T6" fmla="*/ 227 w 227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">
                    <a:moveTo>
                      <a:pt x="227" y="63"/>
                    </a:moveTo>
                    <a:lnTo>
                      <a:pt x="0" y="28"/>
                    </a:lnTo>
                    <a:lnTo>
                      <a:pt x="204" y="0"/>
                    </a:lnTo>
                    <a:lnTo>
                      <a:pt x="227" y="63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69" name="Freeform 89"/>
              <p:cNvSpPr>
                <a:spLocks/>
              </p:cNvSpPr>
              <p:nvPr/>
            </p:nvSpPr>
            <p:spPr bwMode="auto">
              <a:xfrm>
                <a:off x="4250" y="2744"/>
                <a:ext cx="495" cy="578"/>
              </a:xfrm>
              <a:custGeom>
                <a:avLst/>
                <a:gdLst>
                  <a:gd name="T0" fmla="*/ 0 w 991"/>
                  <a:gd name="T1" fmla="*/ 649 h 1147"/>
                  <a:gd name="T2" fmla="*/ 591 w 991"/>
                  <a:gd name="T3" fmla="*/ 569 h 1147"/>
                  <a:gd name="T4" fmla="*/ 367 w 991"/>
                  <a:gd name="T5" fmla="*/ 208 h 1147"/>
                  <a:gd name="T6" fmla="*/ 754 w 991"/>
                  <a:gd name="T7" fmla="*/ 406 h 1147"/>
                  <a:gd name="T8" fmla="*/ 830 w 991"/>
                  <a:gd name="T9" fmla="*/ 1 h 1147"/>
                  <a:gd name="T10" fmla="*/ 896 w 991"/>
                  <a:gd name="T11" fmla="*/ 0 h 1147"/>
                  <a:gd name="T12" fmla="*/ 979 w 991"/>
                  <a:gd name="T13" fmla="*/ 407 h 1147"/>
                  <a:gd name="T14" fmla="*/ 991 w 991"/>
                  <a:gd name="T15" fmla="*/ 462 h 1147"/>
                  <a:gd name="T16" fmla="*/ 964 w 991"/>
                  <a:gd name="T17" fmla="*/ 476 h 1147"/>
                  <a:gd name="T18" fmla="*/ 866 w 991"/>
                  <a:gd name="T19" fmla="*/ 7 h 1147"/>
                  <a:gd name="T20" fmla="*/ 776 w 991"/>
                  <a:gd name="T21" fmla="*/ 476 h 1147"/>
                  <a:gd name="T22" fmla="*/ 464 w 991"/>
                  <a:gd name="T23" fmla="*/ 315 h 1147"/>
                  <a:gd name="T24" fmla="*/ 644 w 991"/>
                  <a:gd name="T25" fmla="*/ 607 h 1147"/>
                  <a:gd name="T26" fmla="*/ 24 w 991"/>
                  <a:gd name="T27" fmla="*/ 692 h 1147"/>
                  <a:gd name="T28" fmla="*/ 644 w 991"/>
                  <a:gd name="T29" fmla="*/ 795 h 1147"/>
                  <a:gd name="T30" fmla="*/ 471 w 991"/>
                  <a:gd name="T31" fmla="*/ 1084 h 1147"/>
                  <a:gd name="T32" fmla="*/ 776 w 991"/>
                  <a:gd name="T33" fmla="*/ 934 h 1147"/>
                  <a:gd name="T34" fmla="*/ 775 w 991"/>
                  <a:gd name="T35" fmla="*/ 956 h 1147"/>
                  <a:gd name="T36" fmla="*/ 377 w 991"/>
                  <a:gd name="T37" fmla="*/ 1147 h 1147"/>
                  <a:gd name="T38" fmla="*/ 591 w 991"/>
                  <a:gd name="T39" fmla="*/ 800 h 1147"/>
                  <a:gd name="T40" fmla="*/ 23 w 991"/>
                  <a:gd name="T41" fmla="*/ 712 h 1147"/>
                  <a:gd name="T42" fmla="*/ 0 w 991"/>
                  <a:gd name="T43" fmla="*/ 64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1" h="1147">
                    <a:moveTo>
                      <a:pt x="0" y="649"/>
                    </a:moveTo>
                    <a:lnTo>
                      <a:pt x="591" y="569"/>
                    </a:lnTo>
                    <a:lnTo>
                      <a:pt x="367" y="208"/>
                    </a:lnTo>
                    <a:lnTo>
                      <a:pt x="754" y="406"/>
                    </a:lnTo>
                    <a:lnTo>
                      <a:pt x="830" y="1"/>
                    </a:lnTo>
                    <a:lnTo>
                      <a:pt x="896" y="0"/>
                    </a:lnTo>
                    <a:lnTo>
                      <a:pt x="979" y="407"/>
                    </a:lnTo>
                    <a:lnTo>
                      <a:pt x="991" y="462"/>
                    </a:lnTo>
                    <a:lnTo>
                      <a:pt x="964" y="476"/>
                    </a:lnTo>
                    <a:lnTo>
                      <a:pt x="866" y="7"/>
                    </a:lnTo>
                    <a:lnTo>
                      <a:pt x="776" y="476"/>
                    </a:lnTo>
                    <a:lnTo>
                      <a:pt x="464" y="315"/>
                    </a:lnTo>
                    <a:lnTo>
                      <a:pt x="644" y="607"/>
                    </a:lnTo>
                    <a:lnTo>
                      <a:pt x="24" y="692"/>
                    </a:lnTo>
                    <a:lnTo>
                      <a:pt x="644" y="795"/>
                    </a:lnTo>
                    <a:lnTo>
                      <a:pt x="471" y="1084"/>
                    </a:lnTo>
                    <a:lnTo>
                      <a:pt x="776" y="934"/>
                    </a:lnTo>
                    <a:lnTo>
                      <a:pt x="775" y="956"/>
                    </a:lnTo>
                    <a:lnTo>
                      <a:pt x="377" y="1147"/>
                    </a:lnTo>
                    <a:lnTo>
                      <a:pt x="591" y="800"/>
                    </a:lnTo>
                    <a:lnTo>
                      <a:pt x="23" y="712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70" name="Freeform 90"/>
              <p:cNvSpPr>
                <a:spLocks/>
              </p:cNvSpPr>
              <p:nvPr/>
            </p:nvSpPr>
            <p:spPr bwMode="auto">
              <a:xfrm>
                <a:off x="4667" y="2657"/>
                <a:ext cx="33" cy="87"/>
              </a:xfrm>
              <a:custGeom>
                <a:avLst/>
                <a:gdLst>
                  <a:gd name="T0" fmla="*/ 0 w 66"/>
                  <a:gd name="T1" fmla="*/ 171 h 171"/>
                  <a:gd name="T2" fmla="*/ 32 w 66"/>
                  <a:gd name="T3" fmla="*/ 0 h 171"/>
                  <a:gd name="T4" fmla="*/ 66 w 66"/>
                  <a:gd name="T5" fmla="*/ 170 h 171"/>
                  <a:gd name="T6" fmla="*/ 0 w 66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71">
                    <a:moveTo>
                      <a:pt x="0" y="171"/>
                    </a:moveTo>
                    <a:lnTo>
                      <a:pt x="32" y="0"/>
                    </a:lnTo>
                    <a:lnTo>
                      <a:pt x="66" y="17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71" name="Freeform 91"/>
              <p:cNvSpPr>
                <a:spLocks/>
              </p:cNvSpPr>
              <p:nvPr/>
            </p:nvSpPr>
            <p:spPr bwMode="auto">
              <a:xfrm>
                <a:off x="4667" y="3645"/>
                <a:ext cx="39" cy="155"/>
              </a:xfrm>
              <a:custGeom>
                <a:avLst/>
                <a:gdLst>
                  <a:gd name="T0" fmla="*/ 74 w 74"/>
                  <a:gd name="T1" fmla="*/ 0 h 317"/>
                  <a:gd name="T2" fmla="*/ 35 w 74"/>
                  <a:gd name="T3" fmla="*/ 317 h 317"/>
                  <a:gd name="T4" fmla="*/ 0 w 74"/>
                  <a:gd name="T5" fmla="*/ 26 h 317"/>
                  <a:gd name="T6" fmla="*/ 74 w 74"/>
                  <a:gd name="T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17">
                    <a:moveTo>
                      <a:pt x="74" y="0"/>
                    </a:moveTo>
                    <a:lnTo>
                      <a:pt x="35" y="317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72" name="Freeform 92"/>
              <p:cNvSpPr>
                <a:spLocks/>
              </p:cNvSpPr>
              <p:nvPr/>
            </p:nvSpPr>
            <p:spPr bwMode="auto">
              <a:xfrm>
                <a:off x="4617" y="2874"/>
                <a:ext cx="501" cy="777"/>
              </a:xfrm>
              <a:custGeom>
                <a:avLst/>
                <a:gdLst>
                  <a:gd name="T0" fmla="*/ 96 w 989"/>
                  <a:gd name="T1" fmla="*/ 1563 h 1563"/>
                  <a:gd name="T2" fmla="*/ 0 w 989"/>
                  <a:gd name="T3" fmla="*/ 741 h 1563"/>
                  <a:gd name="T4" fmla="*/ 47 w 989"/>
                  <a:gd name="T5" fmla="*/ 716 h 1563"/>
                  <a:gd name="T6" fmla="*/ 133 w 989"/>
                  <a:gd name="T7" fmla="*/ 1538 h 1563"/>
                  <a:gd name="T8" fmla="*/ 230 w 989"/>
                  <a:gd name="T9" fmla="*/ 673 h 1563"/>
                  <a:gd name="T10" fmla="*/ 501 w 989"/>
                  <a:gd name="T11" fmla="*/ 779 h 1563"/>
                  <a:gd name="T12" fmla="*/ 363 w 989"/>
                  <a:gd name="T13" fmla="*/ 541 h 1563"/>
                  <a:gd name="T14" fmla="*/ 967 w 989"/>
                  <a:gd name="T15" fmla="*/ 441 h 1563"/>
                  <a:gd name="T16" fmla="*/ 363 w 989"/>
                  <a:gd name="T17" fmla="*/ 353 h 1563"/>
                  <a:gd name="T18" fmla="*/ 480 w 989"/>
                  <a:gd name="T19" fmla="*/ 99 h 1563"/>
                  <a:gd name="T20" fmla="*/ 257 w 989"/>
                  <a:gd name="T21" fmla="*/ 208 h 1563"/>
                  <a:gd name="T22" fmla="*/ 245 w 989"/>
                  <a:gd name="T23" fmla="*/ 153 h 1563"/>
                  <a:gd name="T24" fmla="*/ 561 w 989"/>
                  <a:gd name="T25" fmla="*/ 0 h 1563"/>
                  <a:gd name="T26" fmla="*/ 414 w 989"/>
                  <a:gd name="T27" fmla="*/ 315 h 1563"/>
                  <a:gd name="T28" fmla="*/ 985 w 989"/>
                  <a:gd name="T29" fmla="*/ 398 h 1563"/>
                  <a:gd name="T30" fmla="*/ 989 w 989"/>
                  <a:gd name="T31" fmla="*/ 450 h 1563"/>
                  <a:gd name="T32" fmla="*/ 414 w 989"/>
                  <a:gd name="T33" fmla="*/ 546 h 1563"/>
                  <a:gd name="T34" fmla="*/ 581 w 989"/>
                  <a:gd name="T35" fmla="*/ 837 h 1563"/>
                  <a:gd name="T36" fmla="*/ 272 w 989"/>
                  <a:gd name="T37" fmla="*/ 722 h 1563"/>
                  <a:gd name="T38" fmla="*/ 170 w 989"/>
                  <a:gd name="T39" fmla="*/ 1537 h 1563"/>
                  <a:gd name="T40" fmla="*/ 96 w 989"/>
                  <a:gd name="T4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9" h="1563">
                    <a:moveTo>
                      <a:pt x="96" y="1563"/>
                    </a:moveTo>
                    <a:lnTo>
                      <a:pt x="0" y="741"/>
                    </a:lnTo>
                    <a:lnTo>
                      <a:pt x="47" y="716"/>
                    </a:lnTo>
                    <a:lnTo>
                      <a:pt x="133" y="1538"/>
                    </a:lnTo>
                    <a:lnTo>
                      <a:pt x="230" y="673"/>
                    </a:lnTo>
                    <a:lnTo>
                      <a:pt x="501" y="779"/>
                    </a:lnTo>
                    <a:lnTo>
                      <a:pt x="363" y="541"/>
                    </a:lnTo>
                    <a:lnTo>
                      <a:pt x="967" y="441"/>
                    </a:lnTo>
                    <a:lnTo>
                      <a:pt x="363" y="353"/>
                    </a:lnTo>
                    <a:lnTo>
                      <a:pt x="480" y="99"/>
                    </a:lnTo>
                    <a:lnTo>
                      <a:pt x="257" y="208"/>
                    </a:lnTo>
                    <a:lnTo>
                      <a:pt x="245" y="153"/>
                    </a:lnTo>
                    <a:lnTo>
                      <a:pt x="561" y="0"/>
                    </a:lnTo>
                    <a:lnTo>
                      <a:pt x="414" y="315"/>
                    </a:lnTo>
                    <a:lnTo>
                      <a:pt x="985" y="398"/>
                    </a:lnTo>
                    <a:lnTo>
                      <a:pt x="989" y="450"/>
                    </a:lnTo>
                    <a:lnTo>
                      <a:pt x="414" y="546"/>
                    </a:lnTo>
                    <a:lnTo>
                      <a:pt x="581" y="837"/>
                    </a:lnTo>
                    <a:lnTo>
                      <a:pt x="272" y="722"/>
                    </a:lnTo>
                    <a:lnTo>
                      <a:pt x="170" y="1537"/>
                    </a:lnTo>
                    <a:lnTo>
                      <a:pt x="96" y="15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9373" name="Freeform 93"/>
              <p:cNvSpPr>
                <a:spLocks/>
              </p:cNvSpPr>
              <p:nvPr/>
            </p:nvSpPr>
            <p:spPr bwMode="auto">
              <a:xfrm>
                <a:off x="5112" y="3073"/>
                <a:ext cx="89" cy="25"/>
              </a:xfrm>
              <a:custGeom>
                <a:avLst/>
                <a:gdLst>
                  <a:gd name="T0" fmla="*/ 0 w 177"/>
                  <a:gd name="T1" fmla="*/ 0 h 52"/>
                  <a:gd name="T2" fmla="*/ 177 w 177"/>
                  <a:gd name="T3" fmla="*/ 25 h 52"/>
                  <a:gd name="T4" fmla="*/ 4 w 177"/>
                  <a:gd name="T5" fmla="*/ 52 h 52"/>
                  <a:gd name="T6" fmla="*/ 0 w 1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52">
                    <a:moveTo>
                      <a:pt x="0" y="0"/>
                    </a:moveTo>
                    <a:lnTo>
                      <a:pt x="177" y="25"/>
                    </a:lnTo>
                    <a:lnTo>
                      <a:pt x="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32" name="Oval 94">
              <a:hlinkClick r:id="rId4" action="ppaction://hlinksldjump" tooltip="Щелкните здесь, чтобы видеть синонимичность в употреблении этих слов в Библии."/>
            </p:cNvPr>
            <p:cNvSpPr>
              <a:spLocks noChangeArrowheads="1"/>
            </p:cNvSpPr>
            <p:nvPr/>
          </p:nvSpPr>
          <p:spPr bwMode="auto">
            <a:xfrm>
              <a:off x="4740" y="324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en-US" sz="2400" b="1"/>
            </a:p>
          </p:txBody>
        </p:sp>
      </p:grpSp>
      <p:sp>
        <p:nvSpPr>
          <p:cNvPr id="609375" name="AutoShape 9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376" name="Rectangle 96"/>
          <p:cNvSpPr>
            <a:spLocks noChangeArrowheads="1"/>
          </p:cNvSpPr>
          <p:nvPr/>
        </p:nvSpPr>
        <p:spPr bwMode="auto">
          <a:xfrm>
            <a:off x="179388" y="1295400"/>
            <a:ext cx="8748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«Сказал Бог: сотворим человека по </a:t>
            </a:r>
            <a:r>
              <a:rPr lang="ru-RU" altLang="en-US" sz="4000" b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образу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Нашему по </a:t>
            </a:r>
            <a:r>
              <a:rPr lang="ru-RU" altLang="en-US" sz="4000" b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подобию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Нашему» (Быт. 1:26)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5261" y="4144150"/>
            <a:ext cx="6708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Соперничающее понимание</a:t>
            </a:r>
            <a:endParaRPr lang="en-US" sz="3600" i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93" name="Picture 7" descr="prei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70513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" descr="BD0820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70513"/>
            <a:ext cx="127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3" descr="JER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400675"/>
            <a:ext cx="939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4"/>
          <p:cNvSpPr txBox="1">
            <a:spLocks noChangeArrowheads="1"/>
          </p:cNvSpPr>
          <p:nvPr/>
        </p:nvSpPr>
        <p:spPr bwMode="auto">
          <a:xfrm>
            <a:off x="207963" y="4846063"/>
            <a:ext cx="8534400" cy="195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400" b="1" i="1" dirty="0" smtClean="0">
                <a:solidFill>
                  <a:srgbClr val="00FFCC"/>
                </a:solidFill>
              </a:rPr>
              <a:t>Образ</a:t>
            </a:r>
            <a:r>
              <a:rPr lang="ru-RU" altLang="en-US" sz="3400" b="1" i="1" dirty="0" smtClean="0"/>
              <a:t> – естественные свойства человека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400" b="1" i="1" dirty="0" smtClean="0">
                <a:solidFill>
                  <a:srgbClr val="00FFCC"/>
                </a:solidFill>
              </a:rPr>
              <a:t>Подобие</a:t>
            </a:r>
            <a:r>
              <a:rPr lang="ru-RU" altLang="en-US" sz="3400" b="1" i="1" dirty="0" smtClean="0"/>
              <a:t> – это моральное качество жизни</a:t>
            </a:r>
            <a:endParaRPr lang="ru-RU" altLang="en-US" sz="3400" b="1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9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9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609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609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8" grpId="0" animBg="1"/>
      <p:bldP spid="609309" grpId="0" animBg="1"/>
      <p:bldP spid="609312" grpId="0" autoUpdateAnimBg="0"/>
      <p:bldP spid="2" grpId="0"/>
      <p:bldP spid="96" grpId="0" uiExpand="1" build="p" bldLvl="4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00"/>
            <a:ext cx="8534400" cy="22733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defRPr/>
            </a:pPr>
            <a:endParaRPr lang="ru-RU" altLang="en-US" sz="4800" b="1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400" b="1" i="1" smtClean="0"/>
              <a:t>Образ </a:t>
            </a:r>
          </a:p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Божественные свойства</a:t>
            </a:r>
          </a:p>
        </p:txBody>
      </p:sp>
      <p:sp>
        <p:nvSpPr>
          <p:cNvPr id="496643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88" name="Picture 20" descr="BD082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75"/>
            <a:ext cx="1520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79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Православное понимание</a:t>
            </a:r>
          </a:p>
        </p:txBody>
      </p:sp>
      <p:sp>
        <p:nvSpPr>
          <p:cNvPr id="496680" name="AutoShape 4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81" name="AutoShape 41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82" name="Rectangle 42"/>
          <p:cNvSpPr>
            <a:spLocks noChangeArrowheads="1"/>
          </p:cNvSpPr>
          <p:nvPr/>
        </p:nvSpPr>
        <p:spPr bwMode="auto">
          <a:xfrm>
            <a:off x="1203325" y="4987925"/>
            <a:ext cx="3368675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62000" indent="-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9050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362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4000" b="1">
                <a:latin typeface="Arial" panose="020B0604020202020204" pitchFamily="34" charset="0"/>
              </a:rPr>
              <a:t>Свобода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4000" b="1">
                <a:latin typeface="Arial" panose="020B0604020202020204" pitchFamily="34" charset="0"/>
              </a:rPr>
              <a:t>Бессмертие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4000" b="1">
                <a:latin typeface="Arial" panose="020B0604020202020204" pitchFamily="34" charset="0"/>
              </a:rPr>
              <a:t>Духовность</a:t>
            </a:r>
          </a:p>
        </p:txBody>
      </p:sp>
      <p:sp>
        <p:nvSpPr>
          <p:cNvPr id="496683" name="Rectangle 43"/>
          <p:cNvSpPr>
            <a:spLocks noChangeArrowheads="1"/>
          </p:cNvSpPr>
          <p:nvPr/>
        </p:nvSpPr>
        <p:spPr bwMode="auto">
          <a:xfrm>
            <a:off x="5394325" y="5013325"/>
            <a:ext cx="371475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62000" indent="-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0" indent="-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9050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362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4000" b="1">
                <a:latin typeface="Arial" panose="020B0604020202020204" pitchFamily="34" charset="0"/>
              </a:rPr>
              <a:t>Благость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4000" b="1">
                <a:latin typeface="Arial" panose="020B0604020202020204" pitchFamily="34" charset="0"/>
              </a:rPr>
              <a:t>Мудрость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4000" b="1">
                <a:latin typeface="Arial" panose="020B0604020202020204" pitchFamily="34" charset="0"/>
              </a:rPr>
              <a:t>Творчество</a:t>
            </a:r>
            <a:endParaRPr lang="en-US" altLang="en-US" sz="4000" b="1">
              <a:latin typeface="Arial" panose="020B0604020202020204" pitchFamily="34" charset="0"/>
            </a:endParaRPr>
          </a:p>
        </p:txBody>
      </p:sp>
      <p:sp>
        <p:nvSpPr>
          <p:cNvPr id="496684" name="Rectangle 44"/>
          <p:cNvSpPr>
            <a:spLocks noChangeArrowheads="1"/>
          </p:cNvSpPr>
          <p:nvPr/>
        </p:nvSpPr>
        <p:spPr bwMode="auto">
          <a:xfrm>
            <a:off x="2330450" y="3068638"/>
            <a:ext cx="6418263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Tx/>
              <a:buSzTx/>
              <a:buFontTx/>
              <a:buChar char="–"/>
            </a:pPr>
            <a:r>
              <a:rPr lang="ru-RU" altLang="en-US" sz="3600" b="1" i="1">
                <a:solidFill>
                  <a:schemeClr val="tx2"/>
                </a:solidFill>
                <a:cs typeface="Times New Roman" panose="02020603050405020304" pitchFamily="18" charset="0"/>
              </a:rPr>
              <a:t>«Божественное начало» </a:t>
            </a:r>
          </a:p>
          <a:p>
            <a:pPr eaLnBrk="1" hangingPunct="1">
              <a:lnSpc>
                <a:spcPct val="70000"/>
              </a:lnSpc>
              <a:buClrTx/>
              <a:buSzTx/>
              <a:buFontTx/>
              <a:buChar char="–"/>
            </a:pPr>
            <a:r>
              <a:rPr lang="ru-RU" altLang="en-US" sz="3600" b="1" i="1">
                <a:solidFill>
                  <a:schemeClr val="tx2"/>
                </a:solidFill>
                <a:cs typeface="Times New Roman" panose="02020603050405020304" pitchFamily="18" charset="0"/>
              </a:rPr>
              <a:t>«Божественная искра»</a:t>
            </a:r>
          </a:p>
          <a:p>
            <a:pPr eaLnBrk="1" hangingPunct="1">
              <a:lnSpc>
                <a:spcPct val="70000"/>
              </a:lnSpc>
              <a:buClrTx/>
              <a:buSzTx/>
              <a:buFontTx/>
              <a:buChar char="–"/>
            </a:pPr>
            <a:r>
              <a:rPr lang="ru-RU" altLang="en-US" sz="3600" b="1" i="1">
                <a:solidFill>
                  <a:schemeClr val="tx2"/>
                </a:solidFill>
                <a:cs typeface="Times New Roman" panose="02020603050405020304" pitchFamily="18" charset="0"/>
              </a:rPr>
              <a:t>«Частица Божества»</a:t>
            </a:r>
          </a:p>
        </p:txBody>
      </p:sp>
      <p:sp>
        <p:nvSpPr>
          <p:cNvPr id="496686" name="AutoShape 4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6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6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6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6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6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6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6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6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 build="p" bldLvl="5" autoUpdateAnimBg="0"/>
      <p:bldP spid="496682" grpId="0" build="p" bldLvl="5" autoUpdateAnimBg="0"/>
      <p:bldP spid="496683" grpId="0" build="p" bldLvl="5" autoUpdateAnimBg="0"/>
      <p:bldP spid="496684" grpId="0" build="p" bldLvl="4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534400" cy="2273300"/>
          </a:xfrm>
        </p:spPr>
        <p:txBody>
          <a:bodyPr/>
          <a:lstStyle/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Потенциал входить в общение с Богом и достигнуть совершенства</a:t>
            </a:r>
          </a:p>
        </p:txBody>
      </p:sp>
      <p:sp>
        <p:nvSpPr>
          <p:cNvPr id="594947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6" name="Picture 5" descr="BD082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75"/>
            <a:ext cx="1520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-644525" y="5060950"/>
            <a:ext cx="9680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4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Открытость человека Богу</a:t>
            </a:r>
            <a:r>
              <a:rPr lang="ru-RU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  </a:t>
            </a:r>
          </a:p>
          <a:p>
            <a:pPr lvl="2"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alt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Мейэндорф</a:t>
            </a:r>
            <a:endParaRPr lang="ru-RU" altLang="en-US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49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Православное понимание</a:t>
            </a:r>
          </a:p>
        </p:txBody>
      </p:sp>
      <p:sp>
        <p:nvSpPr>
          <p:cNvPr id="594952" name="AutoShape 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953" name="AutoShape 9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955" name="Rectangle 11"/>
          <p:cNvSpPr>
            <a:spLocks noChangeArrowheads="1"/>
          </p:cNvSpPr>
          <p:nvPr/>
        </p:nvSpPr>
        <p:spPr bwMode="auto">
          <a:xfrm>
            <a:off x="457200" y="1231900"/>
            <a:ext cx="8534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  <a:defRPr/>
            </a:pPr>
            <a:endParaRPr lang="ru-RU" altLang="en-US" sz="4800" b="1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400" b="1" i="1" smtClean="0"/>
              <a:t>Образ </a:t>
            </a:r>
          </a:p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Божественные свойства</a:t>
            </a:r>
          </a:p>
        </p:txBody>
      </p:sp>
      <p:sp>
        <p:nvSpPr>
          <p:cNvPr id="594956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build="p" bldLvl="5" autoUpdateAnimBg="0"/>
      <p:bldP spid="59495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534400" cy="2273300"/>
          </a:xfrm>
        </p:spPr>
        <p:txBody>
          <a:bodyPr/>
          <a:lstStyle/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Потенциал входить в общение с Богом и достигнуть совершенства</a:t>
            </a:r>
          </a:p>
        </p:txBody>
      </p:sp>
      <p:sp>
        <p:nvSpPr>
          <p:cNvPr id="594947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4" name="Picture 5" descr="BD082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75"/>
            <a:ext cx="1520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-500063" y="4941888"/>
            <a:ext cx="968057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«С момента его создания человек стремится к приближению к своему архетипу, Богу, и, таким образом, </a:t>
            </a:r>
            <a:r>
              <a:rPr lang="ru-RU" altLang="en-US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обожиться</a:t>
            </a: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». </a:t>
            </a:r>
            <a:r>
              <a:rPr lang="ru-RU" alt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Григорий </a:t>
            </a:r>
            <a:r>
              <a:rPr lang="ru-RU" alt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Палама</a:t>
            </a:r>
            <a:endParaRPr lang="ru-RU" altLang="en-US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49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Православное понимание</a:t>
            </a:r>
          </a:p>
        </p:txBody>
      </p:sp>
      <p:sp>
        <p:nvSpPr>
          <p:cNvPr id="594952" name="AutoShape 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953" name="AutoShape 9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955" name="Rectangle 11"/>
          <p:cNvSpPr>
            <a:spLocks noChangeArrowheads="1"/>
          </p:cNvSpPr>
          <p:nvPr/>
        </p:nvSpPr>
        <p:spPr bwMode="auto">
          <a:xfrm>
            <a:off x="457200" y="1231900"/>
            <a:ext cx="8534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  <a:defRPr/>
            </a:pPr>
            <a:endParaRPr lang="ru-RU" altLang="en-US" sz="4800" b="1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400" b="1" i="1" smtClean="0"/>
              <a:t>Образ </a:t>
            </a:r>
          </a:p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Божественные свойства</a:t>
            </a:r>
          </a:p>
        </p:txBody>
      </p:sp>
      <p:sp>
        <p:nvSpPr>
          <p:cNvPr id="594956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0913"/>
            <a:ext cx="8534400" cy="684212"/>
          </a:xfrm>
        </p:spPr>
        <p:txBody>
          <a:bodyPr/>
          <a:lstStyle/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dirty="0" smtClean="0"/>
              <a:t>Нужда в развитии</a:t>
            </a:r>
          </a:p>
        </p:txBody>
      </p:sp>
      <p:sp>
        <p:nvSpPr>
          <p:cNvPr id="599043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2" name="Picture 5" descr="BD082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75"/>
            <a:ext cx="1520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90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Православное понимание</a:t>
            </a:r>
          </a:p>
        </p:txBody>
      </p:sp>
      <p:sp>
        <p:nvSpPr>
          <p:cNvPr id="599048" name="AutoShape 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49" name="AutoShape 9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050" name="Rectangle 10"/>
          <p:cNvSpPr>
            <a:spLocks noChangeArrowheads="1"/>
          </p:cNvSpPr>
          <p:nvPr/>
        </p:nvSpPr>
        <p:spPr bwMode="auto">
          <a:xfrm>
            <a:off x="457200" y="1231900"/>
            <a:ext cx="8534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  <a:defRPr/>
            </a:pPr>
            <a:endParaRPr lang="ru-RU" altLang="en-US" sz="4800" b="1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400" b="1" i="1" smtClean="0"/>
              <a:t>Образ </a:t>
            </a:r>
          </a:p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Божественные свойства</a:t>
            </a:r>
          </a:p>
        </p:txBody>
      </p:sp>
      <p:sp>
        <p:nvSpPr>
          <p:cNvPr id="599052" name="Rectangle 12"/>
          <p:cNvSpPr>
            <a:spLocks noChangeArrowheads="1"/>
          </p:cNvSpPr>
          <p:nvPr/>
        </p:nvSpPr>
        <p:spPr bwMode="auto">
          <a:xfrm>
            <a:off x="457200" y="2997200"/>
            <a:ext cx="85344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Потенциал входить в общение с Богом и достигнуть совершенства</a:t>
            </a:r>
          </a:p>
        </p:txBody>
      </p:sp>
      <p:sp>
        <p:nvSpPr>
          <p:cNvPr id="599053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6" descr="BD082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75"/>
            <a:ext cx="1520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457200" y="1231900"/>
            <a:ext cx="8534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  <a:defRPr/>
            </a:pPr>
            <a:endParaRPr lang="ru-RU" altLang="en-US" sz="4800" b="1" smtClean="0"/>
          </a:p>
          <a:p>
            <a:pPr lvl="2"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ru-RU" altLang="en-US" sz="4400" b="1" i="1" smtClean="0"/>
              <a:t>Подобие </a:t>
            </a:r>
          </a:p>
          <a:p>
            <a:pPr lvl="3" eaLnBrk="1" hangingPunct="1">
              <a:lnSpc>
                <a:spcPct val="70000"/>
              </a:lnSpc>
              <a:defRPr/>
            </a:pPr>
            <a:r>
              <a:rPr lang="ru-RU" altLang="en-US" sz="4000" b="1" i="1" smtClean="0"/>
              <a:t>Осуществление потенциала образа (обожение).</a:t>
            </a:r>
          </a:p>
        </p:txBody>
      </p:sp>
      <p:sp>
        <p:nvSpPr>
          <p:cNvPr id="603139" name="AutoShape 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71550" y="4005263"/>
            <a:ext cx="817245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en-US" sz="36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Создавая человека по образу и подобию Своему, Бог творит существо, призванное стать богом. Человек есть богочеловек по своему потенциалу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».                                       </a:t>
            </a:r>
            <a:r>
              <a:rPr lang="ru-RU" altLang="en-US" sz="3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Иларион</a:t>
            </a:r>
            <a:endParaRPr lang="en-US" alt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0314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Православное понимание</a:t>
            </a:r>
          </a:p>
        </p:txBody>
      </p:sp>
      <p:sp>
        <p:nvSpPr>
          <p:cNvPr id="603144" name="AutoShape 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3145" name="AutoShape 9" descr="90%">
            <a:hlinkClick r:id="rId6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3147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0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build="p" bldLvl="5" autoUpdateAnimBg="0"/>
      <p:bldP spid="603141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smtClean="0"/>
              <a:t>	«</a:t>
            </a:r>
            <a:r>
              <a:rPr lang="en-US" altLang="en-US" sz="3600" b="1" smtClean="0"/>
              <a:t>И сказал Бог: сотворим человека по образу </a:t>
            </a:r>
            <a:r>
              <a:rPr lang="ru-RU" altLang="en-US" sz="3600" b="1" smtClean="0"/>
              <a:t>(</a:t>
            </a:r>
            <a:r>
              <a:rPr lang="en-US" altLang="en-US" sz="3600" b="1" smtClean="0">
                <a:solidFill>
                  <a:schemeClr val="tx2"/>
                </a:solidFill>
                <a:latin typeface="Hebraica" pitchFamily="2" charset="2"/>
              </a:rPr>
              <a:t>!</a:t>
            </a:r>
            <a:r>
              <a:rPr lang="en-US" altLang="en-US" sz="3600" b="1" smtClean="0">
                <a:solidFill>
                  <a:schemeClr val="tx2"/>
                </a:solidFill>
                <a:latin typeface="HebraicaII" panose="00000400000000000000" pitchFamily="2" charset="0"/>
              </a:rPr>
              <a:t>l,x,</a:t>
            </a:r>
            <a:r>
              <a:rPr lang="ru-RU" altLang="en-US" sz="3600" b="1" smtClean="0"/>
              <a:t>)(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3600" b="1" smtClean="0"/>
              <a:t>)</a:t>
            </a:r>
            <a:r>
              <a:rPr lang="en-US" altLang="en-US" sz="3600" b="1" smtClean="0"/>
              <a:t> Нашему по подобию </a:t>
            </a:r>
            <a:r>
              <a:rPr lang="ru-RU" altLang="en-US" sz="3600" b="1" smtClean="0"/>
              <a:t>(</a:t>
            </a:r>
            <a:r>
              <a:rPr lang="en-US" altLang="en-US" sz="3600" b="1" smtClean="0">
                <a:solidFill>
                  <a:schemeClr val="tx2"/>
                </a:solidFill>
                <a:latin typeface="HebraicaII" panose="00000400000000000000" pitchFamily="2" charset="0"/>
              </a:rPr>
              <a:t>tWmD]</a:t>
            </a:r>
            <a:r>
              <a:rPr lang="ru-RU" altLang="en-US" sz="3600" b="1" smtClean="0"/>
              <a:t>)(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oJmoivwsin</a:t>
            </a:r>
            <a:r>
              <a:rPr lang="ru-RU" altLang="en-US" sz="3600" b="1" smtClean="0"/>
              <a:t>)</a:t>
            </a:r>
            <a:r>
              <a:rPr lang="en-US" altLang="en-US" sz="3600" b="1" smtClean="0"/>
              <a:t> Нашему, и да владычествуют они над рыбами морскими, и над птицами небесными, и над скотом, и над всею землею, и над всеми гадами, пресмыкающимися </a:t>
            </a:r>
            <a:r>
              <a:rPr lang="ru-RU" altLang="en-US" sz="3600" b="1" smtClean="0"/>
              <a:t>                                     </a:t>
            </a:r>
            <a:r>
              <a:rPr lang="en-US" altLang="en-US" sz="3600" b="1" smtClean="0"/>
              <a:t>по земле</a:t>
            </a:r>
            <a:r>
              <a:rPr lang="ru-RU" altLang="en-US" sz="3600" b="1" smtClean="0"/>
              <a:t>».</a:t>
            </a:r>
            <a:endParaRPr lang="en-US" altLang="en-US" sz="3600" b="1" smtClean="0"/>
          </a:p>
        </p:txBody>
      </p:sp>
      <p:pic>
        <p:nvPicPr>
          <p:cNvPr id="109571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70475"/>
            <a:ext cx="31686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>
                <a:solidFill>
                  <a:srgbClr val="CCEC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Бытие 1:26</a:t>
            </a:r>
          </a:p>
        </p:txBody>
      </p:sp>
      <p:sp>
        <p:nvSpPr>
          <p:cNvPr id="59413" name="AutoShape 2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4" name="AutoShape 22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5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6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smtClean="0"/>
              <a:t>	«</a:t>
            </a:r>
            <a:r>
              <a:rPr lang="en-US" altLang="en-US" sz="3600" b="1" smtClean="0"/>
              <a:t>И сказал Бог: сотворим человека по образу Нашему по подобию Нашему, и да владычествуют они над рыбами морскими, и над птицами небесными, и над скотом, и над всею землею, и над всеми гадами, пресмыкающимися </a:t>
            </a:r>
            <a:r>
              <a:rPr lang="ru-RU" altLang="en-US" sz="3600" b="1" smtClean="0"/>
              <a:t>                                     </a:t>
            </a:r>
            <a:r>
              <a:rPr lang="en-US" altLang="en-US" sz="3600" b="1" smtClean="0"/>
              <a:t>по земле</a:t>
            </a:r>
            <a:r>
              <a:rPr lang="ru-RU" altLang="en-US" sz="3600" b="1" smtClean="0"/>
              <a:t>».</a:t>
            </a:r>
            <a:endParaRPr lang="en-US" altLang="en-US" sz="3600" b="1" smtClean="0"/>
          </a:p>
        </p:txBody>
      </p:sp>
      <p:pic>
        <p:nvPicPr>
          <p:cNvPr id="111619" name="Picture 5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70475"/>
            <a:ext cx="31686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>
                <a:solidFill>
                  <a:srgbClr val="CCEC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Бытие 1:26</a:t>
            </a:r>
          </a:p>
        </p:txBody>
      </p:sp>
      <p:sp>
        <p:nvSpPr>
          <p:cNvPr id="605192" name="AutoShape 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3" name="AutoShape 9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4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195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0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build="p" autoUpdateAnimBg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И сотворил Бог человека по образу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Hebraica" pitchFamily="2" charset="2"/>
              </a:rPr>
              <a:t>!</a:t>
            </a:r>
            <a:r>
              <a:rPr lang="en-US" altLang="en-US" sz="4000" b="1" smtClean="0">
                <a:solidFill>
                  <a:schemeClr val="tx2"/>
                </a:solidFill>
                <a:latin typeface="HebraicaII" panose="00000400000000000000" pitchFamily="2" charset="0"/>
              </a:rPr>
              <a:t>l,x,</a:t>
            </a:r>
            <a:r>
              <a:rPr lang="ru-RU" altLang="en-US" sz="4000" b="1" smtClean="0"/>
              <a:t>)(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Своему, по образу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Hebraica" pitchFamily="2" charset="2"/>
              </a:rPr>
              <a:t>!</a:t>
            </a:r>
            <a:r>
              <a:rPr lang="en-US" altLang="en-US" sz="4000" b="1" smtClean="0">
                <a:solidFill>
                  <a:schemeClr val="tx2"/>
                </a:solidFill>
                <a:latin typeface="HebraicaII" panose="00000400000000000000" pitchFamily="2" charset="0"/>
              </a:rPr>
              <a:t>l,x,</a:t>
            </a:r>
            <a:r>
              <a:rPr lang="ru-RU" altLang="en-US" sz="4000" b="1" smtClean="0"/>
              <a:t>)(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Божию сотворил его; мужчину и женщину сотворил их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13667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36083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>
                <a:solidFill>
                  <a:srgbClr val="CCEC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Бытие 1:27</a:t>
            </a:r>
          </a:p>
        </p:txBody>
      </p:sp>
      <p:sp>
        <p:nvSpPr>
          <p:cNvPr id="80915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16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17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18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И сотворил Бог человека по образу Своему, по образу Божию сотворил его; мужчину и женщину сотворил их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15715" name="Picture 5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36083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>
                <a:solidFill>
                  <a:srgbClr val="CCEC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Бытие 1:27</a:t>
            </a:r>
          </a:p>
        </p:txBody>
      </p:sp>
      <p:sp>
        <p:nvSpPr>
          <p:cNvPr id="606216" name="AutoShape 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217" name="AutoShape 9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218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219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build="p" autoUpdateAnimBg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3600" b="1" smtClean="0"/>
              <a:t>«</a:t>
            </a:r>
            <a:r>
              <a:rPr lang="en-US" altLang="en-US" sz="3600" b="1" smtClean="0"/>
              <a:t>Вот родословие Адама: когда Бог сотворил человека, по подобию</a:t>
            </a:r>
            <a:r>
              <a:rPr lang="ru-RU" altLang="en-US" sz="3600" b="1" smtClean="0"/>
              <a:t> (</a:t>
            </a:r>
            <a:r>
              <a:rPr lang="en-US" altLang="en-US" sz="3600" b="1" smtClean="0">
                <a:solidFill>
                  <a:schemeClr val="tx2"/>
                </a:solidFill>
                <a:latin typeface="HebraicaII" panose="00000400000000000000" pitchFamily="2" charset="0"/>
              </a:rPr>
              <a:t>tWmD]</a:t>
            </a:r>
            <a:r>
              <a:rPr lang="ru-RU" altLang="en-US" sz="3600" b="1" smtClean="0"/>
              <a:t>)(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3600" b="1" smtClean="0"/>
              <a:t>)</a:t>
            </a:r>
            <a:r>
              <a:rPr lang="en-US" altLang="en-US" sz="3600" b="1" smtClean="0"/>
              <a:t> Божию создал его, мужчину и женщину сотворил их, и благословил их, и нарек им имя: человек, в день сотворения их. Адам жил сто тридцать лет и родил [сына] по подобию </a:t>
            </a:r>
            <a:r>
              <a:rPr lang="ru-RU" altLang="en-US" sz="3600" b="1" smtClean="0"/>
              <a:t>(</a:t>
            </a:r>
            <a:r>
              <a:rPr lang="en-US" altLang="en-US" sz="3600" b="1" smtClean="0">
                <a:solidFill>
                  <a:schemeClr val="tx2"/>
                </a:solidFill>
                <a:latin typeface="HebraicaII" panose="00000400000000000000" pitchFamily="2" charset="0"/>
              </a:rPr>
              <a:t>tWmD]</a:t>
            </a:r>
            <a:r>
              <a:rPr lang="ru-RU" altLang="en-US" sz="3600" b="1" smtClean="0"/>
              <a:t>)(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ijdeva</a:t>
            </a:r>
            <a:r>
              <a:rPr lang="ru-RU" altLang="en-US" sz="3600" b="1" smtClean="0"/>
              <a:t>)</a:t>
            </a:r>
            <a:r>
              <a:rPr lang="en-US" altLang="en-US" sz="3600" b="1" smtClean="0"/>
              <a:t> своему по образу </a:t>
            </a:r>
            <a:r>
              <a:rPr lang="ru-RU" altLang="en-US" sz="3600" b="1" smtClean="0"/>
              <a:t>(</a:t>
            </a:r>
            <a:r>
              <a:rPr lang="en-US" altLang="en-US" sz="3600" b="1" smtClean="0">
                <a:solidFill>
                  <a:schemeClr val="tx2"/>
                </a:solidFill>
                <a:latin typeface="Hebraica" pitchFamily="2" charset="2"/>
              </a:rPr>
              <a:t>!</a:t>
            </a:r>
            <a:r>
              <a:rPr lang="en-US" altLang="en-US" sz="3600" b="1" smtClean="0">
                <a:solidFill>
                  <a:schemeClr val="tx2"/>
                </a:solidFill>
                <a:latin typeface="HebraicaII" panose="00000400000000000000" pitchFamily="2" charset="0"/>
              </a:rPr>
              <a:t>l,x,</a:t>
            </a:r>
            <a:r>
              <a:rPr lang="ru-RU" altLang="en-US" sz="3600" b="1" smtClean="0"/>
              <a:t>)(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3600" b="1" smtClean="0"/>
              <a:t>)</a:t>
            </a:r>
            <a:r>
              <a:rPr lang="en-US" altLang="en-US" sz="3600" b="1" smtClean="0"/>
              <a:t> своему, и нарек ему имя: </a:t>
            </a:r>
            <a:r>
              <a:rPr lang="ru-RU" altLang="en-US" sz="3600" b="1" smtClean="0"/>
              <a:t>                  </a:t>
            </a:r>
            <a:r>
              <a:rPr lang="en-US" altLang="en-US" sz="3600" b="1" smtClean="0"/>
              <a:t>Сиф</a:t>
            </a:r>
            <a:r>
              <a:rPr lang="ru-RU" altLang="en-US" sz="3600" b="1" smtClean="0"/>
              <a:t>».</a:t>
            </a:r>
            <a:endParaRPr lang="en-US" altLang="en-US" sz="3600" b="1" smtClean="0"/>
          </a:p>
        </p:txBody>
      </p:sp>
      <p:pic>
        <p:nvPicPr>
          <p:cNvPr id="117763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49913"/>
            <a:ext cx="21986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Бытие 5:1-3</a:t>
            </a:r>
          </a:p>
        </p:txBody>
      </p:sp>
      <p:sp>
        <p:nvSpPr>
          <p:cNvPr id="79887" name="AutoShape 1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88" name="AutoShape 16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89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0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353" name="Group 41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15372" name="Group 42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25355" name="Freeform 43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56" name="Freeform 44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57" name="Freeform 45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58" name="Freeform 46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59" name="Freeform 47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0" name="Freeform 48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1" name="Freeform 49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2" name="Freeform 50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73" name="Group 51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25364" name="Freeform 52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5" name="Freeform 53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6" name="Freeform 54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7" name="Freeform 55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8" name="Freeform 56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69" name="Freeform 57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70" name="Freeform 58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71" name="Freeform 59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72" name="Freeform 60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73" name="Freeform 61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74" name="Freeform 62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5375" name="Freeform 63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525329" name="Picture 17" descr="SO018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8713"/>
            <a:ext cx="1828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3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7200"/>
            <a:ext cx="6477000" cy="2119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b="1" dirty="0" smtClean="0"/>
              <a:t>Естественные свойства человека: Быт. 1:</a:t>
            </a:r>
            <a:r>
              <a:rPr lang="ru-RU" altLang="en-US" sz="3600" b="1" dirty="0" smtClean="0">
                <a:hlinkClick r:id="rId4" action="ppaction://hlinksldjump"/>
              </a:rPr>
              <a:t>26</a:t>
            </a:r>
            <a:r>
              <a:rPr lang="ru-RU" altLang="en-US" sz="3600" b="1" dirty="0" smtClean="0"/>
              <a:t>-</a:t>
            </a:r>
            <a:r>
              <a:rPr lang="ru-RU" altLang="en-US" sz="3600" b="1" dirty="0" smtClean="0">
                <a:hlinkClick r:id="rId5" action="ppaction://hlinksldjump"/>
              </a:rPr>
              <a:t>27</a:t>
            </a:r>
            <a:r>
              <a:rPr lang="ru-RU" altLang="en-US" sz="3600" b="1" dirty="0" smtClean="0"/>
              <a:t>; </a:t>
            </a:r>
            <a:r>
              <a:rPr lang="ru-RU" altLang="en-US" sz="3600" b="1" dirty="0" smtClean="0">
                <a:hlinkClick r:id="rId6" action="ppaction://hlinksldjump"/>
              </a:rPr>
              <a:t>5:1-3</a:t>
            </a:r>
            <a:r>
              <a:rPr lang="ru-RU" altLang="en-US" sz="3600" b="1" dirty="0" smtClean="0"/>
              <a:t>; </a:t>
            </a:r>
            <a:r>
              <a:rPr lang="ru-RU" altLang="en-US" sz="3600" b="1" dirty="0" smtClean="0">
                <a:hlinkClick r:id="rId7" action="ppaction://hlinksldjump"/>
              </a:rPr>
              <a:t>9:6</a:t>
            </a:r>
            <a:r>
              <a:rPr lang="ru-RU" altLang="en-US" sz="3600" b="1" dirty="0" smtClean="0"/>
              <a:t> </a:t>
            </a:r>
          </a:p>
        </p:txBody>
      </p:sp>
      <p:sp>
        <p:nvSpPr>
          <p:cNvPr id="525331" name="Rectangle 19"/>
          <p:cNvSpPr>
            <a:spLocks noChangeArrowheads="1"/>
          </p:cNvSpPr>
          <p:nvPr/>
        </p:nvSpPr>
        <p:spPr bwMode="auto">
          <a:xfrm>
            <a:off x="457200" y="1412875"/>
            <a:ext cx="472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Употребление</a:t>
            </a:r>
          </a:p>
        </p:txBody>
      </p:sp>
      <p:sp>
        <p:nvSpPr>
          <p:cNvPr id="525332" name="Rectangle 20"/>
          <p:cNvSpPr>
            <a:spLocks noChangeArrowheads="1"/>
          </p:cNvSpPr>
          <p:nvPr/>
        </p:nvSpPr>
        <p:spPr bwMode="auto">
          <a:xfrm>
            <a:off x="2447925" y="2205038"/>
            <a:ext cx="42116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Образ-подобие</a:t>
            </a:r>
          </a:p>
        </p:txBody>
      </p:sp>
      <p:sp>
        <p:nvSpPr>
          <p:cNvPr id="525350" name="Rectangle 3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25351" name="AutoShape 3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352" name="AutoShape 40" descr="90%">
            <a:hlinkClick r:id="rId8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376" name="AutoShape 6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377" name="AutoShape 6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2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5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2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30" grpId="0" build="p" bldLvl="4" autoUpdateAnimBg="0"/>
      <p:bldP spid="525331" grpId="0"/>
      <p:bldP spid="5253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517" y="1536700"/>
            <a:ext cx="8763000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400" b="1" dirty="0" smtClean="0"/>
              <a:t>«</a:t>
            </a:r>
            <a:r>
              <a:rPr lang="en-US" altLang="en-US" sz="4400" b="1" dirty="0" err="1" smtClean="0"/>
              <a:t>Вот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родословие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Адама</a:t>
            </a:r>
            <a:r>
              <a:rPr lang="en-US" altLang="en-US" sz="4400" b="1" dirty="0" smtClean="0"/>
              <a:t>: </a:t>
            </a:r>
            <a:r>
              <a:rPr lang="en-US" altLang="en-US" sz="4400" b="1" dirty="0" err="1" smtClean="0"/>
              <a:t>когда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Бог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сотворил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человека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по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подобию</a:t>
            </a:r>
            <a:r>
              <a:rPr lang="ru-RU" altLang="en-US" sz="4400" b="1" dirty="0" smtClean="0"/>
              <a:t> </a:t>
            </a:r>
            <a:r>
              <a:rPr lang="en-US" altLang="en-US" sz="4400" b="1" dirty="0" err="1" smtClean="0"/>
              <a:t>Божию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создал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его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мужчину</a:t>
            </a:r>
            <a:r>
              <a:rPr lang="en-US" altLang="en-US" sz="4400" b="1" dirty="0" smtClean="0"/>
              <a:t> и </a:t>
            </a:r>
            <a:r>
              <a:rPr lang="en-US" altLang="en-US" sz="4400" b="1" dirty="0" err="1" smtClean="0"/>
              <a:t>женщину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сотворил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их</a:t>
            </a:r>
            <a:r>
              <a:rPr lang="ru-RU" altLang="en-US" sz="4400" b="1" dirty="0" smtClean="0"/>
              <a:t>…».</a:t>
            </a:r>
            <a:endParaRPr lang="en-US" altLang="en-US" sz="4400" b="1" dirty="0" smtClean="0"/>
          </a:p>
        </p:txBody>
      </p:sp>
      <p:pic>
        <p:nvPicPr>
          <p:cNvPr id="119811" name="Picture 5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56" y="4895599"/>
            <a:ext cx="2964375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72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/>
              <a:t>Бытие </a:t>
            </a:r>
            <a:r>
              <a:rPr lang="ru-RU" altLang="en-US" sz="6000" b="1" dirty="0" smtClean="0"/>
              <a:t>5:1-2</a:t>
            </a:r>
            <a:endParaRPr lang="ru-RU" altLang="en-US" sz="6000" b="1" dirty="0" smtClean="0"/>
          </a:p>
        </p:txBody>
      </p:sp>
      <p:sp>
        <p:nvSpPr>
          <p:cNvPr id="607240" name="AutoShape 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41" name="AutoShape 9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42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43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build="p" autoUpdateAnimBg="0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b="1" smtClean="0"/>
              <a:t>«К</a:t>
            </a:r>
            <a:r>
              <a:rPr lang="en-US" altLang="en-US" sz="4000" b="1" smtClean="0"/>
              <a:t>то прольет кровь человеческую, того кровь прольется рукою человека: ибо человек создан по образу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Hebraica" pitchFamily="2" charset="2"/>
              </a:rPr>
              <a:t>!</a:t>
            </a:r>
            <a:r>
              <a:rPr lang="en-US" altLang="en-US" sz="4000" b="1" smtClean="0">
                <a:solidFill>
                  <a:schemeClr val="tx2"/>
                </a:solidFill>
                <a:latin typeface="HebraicaII" panose="00000400000000000000" pitchFamily="2" charset="0"/>
              </a:rPr>
              <a:t>l,x,</a:t>
            </a:r>
            <a:r>
              <a:rPr lang="ru-RU" altLang="en-US" sz="4000" b="1" smtClean="0"/>
              <a:t>)(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Божию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21859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37512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Бытие 9:6</a:t>
            </a:r>
          </a:p>
        </p:txBody>
      </p:sp>
      <p:sp>
        <p:nvSpPr>
          <p:cNvPr id="86035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36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37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38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032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b="1" smtClean="0"/>
              <a:t>«...</a:t>
            </a:r>
            <a:r>
              <a:rPr lang="en-US" altLang="en-US" sz="4000" b="1" smtClean="0"/>
              <a:t>славою и честью увенчал его; поставил его владыкою над делами рук Твоих; все положил под ноги его: овец и волов всех, и также полевых зверей, птиц небесных и рыб морских, все, преходящее морскими стезями</a:t>
            </a:r>
            <a:r>
              <a:rPr lang="ru-RU" altLang="en-US" sz="4000" b="1" smtClean="0"/>
              <a:t>»</a:t>
            </a:r>
            <a:r>
              <a:rPr lang="en-US" altLang="en-US" sz="4000" b="1" smtClean="0"/>
              <a:t>.</a:t>
            </a:r>
          </a:p>
        </p:txBody>
      </p:sp>
      <p:pic>
        <p:nvPicPr>
          <p:cNvPr id="123907" name="Picture 9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5300663"/>
            <a:ext cx="25415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/>
              <a:t>Псалом 8:6-9</a:t>
            </a:r>
          </a:p>
        </p:txBody>
      </p:sp>
      <p:sp>
        <p:nvSpPr>
          <p:cNvPr id="78866" name="AutoShape 1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67" name="AutoShape 19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68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6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Итак муж не должен покрывать голову, потому что он есть образ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и слава Божия; а жена есть слава мужа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25955" name="Picture 11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005263"/>
            <a:ext cx="461168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1 Коринфянам 11:7</a:t>
            </a:r>
          </a:p>
        </p:txBody>
      </p:sp>
      <p:sp>
        <p:nvSpPr>
          <p:cNvPr id="87060" name="AutoShape 2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1" name="AutoShape 21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3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8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«...</a:t>
            </a:r>
            <a:r>
              <a:rPr lang="en-US" altLang="en-US" sz="4000" b="1" smtClean="0"/>
              <a:t>для неверующих, у которых бог века сего ослепил умы, чтобы для них не воссиял свет благовествования о славе Христа, Который есть образ </a:t>
            </a:r>
            <a:r>
              <a:rPr lang="ru-RU" altLang="en-US" sz="3600" b="1" smtClean="0"/>
              <a:t>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3600" b="1" smtClean="0"/>
              <a:t>)</a:t>
            </a:r>
            <a:r>
              <a:rPr lang="en-US" altLang="en-US" sz="4000" b="1" smtClean="0"/>
              <a:t> Бога невидимого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28003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010150"/>
            <a:ext cx="32385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5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2 Коринфянам 4:4</a:t>
            </a:r>
          </a:p>
        </p:txBody>
      </p:sp>
      <p:sp>
        <p:nvSpPr>
          <p:cNvPr id="89107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08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0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10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Который есть образ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Бога невидимого, рожденный прежде всякой твари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30051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46847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К Колоссянам 1:15</a:t>
            </a:r>
          </a:p>
        </p:txBody>
      </p:sp>
      <p:sp>
        <p:nvSpPr>
          <p:cNvPr id="90131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32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33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34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Ибо кого Он предузнал, тем и предопределил быть подобными образу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Сына Своего, дабы Он был первородным между многими братиями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32099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3416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1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К Римлянам 8:29</a:t>
            </a:r>
          </a:p>
        </p:txBody>
      </p:sp>
      <p:sp>
        <p:nvSpPr>
          <p:cNvPr id="93203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204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205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206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686800" cy="2346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И как мы носили образ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перстного, будем носить и образ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небесного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34147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42560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1 Коринфянам 15:49</a:t>
            </a:r>
          </a:p>
        </p:txBody>
      </p:sp>
      <p:sp>
        <p:nvSpPr>
          <p:cNvPr id="91155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56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57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58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«И</a:t>
            </a:r>
            <a:r>
              <a:rPr lang="en-US" altLang="en-US" sz="4000" b="1" smtClean="0"/>
              <a:t> облекшись в нового, который обновляется в познании по образу </a:t>
            </a:r>
            <a:r>
              <a:rPr lang="ru-RU" altLang="en-US" sz="4000" b="1" smtClean="0"/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4000" b="1" smtClean="0"/>
              <a:t>)</a:t>
            </a:r>
            <a:r>
              <a:rPr lang="en-US" altLang="en-US" sz="4000" b="1" smtClean="0"/>
              <a:t> Создавшего его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36195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417988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7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К Колоссянам 3:10</a:t>
            </a:r>
          </a:p>
        </p:txBody>
      </p:sp>
      <p:sp>
        <p:nvSpPr>
          <p:cNvPr id="92179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0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1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</a:t>
            </a:r>
            <a:r>
              <a:rPr lang="en-US" altLang="en-US" sz="4000" b="1" smtClean="0"/>
              <a:t>Мы же все открытым лицем, как в зеркале, взирая на славу Господню, преображаемся в тот же образ </a:t>
            </a:r>
            <a:r>
              <a:rPr lang="ru-RU" altLang="en-US" sz="3600" b="1" smtClean="0"/>
              <a:t>(</a:t>
            </a:r>
            <a:r>
              <a:rPr lang="en-US" altLang="en-US" sz="3600" b="1" smtClean="0">
                <a:solidFill>
                  <a:schemeClr val="tx2"/>
                </a:solidFill>
                <a:latin typeface="GraecaII" panose="00000700000000000000" pitchFamily="2" charset="0"/>
              </a:rPr>
              <a:t>eijkwvn</a:t>
            </a:r>
            <a:r>
              <a:rPr lang="ru-RU" altLang="en-US" sz="3600" b="1" smtClean="0"/>
              <a:t>)</a:t>
            </a:r>
            <a:r>
              <a:rPr lang="en-US" altLang="en-US" sz="4000" b="1" smtClean="0"/>
              <a:t> от славы в славу, как от Господня Духа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38243" name="Picture 9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3416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2 Коринфянам 3:18</a:t>
            </a:r>
          </a:p>
        </p:txBody>
      </p:sp>
      <p:sp>
        <p:nvSpPr>
          <p:cNvPr id="94226" name="AutoShape 1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27" name="AutoShape 19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28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2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17420" name="Group 52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88117" name="Freeform 53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18" name="Freeform 54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19" name="Freeform 55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0" name="Freeform 56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1" name="Freeform 57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2" name="Freeform 58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3" name="Freeform 59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4" name="Freeform 60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421" name="Group 61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88126" name="Freeform 62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7" name="Freeform 63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8" name="Freeform 64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29" name="Freeform 65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0" name="Freeform 66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1" name="Freeform 67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2" name="Freeform 68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3" name="Freeform 69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4" name="Freeform 70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5" name="Freeform 71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6" name="Freeform 72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37" name="Freeform 73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898775"/>
            <a:ext cx="7543800" cy="3122613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SzTx/>
              <a:buFontTx/>
              <a:buAutoNum type="arabicPeriod"/>
              <a:defRPr/>
            </a:pPr>
            <a:r>
              <a:rPr lang="ru-RU" altLang="en-US" sz="3600" b="1" dirty="0" smtClean="0"/>
              <a:t>Естественные свойства:        </a:t>
            </a:r>
            <a:r>
              <a:rPr lang="ru-RU" altLang="en-US" sz="3600" b="1" dirty="0" smtClean="0">
                <a:hlinkClick r:id="rId4" action="ppaction://hlinksldjump"/>
              </a:rPr>
              <a:t>1 Кор. 11:7</a:t>
            </a:r>
            <a:r>
              <a:rPr lang="ru-RU" altLang="en-US" sz="3600" b="1" dirty="0" smtClean="0"/>
              <a:t>; </a:t>
            </a:r>
            <a:r>
              <a:rPr lang="ru-RU" altLang="en-US" sz="3600" b="1" dirty="0" err="1" smtClean="0">
                <a:hlinkClick r:id="rId5" action="ppaction://hlinksldjump"/>
              </a:rPr>
              <a:t>Иак</a:t>
            </a:r>
            <a:r>
              <a:rPr lang="ru-RU" altLang="en-US" sz="3600" b="1" dirty="0" smtClean="0">
                <a:hlinkClick r:id="rId5" action="ppaction://hlinksldjump"/>
              </a:rPr>
              <a:t>. 3:9</a:t>
            </a:r>
            <a:endParaRPr lang="ru-RU" altLang="en-US" sz="3600" b="1" dirty="0" smtClean="0"/>
          </a:p>
          <a:p>
            <a:pPr marL="762000" indent="-762000" eaLnBrk="1" hangingPunct="1">
              <a:lnSpc>
                <a:spcPct val="80000"/>
              </a:lnSpc>
              <a:buSzTx/>
              <a:buFontTx/>
              <a:buAutoNum type="arabicPeriod"/>
              <a:defRPr/>
            </a:pPr>
            <a:r>
              <a:rPr lang="ru-RU" altLang="en-US" sz="3600" b="1" dirty="0" smtClean="0"/>
              <a:t>Моральное качество: </a:t>
            </a:r>
            <a:r>
              <a:rPr lang="ru-RU" altLang="en-US" sz="3600" b="1" dirty="0" smtClean="0">
                <a:hlinkClick r:id="rId6" action="ppaction://hlinksldjump"/>
              </a:rPr>
              <a:t>Рим. 8:29</a:t>
            </a:r>
            <a:r>
              <a:rPr lang="ru-RU" altLang="en-US" sz="3600" b="1" dirty="0" smtClean="0"/>
              <a:t>; </a:t>
            </a:r>
            <a:r>
              <a:rPr lang="ru-RU" altLang="en-US" sz="3600" b="1" dirty="0" smtClean="0">
                <a:hlinkClick r:id="rId7" action="ppaction://hlinksldjump"/>
              </a:rPr>
              <a:t>2 Кор. 3:18</a:t>
            </a:r>
            <a:r>
              <a:rPr lang="ru-RU" altLang="en-US" sz="3600" b="1" dirty="0" smtClean="0"/>
              <a:t>; </a:t>
            </a:r>
            <a:r>
              <a:rPr lang="ru-RU" altLang="en-US" sz="3600" b="1" dirty="0" smtClean="0">
                <a:hlinkClick r:id="rId8" action="ppaction://hlinksldjump"/>
              </a:rPr>
              <a:t>Кол. 3:10</a:t>
            </a:r>
            <a:endParaRPr lang="ru-RU" altLang="en-US" sz="3600" b="1" dirty="0" smtClean="0"/>
          </a:p>
          <a:p>
            <a:pPr marL="762000" indent="-762000" eaLnBrk="1" hangingPunct="1">
              <a:lnSpc>
                <a:spcPct val="80000"/>
              </a:lnSpc>
              <a:buSzTx/>
              <a:buFontTx/>
              <a:buAutoNum type="arabicPeriod"/>
              <a:defRPr/>
            </a:pPr>
            <a:r>
              <a:rPr lang="ru-RU" altLang="en-US" sz="3600" b="1" dirty="0" err="1" smtClean="0"/>
              <a:t>Прославное</a:t>
            </a:r>
            <a:r>
              <a:rPr lang="ru-RU" altLang="en-US" sz="3600" b="1" dirty="0" smtClean="0"/>
              <a:t> </a:t>
            </a:r>
            <a:r>
              <a:rPr lang="ru-RU" altLang="en-US" sz="3600" b="1" dirty="0" smtClean="0"/>
              <a:t>тело: </a:t>
            </a:r>
            <a:r>
              <a:rPr lang="ru-RU" altLang="en-US" sz="3600" b="1" dirty="0" smtClean="0">
                <a:hlinkClick r:id="rId9" action="ppaction://hlinksldjump"/>
              </a:rPr>
              <a:t>1 Кор. 15:49</a:t>
            </a:r>
            <a:endParaRPr lang="ru-RU" altLang="en-US" sz="3600" b="1" dirty="0" smtClean="0"/>
          </a:p>
          <a:p>
            <a:pPr marL="762000" indent="-762000" eaLnBrk="1" hangingPunct="1">
              <a:lnSpc>
                <a:spcPct val="80000"/>
              </a:lnSpc>
              <a:buSzTx/>
              <a:buFontTx/>
              <a:buAutoNum type="arabicPeriod"/>
              <a:defRPr/>
            </a:pPr>
            <a:r>
              <a:rPr lang="ru-RU" altLang="en-US" sz="3600" b="1" dirty="0" smtClean="0"/>
              <a:t>Сам Иисус: </a:t>
            </a:r>
            <a:r>
              <a:rPr lang="ru-RU" altLang="en-US" sz="3600" b="1" dirty="0" smtClean="0">
                <a:hlinkClick r:id="rId10" action="ppaction://hlinksldjump"/>
              </a:rPr>
              <a:t>2 Кор. 4:4</a:t>
            </a:r>
            <a:r>
              <a:rPr lang="ru-RU" altLang="en-US" sz="3600" b="1" dirty="0" smtClean="0"/>
              <a:t>; </a:t>
            </a:r>
            <a:r>
              <a:rPr lang="ru-RU" altLang="en-US" sz="3600" b="1" dirty="0" smtClean="0">
                <a:hlinkClick r:id="rId11" action="ppaction://hlinksldjump"/>
              </a:rPr>
              <a:t>Кол. 1:15</a:t>
            </a:r>
            <a:endParaRPr lang="ru-RU" altLang="en-US" sz="3600" b="1" dirty="0" smtClean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0" y="3048000"/>
          <a:ext cx="14795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A&amp;L Draw Graphic" r:id="rId12" imgW="5100320" imgH="8437880" progId="ALScenerio">
                  <p:embed/>
                </p:oleObj>
              </mc:Choice>
              <mc:Fallback>
                <p:oleObj name="A&amp;L Draw Graphic" r:id="rId12" imgW="5100320" imgH="8437880" progId="ALSceneri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0"/>
                        <a:ext cx="14795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457200" y="1412875"/>
            <a:ext cx="472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Употребление</a:t>
            </a:r>
          </a:p>
        </p:txBody>
      </p:sp>
      <p:sp>
        <p:nvSpPr>
          <p:cNvPr id="88112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88113" name="AutoShape 4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114" name="AutoShape 50" descr="90%">
            <a:hlinkClick r:id="rId14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138" name="Rectangle 74"/>
          <p:cNvSpPr>
            <a:spLocks noChangeArrowheads="1"/>
          </p:cNvSpPr>
          <p:nvPr/>
        </p:nvSpPr>
        <p:spPr bwMode="auto">
          <a:xfrm>
            <a:off x="2447925" y="2205038"/>
            <a:ext cx="4248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Образ-подобие</a:t>
            </a:r>
          </a:p>
        </p:txBody>
      </p:sp>
      <p:sp>
        <p:nvSpPr>
          <p:cNvPr id="88139" name="AutoShape 7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140" name="AutoShape 7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5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000" b="1" smtClean="0"/>
              <a:t>	«и</a:t>
            </a:r>
            <a:r>
              <a:rPr lang="en-US" altLang="en-US" sz="4000" b="1" smtClean="0"/>
              <a:t>м благословляем Бога и Отца, и им проклинаем человеков, сотворенных по подобию</a:t>
            </a:r>
            <a:r>
              <a:rPr lang="en-US" altLang="en-US" sz="4000" b="1" smtClean="0">
                <a:latin typeface="Times New Roman" panose="02020603050405020304" pitchFamily="18" charset="0"/>
              </a:rPr>
              <a:t> </a:t>
            </a:r>
            <a:r>
              <a:rPr lang="ru-RU" altLang="en-US" sz="4000" b="1" smtClean="0">
                <a:latin typeface="Times New Roman" panose="02020603050405020304" pitchFamily="18" charset="0"/>
              </a:rPr>
              <a:t>(</a:t>
            </a:r>
            <a:r>
              <a:rPr lang="en-US" altLang="en-US" sz="4000" b="1" smtClean="0">
                <a:solidFill>
                  <a:schemeClr val="tx2"/>
                </a:solidFill>
                <a:latin typeface="Graeca" pitchFamily="2" charset="2"/>
              </a:rPr>
              <a:t>oJmoivwsi"</a:t>
            </a:r>
            <a:r>
              <a:rPr lang="ru-RU" altLang="en-US" sz="4000" b="1" smtClean="0">
                <a:latin typeface="Times New Roman" panose="02020603050405020304" pitchFamily="18" charset="0"/>
              </a:rPr>
              <a:t>)</a:t>
            </a:r>
            <a:r>
              <a:rPr lang="en-US" altLang="en-US" sz="4000" b="1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 smtClean="0"/>
              <a:t>Божию</a:t>
            </a:r>
            <a:r>
              <a:rPr lang="ru-RU" altLang="en-US" sz="4000" b="1" smtClean="0"/>
              <a:t>».</a:t>
            </a:r>
            <a:endParaRPr lang="en-US" altLang="en-US" sz="4000" b="1" smtClean="0"/>
          </a:p>
        </p:txBody>
      </p:sp>
      <p:pic>
        <p:nvPicPr>
          <p:cNvPr id="140291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7825"/>
            <a:ext cx="417988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D9D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smtClean="0"/>
              <a:t>Иакова 3:9</a:t>
            </a:r>
          </a:p>
        </p:txBody>
      </p:sp>
      <p:sp>
        <p:nvSpPr>
          <p:cNvPr id="95251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52" name="AutoShape 20" descr="90%">
            <a:hlinkClick r:id="rId5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53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54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6" name="Rectangle 18"/>
          <p:cNvSpPr>
            <a:spLocks noChangeArrowheads="1"/>
          </p:cNvSpPr>
          <p:nvPr/>
        </p:nvSpPr>
        <p:spPr bwMode="auto">
          <a:xfrm>
            <a:off x="196850" y="1654175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3" action="ppaction://hlinksldjump"/>
              </a:rPr>
              <a:t>Терминология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4" action="ppaction://hlinksldjump"/>
              </a:rPr>
              <a:t>Употребление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5" action="ppaction://hlinksldjump"/>
              </a:rPr>
              <a:t>Естественный образ (подобие)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6" action="ppaction://hlinksldjump"/>
              </a:rPr>
              <a:t>Нравственный образ (подобие)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7" action="ppaction://hlinksldjump"/>
              </a:rPr>
              <a:t>Влияние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7" action="ppaction://hlinksldjump"/>
              </a:rPr>
              <a:t>грехопадения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2873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462874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2875" name="AutoShape 27" descr="90%">
            <a:hlinkClick r:id="rId8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2876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2877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75" name="Group 55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19469" name="Group 56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17177" name="Freeform 57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78" name="Freeform 58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79" name="Freeform 59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0" name="Freeform 60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1" name="Freeform 61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2" name="Freeform 62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3" name="Freeform 63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4" name="Freeform 64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70" name="Group 65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17186" name="Freeform 66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7" name="Freeform 67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8" name="Freeform 68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89" name="Freeform 69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0" name="Freeform 70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1" name="Freeform 71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2" name="Freeform 72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3" name="Freeform 73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4" name="Freeform 74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5" name="Freeform 75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6" name="Freeform 76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7197" name="Freeform 77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17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13" y="3500438"/>
            <a:ext cx="8305800" cy="1981200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en-US" sz="3600" b="1" dirty="0" smtClean="0"/>
              <a:t>Естественные свойства человека</a:t>
            </a:r>
          </a:p>
          <a:p>
            <a:pPr marL="762000" indent="-762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altLang="en-US" sz="1600" b="1" dirty="0" smtClean="0"/>
          </a:p>
          <a:p>
            <a:pPr marL="762000" indent="-762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en-US" sz="3600" b="1" dirty="0" smtClean="0"/>
              <a:t>Моральное качество</a:t>
            </a:r>
          </a:p>
          <a:p>
            <a:pPr marL="762000" indent="-762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altLang="en-US" sz="1600" b="1" dirty="0" smtClean="0"/>
          </a:p>
        </p:txBody>
      </p:sp>
      <p:sp>
        <p:nvSpPr>
          <p:cNvPr id="517143" name="Text Box 23"/>
          <p:cNvSpPr txBox="1">
            <a:spLocks noChangeArrowheads="1"/>
          </p:cNvSpPr>
          <p:nvPr/>
        </p:nvSpPr>
        <p:spPr bwMode="auto">
          <a:xfrm>
            <a:off x="876300" y="3388029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05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5400" i="1" dirty="0">
                <a:solidFill>
                  <a:srgbClr val="00FFCC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Естественное</a:t>
            </a:r>
            <a:endParaRPr lang="en-US" altLang="en-US" sz="5400" i="1" dirty="0">
              <a:solidFill>
                <a:srgbClr val="00FFCC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852488" y="4149725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05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5400" i="1">
                <a:solidFill>
                  <a:srgbClr val="00FFCC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Нравственное</a:t>
            </a:r>
            <a:endParaRPr lang="en-US" altLang="en-US" sz="5400" i="1">
              <a:solidFill>
                <a:srgbClr val="00FFCC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7172" name="Rectangle 5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17173" name="AutoShape 5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174" name="AutoShape 54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198" name="Rectangle 78"/>
          <p:cNvSpPr>
            <a:spLocks noChangeArrowheads="1"/>
          </p:cNvSpPr>
          <p:nvPr/>
        </p:nvSpPr>
        <p:spPr bwMode="auto">
          <a:xfrm>
            <a:off x="2447925" y="2205038"/>
            <a:ext cx="4248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Образ-подобие</a:t>
            </a:r>
          </a:p>
        </p:txBody>
      </p:sp>
      <p:sp>
        <p:nvSpPr>
          <p:cNvPr id="517199" name="Rectangle 79"/>
          <p:cNvSpPr>
            <a:spLocks noChangeArrowheads="1"/>
          </p:cNvSpPr>
          <p:nvPr/>
        </p:nvSpPr>
        <p:spPr bwMode="auto">
          <a:xfrm>
            <a:off x="457200" y="1412875"/>
            <a:ext cx="472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Употребление</a:t>
            </a:r>
          </a:p>
        </p:txBody>
      </p:sp>
      <p:sp>
        <p:nvSpPr>
          <p:cNvPr id="517200" name="AutoShape 8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201" name="AutoShape 8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71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build="p"/>
      <p:bldP spid="517122" grpId="1" build="p"/>
      <p:bldP spid="517143" grpId="0"/>
      <p:bldP spid="517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73" name="Group 1069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21514" name="Group 1070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534575" name="Freeform 1071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76" name="Freeform 1072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77" name="Freeform 1073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78" name="Freeform 1074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79" name="Freeform 1075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0" name="Freeform 1076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1" name="Freeform 1077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2" name="Freeform 1078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515" name="Group 1079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534584" name="Freeform 1080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5" name="Freeform 1081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6" name="Freeform 1082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7" name="Freeform 1083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8" name="Freeform 1084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89" name="Freeform 1085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90" name="Freeform 1086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91" name="Freeform 1087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92" name="Freeform 1088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93" name="Freeform 1089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94" name="Freeform 1090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595" name="Freeform 1091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3453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4925" y="2146300"/>
            <a:ext cx="8858250" cy="22733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i="1" dirty="0" smtClean="0"/>
              <a:t>Моральное качество жизни верующего человека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dirty="0" smtClean="0"/>
              <a:t>	«</a:t>
            </a:r>
            <a:r>
              <a:rPr lang="ru-RU" altLang="en-US" sz="3600" b="1" dirty="0" smtClean="0">
                <a:solidFill>
                  <a:schemeClr val="tx2"/>
                </a:solidFill>
              </a:rPr>
              <a:t>П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реображаемся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в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тот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же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образ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от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славы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в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славу</a:t>
            </a:r>
            <a:r>
              <a:rPr lang="ru-RU" altLang="en-US" sz="3600" b="1" dirty="0" smtClean="0"/>
              <a:t>» (2</a:t>
            </a:r>
            <a:r>
              <a:rPr lang="en-US" altLang="en-US" sz="3600" b="1" dirty="0" smtClean="0"/>
              <a:t> </a:t>
            </a:r>
            <a:r>
              <a:rPr lang="ru-RU" altLang="en-US" sz="3600" b="1" dirty="0" smtClean="0"/>
              <a:t>Кор. 3:18)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dirty="0" smtClean="0"/>
              <a:t>	«</a:t>
            </a:r>
            <a:r>
              <a:rPr lang="ru-RU" altLang="en-US" sz="3600" b="1" dirty="0" smtClean="0">
                <a:solidFill>
                  <a:schemeClr val="tx2"/>
                </a:solidFill>
              </a:rPr>
              <a:t>О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бновляется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в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познании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по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образу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Создавшего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его</a:t>
            </a:r>
            <a:r>
              <a:rPr lang="ru-RU" altLang="en-US" sz="3600" b="1" dirty="0" smtClean="0"/>
              <a:t>»                        (Кол. 3:10)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b="1" dirty="0" smtClean="0"/>
              <a:t>	«</a:t>
            </a:r>
            <a:r>
              <a:rPr lang="ru-RU" altLang="en-US" sz="3600" b="1" dirty="0" smtClean="0">
                <a:solidFill>
                  <a:schemeClr val="tx2"/>
                </a:solidFill>
              </a:rPr>
              <a:t>Б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ыть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подобными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образу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Сына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Своего</a:t>
            </a:r>
            <a:r>
              <a:rPr lang="ru-RU" altLang="en-US" sz="3600" b="1" dirty="0" smtClean="0"/>
              <a:t>» (Рим. 8:29)</a:t>
            </a:r>
            <a:endParaRPr lang="ru-RU" altLang="en-US" sz="3600" b="1" i="1" dirty="0" smtClean="0"/>
          </a:p>
        </p:txBody>
      </p:sp>
      <p:sp>
        <p:nvSpPr>
          <p:cNvPr id="534544" name="Rectangle 1040"/>
          <p:cNvSpPr>
            <a:spLocks noChangeArrowheads="1"/>
          </p:cNvSpPr>
          <p:nvPr/>
        </p:nvSpPr>
        <p:spPr bwMode="auto">
          <a:xfrm>
            <a:off x="-108520" y="1412875"/>
            <a:ext cx="94431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Нравственный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34570" name="Rectangle 106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534571" name="AutoShape 106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572" name="AutoShape 1068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596" name="AutoShape 1092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597" name="AutoShape 109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345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3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3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3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3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3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build="p" bldLvl="4" autoUpdateAnimBg="0"/>
      <p:bldP spid="5345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378" name="Group 2"/>
          <p:cNvGrpSpPr>
            <a:grpSpLocks/>
          </p:cNvGrpSpPr>
          <p:nvPr/>
        </p:nvGrpSpPr>
        <p:grpSpPr bwMode="auto">
          <a:xfrm>
            <a:off x="2508250" y="2133600"/>
            <a:ext cx="4324350" cy="4195763"/>
            <a:chOff x="1580" y="1344"/>
            <a:chExt cx="2724" cy="2643"/>
          </a:xfrm>
        </p:grpSpPr>
        <p:grpSp>
          <p:nvGrpSpPr>
            <p:cNvPr id="23562" name="Group 3"/>
            <p:cNvGrpSpPr>
              <a:grpSpLocks/>
            </p:cNvGrpSpPr>
            <p:nvPr/>
          </p:nvGrpSpPr>
          <p:grpSpPr bwMode="auto">
            <a:xfrm>
              <a:off x="3198" y="1344"/>
              <a:ext cx="1106" cy="2643"/>
              <a:chOff x="3046" y="3076"/>
              <a:chExt cx="527" cy="1148"/>
            </a:xfrm>
          </p:grpSpPr>
          <p:sp>
            <p:nvSpPr>
              <p:cNvPr id="613380" name="Freeform 4"/>
              <p:cNvSpPr>
                <a:spLocks/>
              </p:cNvSpPr>
              <p:nvPr/>
            </p:nvSpPr>
            <p:spPr bwMode="auto">
              <a:xfrm>
                <a:off x="3046" y="3076"/>
                <a:ext cx="527" cy="1148"/>
              </a:xfrm>
              <a:custGeom>
                <a:avLst/>
                <a:gdLst>
                  <a:gd name="T0" fmla="*/ 57 w 1054"/>
                  <a:gd name="T1" fmla="*/ 2294 h 2296"/>
                  <a:gd name="T2" fmla="*/ 10 w 1054"/>
                  <a:gd name="T3" fmla="*/ 2266 h 2296"/>
                  <a:gd name="T4" fmla="*/ 22 w 1054"/>
                  <a:gd name="T5" fmla="*/ 2209 h 2296"/>
                  <a:gd name="T6" fmla="*/ 86 w 1054"/>
                  <a:gd name="T7" fmla="*/ 2169 h 2296"/>
                  <a:gd name="T8" fmla="*/ 166 w 1054"/>
                  <a:gd name="T9" fmla="*/ 2140 h 2296"/>
                  <a:gd name="T10" fmla="*/ 235 w 1054"/>
                  <a:gd name="T11" fmla="*/ 2120 h 2296"/>
                  <a:gd name="T12" fmla="*/ 299 w 1054"/>
                  <a:gd name="T13" fmla="*/ 2098 h 2296"/>
                  <a:gd name="T14" fmla="*/ 372 w 1054"/>
                  <a:gd name="T15" fmla="*/ 2064 h 2296"/>
                  <a:gd name="T16" fmla="*/ 380 w 1054"/>
                  <a:gd name="T17" fmla="*/ 2047 h 2296"/>
                  <a:gd name="T18" fmla="*/ 349 w 1054"/>
                  <a:gd name="T19" fmla="*/ 2026 h 2296"/>
                  <a:gd name="T20" fmla="*/ 282 w 1054"/>
                  <a:gd name="T21" fmla="*/ 1986 h 2296"/>
                  <a:gd name="T22" fmla="*/ 212 w 1054"/>
                  <a:gd name="T23" fmla="*/ 1940 h 2296"/>
                  <a:gd name="T24" fmla="*/ 167 w 1054"/>
                  <a:gd name="T25" fmla="*/ 1908 h 2296"/>
                  <a:gd name="T26" fmla="*/ 206 w 1054"/>
                  <a:gd name="T27" fmla="*/ 1564 h 2296"/>
                  <a:gd name="T28" fmla="*/ 263 w 1054"/>
                  <a:gd name="T29" fmla="*/ 1115 h 2296"/>
                  <a:gd name="T30" fmla="*/ 321 w 1054"/>
                  <a:gd name="T31" fmla="*/ 665 h 2296"/>
                  <a:gd name="T32" fmla="*/ 380 w 1054"/>
                  <a:gd name="T33" fmla="*/ 217 h 2296"/>
                  <a:gd name="T34" fmla="*/ 405 w 1054"/>
                  <a:gd name="T35" fmla="*/ 91 h 2296"/>
                  <a:gd name="T36" fmla="*/ 461 w 1054"/>
                  <a:gd name="T37" fmla="*/ 71 h 2296"/>
                  <a:gd name="T38" fmla="*/ 529 w 1054"/>
                  <a:gd name="T39" fmla="*/ 49 h 2296"/>
                  <a:gd name="T40" fmla="*/ 598 w 1054"/>
                  <a:gd name="T41" fmla="*/ 28 h 2296"/>
                  <a:gd name="T42" fmla="*/ 668 w 1054"/>
                  <a:gd name="T43" fmla="*/ 5 h 2296"/>
                  <a:gd name="T44" fmla="*/ 691 w 1054"/>
                  <a:gd name="T45" fmla="*/ 0 h 2296"/>
                  <a:gd name="T46" fmla="*/ 723 w 1054"/>
                  <a:gd name="T47" fmla="*/ 33 h 2296"/>
                  <a:gd name="T48" fmla="*/ 748 w 1054"/>
                  <a:gd name="T49" fmla="*/ 62 h 2296"/>
                  <a:gd name="T50" fmla="*/ 706 w 1054"/>
                  <a:gd name="T51" fmla="*/ 447 h 2296"/>
                  <a:gd name="T52" fmla="*/ 647 w 1054"/>
                  <a:gd name="T53" fmla="*/ 954 h 2296"/>
                  <a:gd name="T54" fmla="*/ 604 w 1054"/>
                  <a:gd name="T55" fmla="*/ 1334 h 2296"/>
                  <a:gd name="T56" fmla="*/ 593 w 1054"/>
                  <a:gd name="T57" fmla="*/ 1446 h 2296"/>
                  <a:gd name="T58" fmla="*/ 610 w 1054"/>
                  <a:gd name="T59" fmla="*/ 1909 h 2296"/>
                  <a:gd name="T60" fmla="*/ 653 w 1054"/>
                  <a:gd name="T61" fmla="*/ 2072 h 2296"/>
                  <a:gd name="T62" fmla="*/ 706 w 1054"/>
                  <a:gd name="T63" fmla="*/ 2086 h 2296"/>
                  <a:gd name="T64" fmla="*/ 761 w 1054"/>
                  <a:gd name="T65" fmla="*/ 2100 h 2296"/>
                  <a:gd name="T66" fmla="*/ 818 w 1054"/>
                  <a:gd name="T67" fmla="*/ 2112 h 2296"/>
                  <a:gd name="T68" fmla="*/ 875 w 1054"/>
                  <a:gd name="T69" fmla="*/ 2131 h 2296"/>
                  <a:gd name="T70" fmla="*/ 950 w 1054"/>
                  <a:gd name="T71" fmla="*/ 2160 h 2296"/>
                  <a:gd name="T72" fmla="*/ 1017 w 1054"/>
                  <a:gd name="T73" fmla="*/ 2202 h 2296"/>
                  <a:gd name="T74" fmla="*/ 1052 w 1054"/>
                  <a:gd name="T75" fmla="*/ 2257 h 2296"/>
                  <a:gd name="T76" fmla="*/ 1051 w 1054"/>
                  <a:gd name="T77" fmla="*/ 2278 h 2296"/>
                  <a:gd name="T78" fmla="*/ 972 w 1054"/>
                  <a:gd name="T79" fmla="*/ 2285 h 2296"/>
                  <a:gd name="T80" fmla="*/ 871 w 1054"/>
                  <a:gd name="T81" fmla="*/ 2283 h 2296"/>
                  <a:gd name="T82" fmla="*/ 824 w 1054"/>
                  <a:gd name="T83" fmla="*/ 2267 h 2296"/>
                  <a:gd name="T84" fmla="*/ 794 w 1054"/>
                  <a:gd name="T85" fmla="*/ 2251 h 2296"/>
                  <a:gd name="T86" fmla="*/ 785 w 1054"/>
                  <a:gd name="T87" fmla="*/ 2238 h 2296"/>
                  <a:gd name="T88" fmla="*/ 739 w 1054"/>
                  <a:gd name="T89" fmla="*/ 2231 h 2296"/>
                  <a:gd name="T90" fmla="*/ 677 w 1054"/>
                  <a:gd name="T91" fmla="*/ 2228 h 2296"/>
                  <a:gd name="T92" fmla="*/ 615 w 1054"/>
                  <a:gd name="T93" fmla="*/ 2231 h 2296"/>
                  <a:gd name="T94" fmla="*/ 557 w 1054"/>
                  <a:gd name="T95" fmla="*/ 2233 h 2296"/>
                  <a:gd name="T96" fmla="*/ 484 w 1054"/>
                  <a:gd name="T97" fmla="*/ 2238 h 2296"/>
                  <a:gd name="T98" fmla="*/ 426 w 1054"/>
                  <a:gd name="T99" fmla="*/ 2242 h 2296"/>
                  <a:gd name="T100" fmla="*/ 375 w 1054"/>
                  <a:gd name="T101" fmla="*/ 2247 h 2296"/>
                  <a:gd name="T102" fmla="*/ 314 w 1054"/>
                  <a:gd name="T103" fmla="*/ 2252 h 2296"/>
                  <a:gd name="T104" fmla="*/ 280 w 1054"/>
                  <a:gd name="T105" fmla="*/ 2267 h 2296"/>
                  <a:gd name="T106" fmla="*/ 258 w 1054"/>
                  <a:gd name="T107" fmla="*/ 2289 h 2296"/>
                  <a:gd name="T108" fmla="*/ 198 w 1054"/>
                  <a:gd name="T109" fmla="*/ 2295 h 2296"/>
                  <a:gd name="T110" fmla="*/ 129 w 1054"/>
                  <a:gd name="T111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4" h="2296">
                    <a:moveTo>
                      <a:pt x="112" y="2296"/>
                    </a:moveTo>
                    <a:lnTo>
                      <a:pt x="90" y="2296"/>
                    </a:lnTo>
                    <a:lnTo>
                      <a:pt x="73" y="2295"/>
                    </a:lnTo>
                    <a:lnTo>
                      <a:pt x="57" y="2294"/>
                    </a:lnTo>
                    <a:lnTo>
                      <a:pt x="43" y="2291"/>
                    </a:lnTo>
                    <a:lnTo>
                      <a:pt x="31" y="2286"/>
                    </a:lnTo>
                    <a:lnTo>
                      <a:pt x="19" y="2278"/>
                    </a:lnTo>
                    <a:lnTo>
                      <a:pt x="10" y="2266"/>
                    </a:lnTo>
                    <a:lnTo>
                      <a:pt x="0" y="2249"/>
                    </a:lnTo>
                    <a:lnTo>
                      <a:pt x="3" y="2235"/>
                    </a:lnTo>
                    <a:lnTo>
                      <a:pt x="11" y="2222"/>
                    </a:lnTo>
                    <a:lnTo>
                      <a:pt x="22" y="2209"/>
                    </a:lnTo>
                    <a:lnTo>
                      <a:pt x="35" y="2198"/>
                    </a:lnTo>
                    <a:lnTo>
                      <a:pt x="51" y="2188"/>
                    </a:lnTo>
                    <a:lnTo>
                      <a:pt x="68" y="2178"/>
                    </a:lnTo>
                    <a:lnTo>
                      <a:pt x="86" y="2169"/>
                    </a:lnTo>
                    <a:lnTo>
                      <a:pt x="106" y="2160"/>
                    </a:lnTo>
                    <a:lnTo>
                      <a:pt x="126" y="2153"/>
                    </a:lnTo>
                    <a:lnTo>
                      <a:pt x="146" y="2146"/>
                    </a:lnTo>
                    <a:lnTo>
                      <a:pt x="166" y="2140"/>
                    </a:lnTo>
                    <a:lnTo>
                      <a:pt x="185" y="2134"/>
                    </a:lnTo>
                    <a:lnTo>
                      <a:pt x="204" y="2129"/>
                    </a:lnTo>
                    <a:lnTo>
                      <a:pt x="220" y="2124"/>
                    </a:lnTo>
                    <a:lnTo>
                      <a:pt x="235" y="2120"/>
                    </a:lnTo>
                    <a:lnTo>
                      <a:pt x="247" y="2116"/>
                    </a:lnTo>
                    <a:lnTo>
                      <a:pt x="263" y="2111"/>
                    </a:lnTo>
                    <a:lnTo>
                      <a:pt x="280" y="2105"/>
                    </a:lnTo>
                    <a:lnTo>
                      <a:pt x="299" y="2098"/>
                    </a:lnTo>
                    <a:lnTo>
                      <a:pt x="318" y="2091"/>
                    </a:lnTo>
                    <a:lnTo>
                      <a:pt x="338" y="2082"/>
                    </a:lnTo>
                    <a:lnTo>
                      <a:pt x="357" y="2073"/>
                    </a:lnTo>
                    <a:lnTo>
                      <a:pt x="372" y="2064"/>
                    </a:lnTo>
                    <a:lnTo>
                      <a:pt x="386" y="2053"/>
                    </a:lnTo>
                    <a:lnTo>
                      <a:pt x="384" y="2050"/>
                    </a:lnTo>
                    <a:lnTo>
                      <a:pt x="382" y="2049"/>
                    </a:lnTo>
                    <a:lnTo>
                      <a:pt x="380" y="2047"/>
                    </a:lnTo>
                    <a:lnTo>
                      <a:pt x="379" y="2045"/>
                    </a:lnTo>
                    <a:lnTo>
                      <a:pt x="372" y="2040"/>
                    </a:lnTo>
                    <a:lnTo>
                      <a:pt x="362" y="2034"/>
                    </a:lnTo>
                    <a:lnTo>
                      <a:pt x="349" y="2026"/>
                    </a:lnTo>
                    <a:lnTo>
                      <a:pt x="334" y="2017"/>
                    </a:lnTo>
                    <a:lnTo>
                      <a:pt x="317" y="2007"/>
                    </a:lnTo>
                    <a:lnTo>
                      <a:pt x="300" y="1997"/>
                    </a:lnTo>
                    <a:lnTo>
                      <a:pt x="282" y="1986"/>
                    </a:lnTo>
                    <a:lnTo>
                      <a:pt x="263" y="1973"/>
                    </a:lnTo>
                    <a:lnTo>
                      <a:pt x="245" y="1962"/>
                    </a:lnTo>
                    <a:lnTo>
                      <a:pt x="227" y="1951"/>
                    </a:lnTo>
                    <a:lnTo>
                      <a:pt x="212" y="1940"/>
                    </a:lnTo>
                    <a:lnTo>
                      <a:pt x="196" y="1930"/>
                    </a:lnTo>
                    <a:lnTo>
                      <a:pt x="184" y="1922"/>
                    </a:lnTo>
                    <a:lnTo>
                      <a:pt x="175" y="1914"/>
                    </a:lnTo>
                    <a:lnTo>
                      <a:pt x="167" y="1908"/>
                    </a:lnTo>
                    <a:lnTo>
                      <a:pt x="164" y="1903"/>
                    </a:lnTo>
                    <a:lnTo>
                      <a:pt x="179" y="1790"/>
                    </a:lnTo>
                    <a:lnTo>
                      <a:pt x="192" y="1677"/>
                    </a:lnTo>
                    <a:lnTo>
                      <a:pt x="206" y="1564"/>
                    </a:lnTo>
                    <a:lnTo>
                      <a:pt x="221" y="1452"/>
                    </a:lnTo>
                    <a:lnTo>
                      <a:pt x="235" y="1340"/>
                    </a:lnTo>
                    <a:lnTo>
                      <a:pt x="250" y="1227"/>
                    </a:lnTo>
                    <a:lnTo>
                      <a:pt x="263" y="1115"/>
                    </a:lnTo>
                    <a:lnTo>
                      <a:pt x="278" y="1002"/>
                    </a:lnTo>
                    <a:lnTo>
                      <a:pt x="292" y="890"/>
                    </a:lnTo>
                    <a:lnTo>
                      <a:pt x="307" y="778"/>
                    </a:lnTo>
                    <a:lnTo>
                      <a:pt x="321" y="665"/>
                    </a:lnTo>
                    <a:lnTo>
                      <a:pt x="336" y="553"/>
                    </a:lnTo>
                    <a:lnTo>
                      <a:pt x="350" y="442"/>
                    </a:lnTo>
                    <a:lnTo>
                      <a:pt x="366" y="330"/>
                    </a:lnTo>
                    <a:lnTo>
                      <a:pt x="380" y="217"/>
                    </a:lnTo>
                    <a:lnTo>
                      <a:pt x="395" y="105"/>
                    </a:lnTo>
                    <a:lnTo>
                      <a:pt x="397" y="100"/>
                    </a:lnTo>
                    <a:lnTo>
                      <a:pt x="401" y="96"/>
                    </a:lnTo>
                    <a:lnTo>
                      <a:pt x="405" y="91"/>
                    </a:lnTo>
                    <a:lnTo>
                      <a:pt x="409" y="87"/>
                    </a:lnTo>
                    <a:lnTo>
                      <a:pt x="426" y="82"/>
                    </a:lnTo>
                    <a:lnTo>
                      <a:pt x="444" y="76"/>
                    </a:lnTo>
                    <a:lnTo>
                      <a:pt x="461" y="71"/>
                    </a:lnTo>
                    <a:lnTo>
                      <a:pt x="478" y="66"/>
                    </a:lnTo>
                    <a:lnTo>
                      <a:pt x="495" y="59"/>
                    </a:lnTo>
                    <a:lnTo>
                      <a:pt x="512" y="54"/>
                    </a:lnTo>
                    <a:lnTo>
                      <a:pt x="529" y="49"/>
                    </a:lnTo>
                    <a:lnTo>
                      <a:pt x="546" y="43"/>
                    </a:lnTo>
                    <a:lnTo>
                      <a:pt x="564" y="38"/>
                    </a:lnTo>
                    <a:lnTo>
                      <a:pt x="581" y="33"/>
                    </a:lnTo>
                    <a:lnTo>
                      <a:pt x="598" y="28"/>
                    </a:lnTo>
                    <a:lnTo>
                      <a:pt x="616" y="21"/>
                    </a:lnTo>
                    <a:lnTo>
                      <a:pt x="633" y="16"/>
                    </a:lnTo>
                    <a:lnTo>
                      <a:pt x="650" y="11"/>
                    </a:lnTo>
                    <a:lnTo>
                      <a:pt x="668" y="5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0"/>
                    </a:lnTo>
                    <a:lnTo>
                      <a:pt x="694" y="0"/>
                    </a:lnTo>
                    <a:lnTo>
                      <a:pt x="705" y="13"/>
                    </a:lnTo>
                    <a:lnTo>
                      <a:pt x="715" y="24"/>
                    </a:lnTo>
                    <a:lnTo>
                      <a:pt x="723" y="33"/>
                    </a:lnTo>
                    <a:lnTo>
                      <a:pt x="731" y="42"/>
                    </a:lnTo>
                    <a:lnTo>
                      <a:pt x="736" y="49"/>
                    </a:lnTo>
                    <a:lnTo>
                      <a:pt x="743" y="56"/>
                    </a:lnTo>
                    <a:lnTo>
                      <a:pt x="748" y="62"/>
                    </a:lnTo>
                    <a:lnTo>
                      <a:pt x="752" y="67"/>
                    </a:lnTo>
                    <a:lnTo>
                      <a:pt x="736" y="193"/>
                    </a:lnTo>
                    <a:lnTo>
                      <a:pt x="722" y="321"/>
                    </a:lnTo>
                    <a:lnTo>
                      <a:pt x="706" y="447"/>
                    </a:lnTo>
                    <a:lnTo>
                      <a:pt x="691" y="573"/>
                    </a:lnTo>
                    <a:lnTo>
                      <a:pt x="677" y="701"/>
                    </a:lnTo>
                    <a:lnTo>
                      <a:pt x="662" y="827"/>
                    </a:lnTo>
                    <a:lnTo>
                      <a:pt x="647" y="954"/>
                    </a:lnTo>
                    <a:lnTo>
                      <a:pt x="632" y="1081"/>
                    </a:lnTo>
                    <a:lnTo>
                      <a:pt x="620" y="1191"/>
                    </a:lnTo>
                    <a:lnTo>
                      <a:pt x="611" y="1274"/>
                    </a:lnTo>
                    <a:lnTo>
                      <a:pt x="604" y="1334"/>
                    </a:lnTo>
                    <a:lnTo>
                      <a:pt x="599" y="1379"/>
                    </a:lnTo>
                    <a:lnTo>
                      <a:pt x="596" y="1408"/>
                    </a:lnTo>
                    <a:lnTo>
                      <a:pt x="594" y="1429"/>
                    </a:lnTo>
                    <a:lnTo>
                      <a:pt x="593" y="1446"/>
                    </a:lnTo>
                    <a:lnTo>
                      <a:pt x="591" y="1461"/>
                    </a:lnTo>
                    <a:lnTo>
                      <a:pt x="596" y="1610"/>
                    </a:lnTo>
                    <a:lnTo>
                      <a:pt x="603" y="1759"/>
                    </a:lnTo>
                    <a:lnTo>
                      <a:pt x="610" y="1909"/>
                    </a:lnTo>
                    <a:lnTo>
                      <a:pt x="616" y="2060"/>
                    </a:lnTo>
                    <a:lnTo>
                      <a:pt x="628" y="2064"/>
                    </a:lnTo>
                    <a:lnTo>
                      <a:pt x="641" y="2068"/>
                    </a:lnTo>
                    <a:lnTo>
                      <a:pt x="653" y="2072"/>
                    </a:lnTo>
                    <a:lnTo>
                      <a:pt x="666" y="2076"/>
                    </a:lnTo>
                    <a:lnTo>
                      <a:pt x="679" y="2079"/>
                    </a:lnTo>
                    <a:lnTo>
                      <a:pt x="693" y="2083"/>
                    </a:lnTo>
                    <a:lnTo>
                      <a:pt x="706" y="2086"/>
                    </a:lnTo>
                    <a:lnTo>
                      <a:pt x="720" y="2089"/>
                    </a:lnTo>
                    <a:lnTo>
                      <a:pt x="734" y="2093"/>
                    </a:lnTo>
                    <a:lnTo>
                      <a:pt x="748" y="2096"/>
                    </a:lnTo>
                    <a:lnTo>
                      <a:pt x="761" y="2100"/>
                    </a:lnTo>
                    <a:lnTo>
                      <a:pt x="776" y="2103"/>
                    </a:lnTo>
                    <a:lnTo>
                      <a:pt x="790" y="2106"/>
                    </a:lnTo>
                    <a:lnTo>
                      <a:pt x="803" y="2110"/>
                    </a:lnTo>
                    <a:lnTo>
                      <a:pt x="818" y="2112"/>
                    </a:lnTo>
                    <a:lnTo>
                      <a:pt x="831" y="2116"/>
                    </a:lnTo>
                    <a:lnTo>
                      <a:pt x="844" y="2120"/>
                    </a:lnTo>
                    <a:lnTo>
                      <a:pt x="859" y="2125"/>
                    </a:lnTo>
                    <a:lnTo>
                      <a:pt x="875" y="2131"/>
                    </a:lnTo>
                    <a:lnTo>
                      <a:pt x="893" y="2137"/>
                    </a:lnTo>
                    <a:lnTo>
                      <a:pt x="911" y="2144"/>
                    </a:lnTo>
                    <a:lnTo>
                      <a:pt x="930" y="2153"/>
                    </a:lnTo>
                    <a:lnTo>
                      <a:pt x="950" y="2160"/>
                    </a:lnTo>
                    <a:lnTo>
                      <a:pt x="968" y="2170"/>
                    </a:lnTo>
                    <a:lnTo>
                      <a:pt x="985" y="2180"/>
                    </a:lnTo>
                    <a:lnTo>
                      <a:pt x="1002" y="2190"/>
                    </a:lnTo>
                    <a:lnTo>
                      <a:pt x="1017" y="2202"/>
                    </a:lnTo>
                    <a:lnTo>
                      <a:pt x="1030" y="2214"/>
                    </a:lnTo>
                    <a:lnTo>
                      <a:pt x="1041" y="2228"/>
                    </a:lnTo>
                    <a:lnTo>
                      <a:pt x="1048" y="2242"/>
                    </a:lnTo>
                    <a:lnTo>
                      <a:pt x="1052" y="2257"/>
                    </a:lnTo>
                    <a:lnTo>
                      <a:pt x="1054" y="2274"/>
                    </a:lnTo>
                    <a:lnTo>
                      <a:pt x="1052" y="2275"/>
                    </a:lnTo>
                    <a:lnTo>
                      <a:pt x="1052" y="2276"/>
                    </a:lnTo>
                    <a:lnTo>
                      <a:pt x="1051" y="2278"/>
                    </a:lnTo>
                    <a:lnTo>
                      <a:pt x="1050" y="2279"/>
                    </a:lnTo>
                    <a:lnTo>
                      <a:pt x="1025" y="2281"/>
                    </a:lnTo>
                    <a:lnTo>
                      <a:pt x="998" y="2284"/>
                    </a:lnTo>
                    <a:lnTo>
                      <a:pt x="972" y="2285"/>
                    </a:lnTo>
                    <a:lnTo>
                      <a:pt x="946" y="2286"/>
                    </a:lnTo>
                    <a:lnTo>
                      <a:pt x="919" y="2286"/>
                    </a:lnTo>
                    <a:lnTo>
                      <a:pt x="894" y="2285"/>
                    </a:lnTo>
                    <a:lnTo>
                      <a:pt x="871" y="2283"/>
                    </a:lnTo>
                    <a:lnTo>
                      <a:pt x="848" y="2279"/>
                    </a:lnTo>
                    <a:lnTo>
                      <a:pt x="840" y="2275"/>
                    </a:lnTo>
                    <a:lnTo>
                      <a:pt x="832" y="2271"/>
                    </a:lnTo>
                    <a:lnTo>
                      <a:pt x="824" y="2267"/>
                    </a:lnTo>
                    <a:lnTo>
                      <a:pt x="817" y="2262"/>
                    </a:lnTo>
                    <a:lnTo>
                      <a:pt x="809" y="2259"/>
                    </a:lnTo>
                    <a:lnTo>
                      <a:pt x="801" y="2255"/>
                    </a:lnTo>
                    <a:lnTo>
                      <a:pt x="794" y="2251"/>
                    </a:lnTo>
                    <a:lnTo>
                      <a:pt x="786" y="2247"/>
                    </a:lnTo>
                    <a:lnTo>
                      <a:pt x="785" y="2245"/>
                    </a:lnTo>
                    <a:lnTo>
                      <a:pt x="785" y="2241"/>
                    </a:lnTo>
                    <a:lnTo>
                      <a:pt x="785" y="2238"/>
                    </a:lnTo>
                    <a:lnTo>
                      <a:pt x="784" y="2236"/>
                    </a:lnTo>
                    <a:lnTo>
                      <a:pt x="769" y="2233"/>
                    </a:lnTo>
                    <a:lnTo>
                      <a:pt x="753" y="2232"/>
                    </a:lnTo>
                    <a:lnTo>
                      <a:pt x="739" y="2231"/>
                    </a:lnTo>
                    <a:lnTo>
                      <a:pt x="723" y="2230"/>
                    </a:lnTo>
                    <a:lnTo>
                      <a:pt x="708" y="2228"/>
                    </a:lnTo>
                    <a:lnTo>
                      <a:pt x="693" y="2228"/>
                    </a:lnTo>
                    <a:lnTo>
                      <a:pt x="677" y="2228"/>
                    </a:lnTo>
                    <a:lnTo>
                      <a:pt x="661" y="2228"/>
                    </a:lnTo>
                    <a:lnTo>
                      <a:pt x="647" y="2230"/>
                    </a:lnTo>
                    <a:lnTo>
                      <a:pt x="631" y="2230"/>
                    </a:lnTo>
                    <a:lnTo>
                      <a:pt x="615" y="2231"/>
                    </a:lnTo>
                    <a:lnTo>
                      <a:pt x="600" y="2231"/>
                    </a:lnTo>
                    <a:lnTo>
                      <a:pt x="586" y="2232"/>
                    </a:lnTo>
                    <a:lnTo>
                      <a:pt x="571" y="2232"/>
                    </a:lnTo>
                    <a:lnTo>
                      <a:pt x="557" y="2233"/>
                    </a:lnTo>
                    <a:lnTo>
                      <a:pt x="542" y="2233"/>
                    </a:lnTo>
                    <a:lnTo>
                      <a:pt x="521" y="2235"/>
                    </a:lnTo>
                    <a:lnTo>
                      <a:pt x="502" y="2237"/>
                    </a:lnTo>
                    <a:lnTo>
                      <a:pt x="484" y="2238"/>
                    </a:lnTo>
                    <a:lnTo>
                      <a:pt x="469" y="2240"/>
                    </a:lnTo>
                    <a:lnTo>
                      <a:pt x="453" y="2241"/>
                    </a:lnTo>
                    <a:lnTo>
                      <a:pt x="440" y="2242"/>
                    </a:lnTo>
                    <a:lnTo>
                      <a:pt x="426" y="2242"/>
                    </a:lnTo>
                    <a:lnTo>
                      <a:pt x="413" y="2243"/>
                    </a:lnTo>
                    <a:lnTo>
                      <a:pt x="401" y="2245"/>
                    </a:lnTo>
                    <a:lnTo>
                      <a:pt x="388" y="2246"/>
                    </a:lnTo>
                    <a:lnTo>
                      <a:pt x="375" y="2247"/>
                    </a:lnTo>
                    <a:lnTo>
                      <a:pt x="362" y="2249"/>
                    </a:lnTo>
                    <a:lnTo>
                      <a:pt x="347" y="2250"/>
                    </a:lnTo>
                    <a:lnTo>
                      <a:pt x="332" y="2251"/>
                    </a:lnTo>
                    <a:lnTo>
                      <a:pt x="314" y="2252"/>
                    </a:lnTo>
                    <a:lnTo>
                      <a:pt x="296" y="2255"/>
                    </a:lnTo>
                    <a:lnTo>
                      <a:pt x="291" y="2259"/>
                    </a:lnTo>
                    <a:lnTo>
                      <a:pt x="287" y="2262"/>
                    </a:lnTo>
                    <a:lnTo>
                      <a:pt x="280" y="2267"/>
                    </a:lnTo>
                    <a:lnTo>
                      <a:pt x="275" y="2272"/>
                    </a:lnTo>
                    <a:lnTo>
                      <a:pt x="270" y="2278"/>
                    </a:lnTo>
                    <a:lnTo>
                      <a:pt x="263" y="2283"/>
                    </a:lnTo>
                    <a:lnTo>
                      <a:pt x="258" y="2289"/>
                    </a:lnTo>
                    <a:lnTo>
                      <a:pt x="251" y="2294"/>
                    </a:lnTo>
                    <a:lnTo>
                      <a:pt x="234" y="2294"/>
                    </a:lnTo>
                    <a:lnTo>
                      <a:pt x="216" y="2295"/>
                    </a:lnTo>
                    <a:lnTo>
                      <a:pt x="198" y="2295"/>
                    </a:lnTo>
                    <a:lnTo>
                      <a:pt x="181" y="2295"/>
                    </a:lnTo>
                    <a:lnTo>
                      <a:pt x="164" y="2296"/>
                    </a:lnTo>
                    <a:lnTo>
                      <a:pt x="147" y="2296"/>
                    </a:lnTo>
                    <a:lnTo>
                      <a:pt x="129" y="2296"/>
                    </a:lnTo>
                    <a:lnTo>
                      <a:pt x="112" y="2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1" name="Freeform 5"/>
              <p:cNvSpPr>
                <a:spLocks/>
              </p:cNvSpPr>
              <p:nvPr/>
            </p:nvSpPr>
            <p:spPr bwMode="auto">
              <a:xfrm>
                <a:off x="3075" y="3870"/>
                <a:ext cx="488" cy="344"/>
              </a:xfrm>
              <a:custGeom>
                <a:avLst/>
                <a:gdLst>
                  <a:gd name="T0" fmla="*/ 18 w 976"/>
                  <a:gd name="T1" fmla="*/ 686 h 688"/>
                  <a:gd name="T2" fmla="*/ 4 w 976"/>
                  <a:gd name="T3" fmla="*/ 673 h 688"/>
                  <a:gd name="T4" fmla="*/ 51 w 976"/>
                  <a:gd name="T5" fmla="*/ 640 h 688"/>
                  <a:gd name="T6" fmla="*/ 131 w 976"/>
                  <a:gd name="T7" fmla="*/ 605 h 688"/>
                  <a:gd name="T8" fmla="*/ 222 w 976"/>
                  <a:gd name="T9" fmla="*/ 571 h 688"/>
                  <a:gd name="T10" fmla="*/ 298 w 976"/>
                  <a:gd name="T11" fmla="*/ 544 h 688"/>
                  <a:gd name="T12" fmla="*/ 338 w 976"/>
                  <a:gd name="T13" fmla="*/ 532 h 688"/>
                  <a:gd name="T14" fmla="*/ 362 w 976"/>
                  <a:gd name="T15" fmla="*/ 518 h 688"/>
                  <a:gd name="T16" fmla="*/ 384 w 976"/>
                  <a:gd name="T17" fmla="*/ 505 h 688"/>
                  <a:gd name="T18" fmla="*/ 418 w 976"/>
                  <a:gd name="T19" fmla="*/ 491 h 688"/>
                  <a:gd name="T20" fmla="*/ 449 w 976"/>
                  <a:gd name="T21" fmla="*/ 484 h 688"/>
                  <a:gd name="T22" fmla="*/ 456 w 976"/>
                  <a:gd name="T23" fmla="*/ 481 h 688"/>
                  <a:gd name="T24" fmla="*/ 463 w 976"/>
                  <a:gd name="T25" fmla="*/ 388 h 688"/>
                  <a:gd name="T26" fmla="*/ 496 w 976"/>
                  <a:gd name="T27" fmla="*/ 142 h 688"/>
                  <a:gd name="T28" fmla="*/ 512 w 976"/>
                  <a:gd name="T29" fmla="*/ 0 h 688"/>
                  <a:gd name="T30" fmla="*/ 516 w 976"/>
                  <a:gd name="T31" fmla="*/ 8 h 688"/>
                  <a:gd name="T32" fmla="*/ 526 w 976"/>
                  <a:gd name="T33" fmla="*/ 239 h 688"/>
                  <a:gd name="T34" fmla="*/ 538 w 976"/>
                  <a:gd name="T35" fmla="*/ 476 h 688"/>
                  <a:gd name="T36" fmla="*/ 566 w 976"/>
                  <a:gd name="T37" fmla="*/ 499 h 688"/>
                  <a:gd name="T38" fmla="*/ 640 w 976"/>
                  <a:gd name="T39" fmla="*/ 513 h 688"/>
                  <a:gd name="T40" fmla="*/ 717 w 976"/>
                  <a:gd name="T41" fmla="*/ 532 h 688"/>
                  <a:gd name="T42" fmla="*/ 774 w 976"/>
                  <a:gd name="T43" fmla="*/ 549 h 688"/>
                  <a:gd name="T44" fmla="*/ 814 w 976"/>
                  <a:gd name="T45" fmla="*/ 562 h 688"/>
                  <a:gd name="T46" fmla="*/ 868 w 976"/>
                  <a:gd name="T47" fmla="*/ 586 h 688"/>
                  <a:gd name="T48" fmla="*/ 922 w 976"/>
                  <a:gd name="T49" fmla="*/ 615 h 688"/>
                  <a:gd name="T50" fmla="*/ 962 w 976"/>
                  <a:gd name="T51" fmla="*/ 645 h 688"/>
                  <a:gd name="T52" fmla="*/ 976 w 976"/>
                  <a:gd name="T53" fmla="*/ 672 h 688"/>
                  <a:gd name="T54" fmla="*/ 941 w 976"/>
                  <a:gd name="T55" fmla="*/ 673 h 688"/>
                  <a:gd name="T56" fmla="*/ 887 w 976"/>
                  <a:gd name="T57" fmla="*/ 673 h 688"/>
                  <a:gd name="T58" fmla="*/ 811 w 976"/>
                  <a:gd name="T59" fmla="*/ 666 h 688"/>
                  <a:gd name="T60" fmla="*/ 796 w 976"/>
                  <a:gd name="T61" fmla="*/ 649 h 688"/>
                  <a:gd name="T62" fmla="*/ 779 w 976"/>
                  <a:gd name="T63" fmla="*/ 637 h 688"/>
                  <a:gd name="T64" fmla="*/ 708 w 976"/>
                  <a:gd name="T65" fmla="*/ 623 h 688"/>
                  <a:gd name="T66" fmla="*/ 605 w 976"/>
                  <a:gd name="T67" fmla="*/ 618 h 688"/>
                  <a:gd name="T68" fmla="*/ 501 w 976"/>
                  <a:gd name="T69" fmla="*/ 620 h 688"/>
                  <a:gd name="T70" fmla="*/ 398 w 976"/>
                  <a:gd name="T71" fmla="*/ 629 h 688"/>
                  <a:gd name="T72" fmla="*/ 297 w 976"/>
                  <a:gd name="T73" fmla="*/ 639 h 688"/>
                  <a:gd name="T74" fmla="*/ 225 w 976"/>
                  <a:gd name="T75" fmla="*/ 648 h 688"/>
                  <a:gd name="T76" fmla="*/ 209 w 976"/>
                  <a:gd name="T77" fmla="*/ 661 h 688"/>
                  <a:gd name="T78" fmla="*/ 196 w 976"/>
                  <a:gd name="T79" fmla="*/ 677 h 688"/>
                  <a:gd name="T80" fmla="*/ 165 w 976"/>
                  <a:gd name="T81" fmla="*/ 683 h 688"/>
                  <a:gd name="T82" fmla="*/ 127 w 976"/>
                  <a:gd name="T83" fmla="*/ 686 h 688"/>
                  <a:gd name="T84" fmla="*/ 90 w 976"/>
                  <a:gd name="T85" fmla="*/ 688 h 688"/>
                  <a:gd name="T86" fmla="*/ 52 w 976"/>
                  <a:gd name="T87" fmla="*/ 687 h 688"/>
                  <a:gd name="T88" fmla="*/ 39 w 976"/>
                  <a:gd name="T89" fmla="*/ 68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6" h="688">
                    <a:moveTo>
                      <a:pt x="35" y="688"/>
                    </a:moveTo>
                    <a:lnTo>
                      <a:pt x="26" y="687"/>
                    </a:lnTo>
                    <a:lnTo>
                      <a:pt x="18" y="686"/>
                    </a:lnTo>
                    <a:lnTo>
                      <a:pt x="10" y="684"/>
                    </a:lnTo>
                    <a:lnTo>
                      <a:pt x="0" y="683"/>
                    </a:lnTo>
                    <a:lnTo>
                      <a:pt x="4" y="673"/>
                    </a:lnTo>
                    <a:lnTo>
                      <a:pt x="14" y="663"/>
                    </a:lnTo>
                    <a:lnTo>
                      <a:pt x="29" y="652"/>
                    </a:lnTo>
                    <a:lnTo>
                      <a:pt x="51" y="640"/>
                    </a:lnTo>
                    <a:lnTo>
                      <a:pt x="74" y="629"/>
                    </a:lnTo>
                    <a:lnTo>
                      <a:pt x="102" y="616"/>
                    </a:lnTo>
                    <a:lnTo>
                      <a:pt x="131" y="605"/>
                    </a:lnTo>
                    <a:lnTo>
                      <a:pt x="161" y="592"/>
                    </a:lnTo>
                    <a:lnTo>
                      <a:pt x="192" y="581"/>
                    </a:lnTo>
                    <a:lnTo>
                      <a:pt x="222" y="571"/>
                    </a:lnTo>
                    <a:lnTo>
                      <a:pt x="250" y="561"/>
                    </a:lnTo>
                    <a:lnTo>
                      <a:pt x="276" y="552"/>
                    </a:lnTo>
                    <a:lnTo>
                      <a:pt x="298" y="544"/>
                    </a:lnTo>
                    <a:lnTo>
                      <a:pt x="317" y="539"/>
                    </a:lnTo>
                    <a:lnTo>
                      <a:pt x="330" y="534"/>
                    </a:lnTo>
                    <a:lnTo>
                      <a:pt x="338" y="532"/>
                    </a:lnTo>
                    <a:lnTo>
                      <a:pt x="346" y="527"/>
                    </a:lnTo>
                    <a:lnTo>
                      <a:pt x="354" y="523"/>
                    </a:lnTo>
                    <a:lnTo>
                      <a:pt x="362" y="518"/>
                    </a:lnTo>
                    <a:lnTo>
                      <a:pt x="369" y="514"/>
                    </a:lnTo>
                    <a:lnTo>
                      <a:pt x="376" y="509"/>
                    </a:lnTo>
                    <a:lnTo>
                      <a:pt x="384" y="505"/>
                    </a:lnTo>
                    <a:lnTo>
                      <a:pt x="392" y="500"/>
                    </a:lnTo>
                    <a:lnTo>
                      <a:pt x="400" y="496"/>
                    </a:lnTo>
                    <a:lnTo>
                      <a:pt x="418" y="491"/>
                    </a:lnTo>
                    <a:lnTo>
                      <a:pt x="431" y="489"/>
                    </a:lnTo>
                    <a:lnTo>
                      <a:pt x="442" y="486"/>
                    </a:lnTo>
                    <a:lnTo>
                      <a:pt x="449" y="484"/>
                    </a:lnTo>
                    <a:lnTo>
                      <a:pt x="452" y="482"/>
                    </a:lnTo>
                    <a:lnTo>
                      <a:pt x="455" y="481"/>
                    </a:lnTo>
                    <a:lnTo>
                      <a:pt x="456" y="481"/>
                    </a:lnTo>
                    <a:lnTo>
                      <a:pt x="458" y="480"/>
                    </a:lnTo>
                    <a:lnTo>
                      <a:pt x="458" y="433"/>
                    </a:lnTo>
                    <a:lnTo>
                      <a:pt x="463" y="388"/>
                    </a:lnTo>
                    <a:lnTo>
                      <a:pt x="471" y="342"/>
                    </a:lnTo>
                    <a:lnTo>
                      <a:pt x="479" y="299"/>
                    </a:lnTo>
                    <a:lnTo>
                      <a:pt x="496" y="142"/>
                    </a:lnTo>
                    <a:lnTo>
                      <a:pt x="505" y="57"/>
                    </a:lnTo>
                    <a:lnTo>
                      <a:pt x="509" y="20"/>
                    </a:lnTo>
                    <a:lnTo>
                      <a:pt x="512" y="0"/>
                    </a:lnTo>
                    <a:lnTo>
                      <a:pt x="514" y="3"/>
                    </a:lnTo>
                    <a:lnTo>
                      <a:pt x="516" y="5"/>
                    </a:lnTo>
                    <a:lnTo>
                      <a:pt x="516" y="8"/>
                    </a:lnTo>
                    <a:lnTo>
                      <a:pt x="517" y="14"/>
                    </a:lnTo>
                    <a:lnTo>
                      <a:pt x="522" y="126"/>
                    </a:lnTo>
                    <a:lnTo>
                      <a:pt x="526" y="239"/>
                    </a:lnTo>
                    <a:lnTo>
                      <a:pt x="532" y="351"/>
                    </a:lnTo>
                    <a:lnTo>
                      <a:pt x="536" y="464"/>
                    </a:lnTo>
                    <a:lnTo>
                      <a:pt x="538" y="476"/>
                    </a:lnTo>
                    <a:lnTo>
                      <a:pt x="543" y="485"/>
                    </a:lnTo>
                    <a:lnTo>
                      <a:pt x="551" y="491"/>
                    </a:lnTo>
                    <a:lnTo>
                      <a:pt x="566" y="499"/>
                    </a:lnTo>
                    <a:lnTo>
                      <a:pt x="590" y="503"/>
                    </a:lnTo>
                    <a:lnTo>
                      <a:pt x="615" y="508"/>
                    </a:lnTo>
                    <a:lnTo>
                      <a:pt x="640" y="513"/>
                    </a:lnTo>
                    <a:lnTo>
                      <a:pt x="666" y="519"/>
                    </a:lnTo>
                    <a:lnTo>
                      <a:pt x="691" y="525"/>
                    </a:lnTo>
                    <a:lnTo>
                      <a:pt x="717" y="532"/>
                    </a:lnTo>
                    <a:lnTo>
                      <a:pt x="742" y="539"/>
                    </a:lnTo>
                    <a:lnTo>
                      <a:pt x="766" y="548"/>
                    </a:lnTo>
                    <a:lnTo>
                      <a:pt x="774" y="549"/>
                    </a:lnTo>
                    <a:lnTo>
                      <a:pt x="785" y="552"/>
                    </a:lnTo>
                    <a:lnTo>
                      <a:pt x="798" y="557"/>
                    </a:lnTo>
                    <a:lnTo>
                      <a:pt x="814" y="562"/>
                    </a:lnTo>
                    <a:lnTo>
                      <a:pt x="831" y="570"/>
                    </a:lnTo>
                    <a:lnTo>
                      <a:pt x="849" y="577"/>
                    </a:lnTo>
                    <a:lnTo>
                      <a:pt x="868" y="586"/>
                    </a:lnTo>
                    <a:lnTo>
                      <a:pt x="886" y="595"/>
                    </a:lnTo>
                    <a:lnTo>
                      <a:pt x="904" y="605"/>
                    </a:lnTo>
                    <a:lnTo>
                      <a:pt x="922" y="615"/>
                    </a:lnTo>
                    <a:lnTo>
                      <a:pt x="937" y="625"/>
                    </a:lnTo>
                    <a:lnTo>
                      <a:pt x="952" y="635"/>
                    </a:lnTo>
                    <a:lnTo>
                      <a:pt x="962" y="645"/>
                    </a:lnTo>
                    <a:lnTo>
                      <a:pt x="970" y="654"/>
                    </a:lnTo>
                    <a:lnTo>
                      <a:pt x="976" y="663"/>
                    </a:lnTo>
                    <a:lnTo>
                      <a:pt x="976" y="672"/>
                    </a:lnTo>
                    <a:lnTo>
                      <a:pt x="964" y="673"/>
                    </a:lnTo>
                    <a:lnTo>
                      <a:pt x="952" y="673"/>
                    </a:lnTo>
                    <a:lnTo>
                      <a:pt x="941" y="673"/>
                    </a:lnTo>
                    <a:lnTo>
                      <a:pt x="928" y="673"/>
                    </a:lnTo>
                    <a:lnTo>
                      <a:pt x="911" y="673"/>
                    </a:lnTo>
                    <a:lnTo>
                      <a:pt x="887" y="673"/>
                    </a:lnTo>
                    <a:lnTo>
                      <a:pt x="857" y="673"/>
                    </a:lnTo>
                    <a:lnTo>
                      <a:pt x="816" y="672"/>
                    </a:lnTo>
                    <a:lnTo>
                      <a:pt x="811" y="666"/>
                    </a:lnTo>
                    <a:lnTo>
                      <a:pt x="806" y="661"/>
                    </a:lnTo>
                    <a:lnTo>
                      <a:pt x="802" y="654"/>
                    </a:lnTo>
                    <a:lnTo>
                      <a:pt x="796" y="649"/>
                    </a:lnTo>
                    <a:lnTo>
                      <a:pt x="791" y="644"/>
                    </a:lnTo>
                    <a:lnTo>
                      <a:pt x="786" y="640"/>
                    </a:lnTo>
                    <a:lnTo>
                      <a:pt x="779" y="637"/>
                    </a:lnTo>
                    <a:lnTo>
                      <a:pt x="774" y="633"/>
                    </a:lnTo>
                    <a:lnTo>
                      <a:pt x="741" y="628"/>
                    </a:lnTo>
                    <a:lnTo>
                      <a:pt x="708" y="623"/>
                    </a:lnTo>
                    <a:lnTo>
                      <a:pt x="674" y="620"/>
                    </a:lnTo>
                    <a:lnTo>
                      <a:pt x="641" y="619"/>
                    </a:lnTo>
                    <a:lnTo>
                      <a:pt x="605" y="618"/>
                    </a:lnTo>
                    <a:lnTo>
                      <a:pt x="571" y="618"/>
                    </a:lnTo>
                    <a:lnTo>
                      <a:pt x="537" y="619"/>
                    </a:lnTo>
                    <a:lnTo>
                      <a:pt x="501" y="620"/>
                    </a:lnTo>
                    <a:lnTo>
                      <a:pt x="467" y="623"/>
                    </a:lnTo>
                    <a:lnTo>
                      <a:pt x="433" y="625"/>
                    </a:lnTo>
                    <a:lnTo>
                      <a:pt x="398" y="629"/>
                    </a:lnTo>
                    <a:lnTo>
                      <a:pt x="364" y="631"/>
                    </a:lnTo>
                    <a:lnTo>
                      <a:pt x="330" y="635"/>
                    </a:lnTo>
                    <a:lnTo>
                      <a:pt x="297" y="639"/>
                    </a:lnTo>
                    <a:lnTo>
                      <a:pt x="264" y="642"/>
                    </a:lnTo>
                    <a:lnTo>
                      <a:pt x="232" y="645"/>
                    </a:lnTo>
                    <a:lnTo>
                      <a:pt x="225" y="648"/>
                    </a:lnTo>
                    <a:lnTo>
                      <a:pt x="219" y="652"/>
                    </a:lnTo>
                    <a:lnTo>
                      <a:pt x="213" y="657"/>
                    </a:lnTo>
                    <a:lnTo>
                      <a:pt x="209" y="661"/>
                    </a:lnTo>
                    <a:lnTo>
                      <a:pt x="203" y="666"/>
                    </a:lnTo>
                    <a:lnTo>
                      <a:pt x="199" y="671"/>
                    </a:lnTo>
                    <a:lnTo>
                      <a:pt x="196" y="677"/>
                    </a:lnTo>
                    <a:lnTo>
                      <a:pt x="190" y="682"/>
                    </a:lnTo>
                    <a:lnTo>
                      <a:pt x="177" y="683"/>
                    </a:lnTo>
                    <a:lnTo>
                      <a:pt x="165" y="683"/>
                    </a:lnTo>
                    <a:lnTo>
                      <a:pt x="152" y="684"/>
                    </a:lnTo>
                    <a:lnTo>
                      <a:pt x="140" y="684"/>
                    </a:lnTo>
                    <a:lnTo>
                      <a:pt x="127" y="686"/>
                    </a:lnTo>
                    <a:lnTo>
                      <a:pt x="115" y="687"/>
                    </a:lnTo>
                    <a:lnTo>
                      <a:pt x="102" y="687"/>
                    </a:lnTo>
                    <a:lnTo>
                      <a:pt x="90" y="688"/>
                    </a:lnTo>
                    <a:lnTo>
                      <a:pt x="73" y="687"/>
                    </a:lnTo>
                    <a:lnTo>
                      <a:pt x="61" y="687"/>
                    </a:lnTo>
                    <a:lnTo>
                      <a:pt x="52" y="687"/>
                    </a:lnTo>
                    <a:lnTo>
                      <a:pt x="45" y="686"/>
                    </a:lnTo>
                    <a:lnTo>
                      <a:pt x="41" y="687"/>
                    </a:lnTo>
                    <a:lnTo>
                      <a:pt x="39" y="687"/>
                    </a:lnTo>
                    <a:lnTo>
                      <a:pt x="36" y="687"/>
                    </a:lnTo>
                    <a:lnTo>
                      <a:pt x="35" y="688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2" name="Freeform 6"/>
              <p:cNvSpPr>
                <a:spLocks/>
              </p:cNvSpPr>
              <p:nvPr/>
            </p:nvSpPr>
            <p:spPr bwMode="auto">
              <a:xfrm>
                <a:off x="3060" y="4106"/>
                <a:ext cx="209" cy="101"/>
              </a:xfrm>
              <a:custGeom>
                <a:avLst/>
                <a:gdLst>
                  <a:gd name="T0" fmla="*/ 0 w 418"/>
                  <a:gd name="T1" fmla="*/ 186 h 203"/>
                  <a:gd name="T2" fmla="*/ 7 w 418"/>
                  <a:gd name="T3" fmla="*/ 168 h 203"/>
                  <a:gd name="T4" fmla="*/ 37 w 418"/>
                  <a:gd name="T5" fmla="*/ 147 h 203"/>
                  <a:gd name="T6" fmla="*/ 71 w 418"/>
                  <a:gd name="T7" fmla="*/ 130 h 203"/>
                  <a:gd name="T8" fmla="*/ 107 w 418"/>
                  <a:gd name="T9" fmla="*/ 115 h 203"/>
                  <a:gd name="T10" fmla="*/ 144 w 418"/>
                  <a:gd name="T11" fmla="*/ 102 h 203"/>
                  <a:gd name="T12" fmla="*/ 182 w 418"/>
                  <a:gd name="T13" fmla="*/ 90 h 203"/>
                  <a:gd name="T14" fmla="*/ 219 w 418"/>
                  <a:gd name="T15" fmla="*/ 78 h 203"/>
                  <a:gd name="T16" fmla="*/ 257 w 418"/>
                  <a:gd name="T17" fmla="*/ 66 h 203"/>
                  <a:gd name="T18" fmla="*/ 294 w 418"/>
                  <a:gd name="T19" fmla="*/ 53 h 203"/>
                  <a:gd name="T20" fmla="*/ 319 w 418"/>
                  <a:gd name="T21" fmla="*/ 43 h 203"/>
                  <a:gd name="T22" fmla="*/ 332 w 418"/>
                  <a:gd name="T23" fmla="*/ 35 h 203"/>
                  <a:gd name="T24" fmla="*/ 344 w 418"/>
                  <a:gd name="T25" fmla="*/ 29 h 203"/>
                  <a:gd name="T26" fmla="*/ 357 w 418"/>
                  <a:gd name="T27" fmla="*/ 22 h 203"/>
                  <a:gd name="T28" fmla="*/ 370 w 418"/>
                  <a:gd name="T29" fmla="*/ 11 h 203"/>
                  <a:gd name="T30" fmla="*/ 382 w 418"/>
                  <a:gd name="T31" fmla="*/ 3 h 203"/>
                  <a:gd name="T32" fmla="*/ 390 w 418"/>
                  <a:gd name="T33" fmla="*/ 1 h 203"/>
                  <a:gd name="T34" fmla="*/ 390 w 418"/>
                  <a:gd name="T35" fmla="*/ 4 h 203"/>
                  <a:gd name="T36" fmla="*/ 399 w 418"/>
                  <a:gd name="T37" fmla="*/ 8 h 203"/>
                  <a:gd name="T38" fmla="*/ 415 w 418"/>
                  <a:gd name="T39" fmla="*/ 14 h 203"/>
                  <a:gd name="T40" fmla="*/ 396 w 418"/>
                  <a:gd name="T41" fmla="*/ 32 h 203"/>
                  <a:gd name="T42" fmla="*/ 347 w 418"/>
                  <a:gd name="T43" fmla="*/ 57 h 203"/>
                  <a:gd name="T44" fmla="*/ 294 w 418"/>
                  <a:gd name="T45" fmla="*/ 77 h 203"/>
                  <a:gd name="T46" fmla="*/ 241 w 418"/>
                  <a:gd name="T47" fmla="*/ 92 h 203"/>
                  <a:gd name="T48" fmla="*/ 174 w 418"/>
                  <a:gd name="T49" fmla="*/ 116 h 203"/>
                  <a:gd name="T50" fmla="*/ 121 w 418"/>
                  <a:gd name="T51" fmla="*/ 138 h 203"/>
                  <a:gd name="T52" fmla="*/ 92 w 418"/>
                  <a:gd name="T53" fmla="*/ 150 h 203"/>
                  <a:gd name="T54" fmla="*/ 74 w 418"/>
                  <a:gd name="T55" fmla="*/ 158 h 203"/>
                  <a:gd name="T56" fmla="*/ 59 w 418"/>
                  <a:gd name="T57" fmla="*/ 167 h 203"/>
                  <a:gd name="T58" fmla="*/ 44 w 418"/>
                  <a:gd name="T59" fmla="*/ 178 h 203"/>
                  <a:gd name="T60" fmla="*/ 25 w 418"/>
                  <a:gd name="T61" fmla="*/ 192 h 203"/>
                  <a:gd name="T62" fmla="*/ 12 w 418"/>
                  <a:gd name="T63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8" h="203">
                    <a:moveTo>
                      <a:pt x="9" y="203"/>
                    </a:moveTo>
                    <a:lnTo>
                      <a:pt x="0" y="186"/>
                    </a:lnTo>
                    <a:lnTo>
                      <a:pt x="0" y="177"/>
                    </a:lnTo>
                    <a:lnTo>
                      <a:pt x="7" y="168"/>
                    </a:lnTo>
                    <a:lnTo>
                      <a:pt x="20" y="155"/>
                    </a:lnTo>
                    <a:lnTo>
                      <a:pt x="37" y="147"/>
                    </a:lnTo>
                    <a:lnTo>
                      <a:pt x="53" y="138"/>
                    </a:lnTo>
                    <a:lnTo>
                      <a:pt x="71" y="130"/>
                    </a:lnTo>
                    <a:lnTo>
                      <a:pt x="88" y="123"/>
                    </a:lnTo>
                    <a:lnTo>
                      <a:pt x="107" y="115"/>
                    </a:lnTo>
                    <a:lnTo>
                      <a:pt x="125" y="109"/>
                    </a:lnTo>
                    <a:lnTo>
                      <a:pt x="144" y="102"/>
                    </a:lnTo>
                    <a:lnTo>
                      <a:pt x="162" y="96"/>
                    </a:lnTo>
                    <a:lnTo>
                      <a:pt x="182" y="90"/>
                    </a:lnTo>
                    <a:lnTo>
                      <a:pt x="200" y="83"/>
                    </a:lnTo>
                    <a:lnTo>
                      <a:pt x="219" y="78"/>
                    </a:lnTo>
                    <a:lnTo>
                      <a:pt x="239" y="72"/>
                    </a:lnTo>
                    <a:lnTo>
                      <a:pt x="257" y="66"/>
                    </a:lnTo>
                    <a:lnTo>
                      <a:pt x="276" y="59"/>
                    </a:lnTo>
                    <a:lnTo>
                      <a:pt x="294" y="53"/>
                    </a:lnTo>
                    <a:lnTo>
                      <a:pt x="312" y="47"/>
                    </a:lnTo>
                    <a:lnTo>
                      <a:pt x="319" y="43"/>
                    </a:lnTo>
                    <a:lnTo>
                      <a:pt x="326" y="39"/>
                    </a:lnTo>
                    <a:lnTo>
                      <a:pt x="332" y="35"/>
                    </a:lnTo>
                    <a:lnTo>
                      <a:pt x="339" y="32"/>
                    </a:lnTo>
                    <a:lnTo>
                      <a:pt x="344" y="29"/>
                    </a:lnTo>
                    <a:lnTo>
                      <a:pt x="351" y="25"/>
                    </a:lnTo>
                    <a:lnTo>
                      <a:pt x="357" y="22"/>
                    </a:lnTo>
                    <a:lnTo>
                      <a:pt x="364" y="18"/>
                    </a:lnTo>
                    <a:lnTo>
                      <a:pt x="370" y="11"/>
                    </a:lnTo>
                    <a:lnTo>
                      <a:pt x="376" y="6"/>
                    </a:lnTo>
                    <a:lnTo>
                      <a:pt x="382" y="3"/>
                    </a:lnTo>
                    <a:lnTo>
                      <a:pt x="390" y="0"/>
                    </a:lnTo>
                    <a:lnTo>
                      <a:pt x="390" y="1"/>
                    </a:lnTo>
                    <a:lnTo>
                      <a:pt x="390" y="3"/>
                    </a:lnTo>
                    <a:lnTo>
                      <a:pt x="390" y="4"/>
                    </a:lnTo>
                    <a:lnTo>
                      <a:pt x="390" y="5"/>
                    </a:lnTo>
                    <a:lnTo>
                      <a:pt x="399" y="8"/>
                    </a:lnTo>
                    <a:lnTo>
                      <a:pt x="409" y="11"/>
                    </a:lnTo>
                    <a:lnTo>
                      <a:pt x="415" y="14"/>
                    </a:lnTo>
                    <a:lnTo>
                      <a:pt x="418" y="18"/>
                    </a:lnTo>
                    <a:lnTo>
                      <a:pt x="396" y="32"/>
                    </a:lnTo>
                    <a:lnTo>
                      <a:pt x="372" y="46"/>
                    </a:lnTo>
                    <a:lnTo>
                      <a:pt x="347" y="57"/>
                    </a:lnTo>
                    <a:lnTo>
                      <a:pt x="320" y="67"/>
                    </a:lnTo>
                    <a:lnTo>
                      <a:pt x="294" y="77"/>
                    </a:lnTo>
                    <a:lnTo>
                      <a:pt x="268" y="85"/>
                    </a:lnTo>
                    <a:lnTo>
                      <a:pt x="241" y="92"/>
                    </a:lnTo>
                    <a:lnTo>
                      <a:pt x="215" y="100"/>
                    </a:lnTo>
                    <a:lnTo>
                      <a:pt x="174" y="116"/>
                    </a:lnTo>
                    <a:lnTo>
                      <a:pt x="144" y="129"/>
                    </a:lnTo>
                    <a:lnTo>
                      <a:pt x="121" y="138"/>
                    </a:lnTo>
                    <a:lnTo>
                      <a:pt x="104" y="144"/>
                    </a:lnTo>
                    <a:lnTo>
                      <a:pt x="92" y="150"/>
                    </a:lnTo>
                    <a:lnTo>
                      <a:pt x="83" y="154"/>
                    </a:lnTo>
                    <a:lnTo>
                      <a:pt x="74" y="158"/>
                    </a:lnTo>
                    <a:lnTo>
                      <a:pt x="65" y="163"/>
                    </a:lnTo>
                    <a:lnTo>
                      <a:pt x="59" y="167"/>
                    </a:lnTo>
                    <a:lnTo>
                      <a:pt x="53" y="172"/>
                    </a:lnTo>
                    <a:lnTo>
                      <a:pt x="44" y="178"/>
                    </a:lnTo>
                    <a:lnTo>
                      <a:pt x="34" y="186"/>
                    </a:lnTo>
                    <a:lnTo>
                      <a:pt x="25" y="192"/>
                    </a:lnTo>
                    <a:lnTo>
                      <a:pt x="17" y="198"/>
                    </a:lnTo>
                    <a:lnTo>
                      <a:pt x="12" y="202"/>
                    </a:lnTo>
                    <a:lnTo>
                      <a:pt x="9" y="203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3" name="Freeform 7"/>
              <p:cNvSpPr>
                <a:spLocks/>
              </p:cNvSpPr>
              <p:nvPr/>
            </p:nvSpPr>
            <p:spPr bwMode="auto">
              <a:xfrm>
                <a:off x="3447" y="4195"/>
                <a:ext cx="18" cy="11"/>
              </a:xfrm>
              <a:custGeom>
                <a:avLst/>
                <a:gdLst>
                  <a:gd name="T0" fmla="*/ 33 w 37"/>
                  <a:gd name="T1" fmla="*/ 22 h 22"/>
                  <a:gd name="T2" fmla="*/ 23 w 37"/>
                  <a:gd name="T3" fmla="*/ 17 h 22"/>
                  <a:gd name="T4" fmla="*/ 13 w 37"/>
                  <a:gd name="T5" fmla="*/ 12 h 22"/>
                  <a:gd name="T6" fmla="*/ 4 w 37"/>
                  <a:gd name="T7" fmla="*/ 7 h 22"/>
                  <a:gd name="T8" fmla="*/ 0 w 37"/>
                  <a:gd name="T9" fmla="*/ 0 h 22"/>
                  <a:gd name="T10" fmla="*/ 12 w 37"/>
                  <a:gd name="T11" fmla="*/ 0 h 22"/>
                  <a:gd name="T12" fmla="*/ 22 w 37"/>
                  <a:gd name="T13" fmla="*/ 2 h 22"/>
                  <a:gd name="T14" fmla="*/ 31 w 37"/>
                  <a:gd name="T15" fmla="*/ 8 h 22"/>
                  <a:gd name="T16" fmla="*/ 37 w 37"/>
                  <a:gd name="T17" fmla="*/ 21 h 22"/>
                  <a:gd name="T18" fmla="*/ 35 w 37"/>
                  <a:gd name="T19" fmla="*/ 21 h 22"/>
                  <a:gd name="T20" fmla="*/ 35 w 37"/>
                  <a:gd name="T21" fmla="*/ 21 h 22"/>
                  <a:gd name="T22" fmla="*/ 34 w 37"/>
                  <a:gd name="T23" fmla="*/ 21 h 22"/>
                  <a:gd name="T24" fmla="*/ 33 w 3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33" y="22"/>
                    </a:moveTo>
                    <a:lnTo>
                      <a:pt x="23" y="17"/>
                    </a:lnTo>
                    <a:lnTo>
                      <a:pt x="13" y="12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1" y="8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4" name="Freeform 8"/>
              <p:cNvSpPr>
                <a:spLocks/>
              </p:cNvSpPr>
              <p:nvPr/>
            </p:nvSpPr>
            <p:spPr bwMode="auto">
              <a:xfrm>
                <a:off x="3280" y="3101"/>
                <a:ext cx="130" cy="1010"/>
              </a:xfrm>
              <a:custGeom>
                <a:avLst/>
                <a:gdLst>
                  <a:gd name="T0" fmla="*/ 0 w 260"/>
                  <a:gd name="T1" fmla="*/ 2019 h 2019"/>
                  <a:gd name="T2" fmla="*/ 15 w 260"/>
                  <a:gd name="T3" fmla="*/ 1893 h 2019"/>
                  <a:gd name="T4" fmla="*/ 31 w 260"/>
                  <a:gd name="T5" fmla="*/ 1767 h 2019"/>
                  <a:gd name="T6" fmla="*/ 45 w 260"/>
                  <a:gd name="T7" fmla="*/ 1640 h 2019"/>
                  <a:gd name="T8" fmla="*/ 61 w 260"/>
                  <a:gd name="T9" fmla="*/ 1514 h 2019"/>
                  <a:gd name="T10" fmla="*/ 75 w 260"/>
                  <a:gd name="T11" fmla="*/ 1389 h 2019"/>
                  <a:gd name="T12" fmla="*/ 90 w 260"/>
                  <a:gd name="T13" fmla="*/ 1263 h 2019"/>
                  <a:gd name="T14" fmla="*/ 106 w 260"/>
                  <a:gd name="T15" fmla="*/ 1137 h 2019"/>
                  <a:gd name="T16" fmla="*/ 120 w 260"/>
                  <a:gd name="T17" fmla="*/ 1010 h 2019"/>
                  <a:gd name="T18" fmla="*/ 135 w 260"/>
                  <a:gd name="T19" fmla="*/ 884 h 2019"/>
                  <a:gd name="T20" fmla="*/ 151 w 260"/>
                  <a:gd name="T21" fmla="*/ 758 h 2019"/>
                  <a:gd name="T22" fmla="*/ 165 w 260"/>
                  <a:gd name="T23" fmla="*/ 632 h 2019"/>
                  <a:gd name="T24" fmla="*/ 180 w 260"/>
                  <a:gd name="T25" fmla="*/ 505 h 2019"/>
                  <a:gd name="T26" fmla="*/ 195 w 260"/>
                  <a:gd name="T27" fmla="*/ 379 h 2019"/>
                  <a:gd name="T28" fmla="*/ 210 w 260"/>
                  <a:gd name="T29" fmla="*/ 253 h 2019"/>
                  <a:gd name="T30" fmla="*/ 226 w 260"/>
                  <a:gd name="T31" fmla="*/ 127 h 2019"/>
                  <a:gd name="T32" fmla="*/ 240 w 260"/>
                  <a:gd name="T33" fmla="*/ 0 h 2019"/>
                  <a:gd name="T34" fmla="*/ 245 w 260"/>
                  <a:gd name="T35" fmla="*/ 4 h 2019"/>
                  <a:gd name="T36" fmla="*/ 251 w 260"/>
                  <a:gd name="T37" fmla="*/ 9 h 2019"/>
                  <a:gd name="T38" fmla="*/ 255 w 260"/>
                  <a:gd name="T39" fmla="*/ 17 h 2019"/>
                  <a:gd name="T40" fmla="*/ 260 w 260"/>
                  <a:gd name="T41" fmla="*/ 24 h 2019"/>
                  <a:gd name="T42" fmla="*/ 259 w 260"/>
                  <a:gd name="T43" fmla="*/ 38 h 2019"/>
                  <a:gd name="T44" fmla="*/ 256 w 260"/>
                  <a:gd name="T45" fmla="*/ 67 h 2019"/>
                  <a:gd name="T46" fmla="*/ 252 w 260"/>
                  <a:gd name="T47" fmla="*/ 110 h 2019"/>
                  <a:gd name="T48" fmla="*/ 245 w 260"/>
                  <a:gd name="T49" fmla="*/ 162 h 2019"/>
                  <a:gd name="T50" fmla="*/ 239 w 260"/>
                  <a:gd name="T51" fmla="*/ 220 h 2019"/>
                  <a:gd name="T52" fmla="*/ 232 w 260"/>
                  <a:gd name="T53" fmla="*/ 282 h 2019"/>
                  <a:gd name="T54" fmla="*/ 226 w 260"/>
                  <a:gd name="T55" fmla="*/ 346 h 2019"/>
                  <a:gd name="T56" fmla="*/ 219 w 260"/>
                  <a:gd name="T57" fmla="*/ 407 h 2019"/>
                  <a:gd name="T58" fmla="*/ 216 w 260"/>
                  <a:gd name="T59" fmla="*/ 423 h 2019"/>
                  <a:gd name="T60" fmla="*/ 211 w 260"/>
                  <a:gd name="T61" fmla="*/ 468 h 2019"/>
                  <a:gd name="T62" fmla="*/ 203 w 260"/>
                  <a:gd name="T63" fmla="*/ 528 h 2019"/>
                  <a:gd name="T64" fmla="*/ 194 w 260"/>
                  <a:gd name="T65" fmla="*/ 600 h 2019"/>
                  <a:gd name="T66" fmla="*/ 185 w 260"/>
                  <a:gd name="T67" fmla="*/ 673 h 2019"/>
                  <a:gd name="T68" fmla="*/ 178 w 260"/>
                  <a:gd name="T69" fmla="*/ 742 h 2019"/>
                  <a:gd name="T70" fmla="*/ 172 w 260"/>
                  <a:gd name="T71" fmla="*/ 795 h 2019"/>
                  <a:gd name="T72" fmla="*/ 169 w 260"/>
                  <a:gd name="T73" fmla="*/ 825 h 2019"/>
                  <a:gd name="T74" fmla="*/ 156 w 260"/>
                  <a:gd name="T75" fmla="*/ 936 h 2019"/>
                  <a:gd name="T76" fmla="*/ 144 w 260"/>
                  <a:gd name="T77" fmla="*/ 1048 h 2019"/>
                  <a:gd name="T78" fmla="*/ 131 w 260"/>
                  <a:gd name="T79" fmla="*/ 1162 h 2019"/>
                  <a:gd name="T80" fmla="*/ 119 w 260"/>
                  <a:gd name="T81" fmla="*/ 1274 h 2019"/>
                  <a:gd name="T82" fmla="*/ 106 w 260"/>
                  <a:gd name="T83" fmla="*/ 1388 h 2019"/>
                  <a:gd name="T84" fmla="*/ 94 w 260"/>
                  <a:gd name="T85" fmla="*/ 1500 h 2019"/>
                  <a:gd name="T86" fmla="*/ 82 w 260"/>
                  <a:gd name="T87" fmla="*/ 1614 h 2019"/>
                  <a:gd name="T88" fmla="*/ 70 w 260"/>
                  <a:gd name="T89" fmla="*/ 1726 h 2019"/>
                  <a:gd name="T90" fmla="*/ 53 w 260"/>
                  <a:gd name="T91" fmla="*/ 1865 h 2019"/>
                  <a:gd name="T92" fmla="*/ 44 w 260"/>
                  <a:gd name="T93" fmla="*/ 1941 h 2019"/>
                  <a:gd name="T94" fmla="*/ 39 w 260"/>
                  <a:gd name="T95" fmla="*/ 1980 h 2019"/>
                  <a:gd name="T96" fmla="*/ 33 w 260"/>
                  <a:gd name="T97" fmla="*/ 2010 h 2019"/>
                  <a:gd name="T98" fmla="*/ 25 w 260"/>
                  <a:gd name="T99" fmla="*/ 2014 h 2019"/>
                  <a:gd name="T100" fmla="*/ 16 w 260"/>
                  <a:gd name="T101" fmla="*/ 2017 h 2019"/>
                  <a:gd name="T102" fmla="*/ 7 w 260"/>
                  <a:gd name="T103" fmla="*/ 2018 h 2019"/>
                  <a:gd name="T104" fmla="*/ 0 w 260"/>
                  <a:gd name="T10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0" h="2019">
                    <a:moveTo>
                      <a:pt x="0" y="2019"/>
                    </a:moveTo>
                    <a:lnTo>
                      <a:pt x="15" y="1893"/>
                    </a:lnTo>
                    <a:lnTo>
                      <a:pt x="31" y="1767"/>
                    </a:lnTo>
                    <a:lnTo>
                      <a:pt x="45" y="1640"/>
                    </a:lnTo>
                    <a:lnTo>
                      <a:pt x="61" y="1514"/>
                    </a:lnTo>
                    <a:lnTo>
                      <a:pt x="75" y="1389"/>
                    </a:lnTo>
                    <a:lnTo>
                      <a:pt x="90" y="1263"/>
                    </a:lnTo>
                    <a:lnTo>
                      <a:pt x="106" y="1137"/>
                    </a:lnTo>
                    <a:lnTo>
                      <a:pt x="120" y="1010"/>
                    </a:lnTo>
                    <a:lnTo>
                      <a:pt x="135" y="884"/>
                    </a:lnTo>
                    <a:lnTo>
                      <a:pt x="151" y="758"/>
                    </a:lnTo>
                    <a:lnTo>
                      <a:pt x="165" y="632"/>
                    </a:lnTo>
                    <a:lnTo>
                      <a:pt x="180" y="505"/>
                    </a:lnTo>
                    <a:lnTo>
                      <a:pt x="195" y="379"/>
                    </a:lnTo>
                    <a:lnTo>
                      <a:pt x="210" y="253"/>
                    </a:lnTo>
                    <a:lnTo>
                      <a:pt x="226" y="127"/>
                    </a:lnTo>
                    <a:lnTo>
                      <a:pt x="240" y="0"/>
                    </a:lnTo>
                    <a:lnTo>
                      <a:pt x="245" y="4"/>
                    </a:lnTo>
                    <a:lnTo>
                      <a:pt x="251" y="9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59" y="38"/>
                    </a:lnTo>
                    <a:lnTo>
                      <a:pt x="256" y="67"/>
                    </a:lnTo>
                    <a:lnTo>
                      <a:pt x="252" y="110"/>
                    </a:lnTo>
                    <a:lnTo>
                      <a:pt x="245" y="162"/>
                    </a:lnTo>
                    <a:lnTo>
                      <a:pt x="239" y="220"/>
                    </a:lnTo>
                    <a:lnTo>
                      <a:pt x="232" y="282"/>
                    </a:lnTo>
                    <a:lnTo>
                      <a:pt x="226" y="346"/>
                    </a:lnTo>
                    <a:lnTo>
                      <a:pt x="219" y="407"/>
                    </a:lnTo>
                    <a:lnTo>
                      <a:pt x="216" y="423"/>
                    </a:lnTo>
                    <a:lnTo>
                      <a:pt x="211" y="468"/>
                    </a:lnTo>
                    <a:lnTo>
                      <a:pt x="203" y="528"/>
                    </a:lnTo>
                    <a:lnTo>
                      <a:pt x="194" y="600"/>
                    </a:lnTo>
                    <a:lnTo>
                      <a:pt x="185" y="673"/>
                    </a:lnTo>
                    <a:lnTo>
                      <a:pt x="178" y="742"/>
                    </a:lnTo>
                    <a:lnTo>
                      <a:pt x="172" y="795"/>
                    </a:lnTo>
                    <a:lnTo>
                      <a:pt x="169" y="825"/>
                    </a:lnTo>
                    <a:lnTo>
                      <a:pt x="156" y="936"/>
                    </a:lnTo>
                    <a:lnTo>
                      <a:pt x="144" y="1048"/>
                    </a:lnTo>
                    <a:lnTo>
                      <a:pt x="131" y="1162"/>
                    </a:lnTo>
                    <a:lnTo>
                      <a:pt x="119" y="1274"/>
                    </a:lnTo>
                    <a:lnTo>
                      <a:pt x="106" y="1388"/>
                    </a:lnTo>
                    <a:lnTo>
                      <a:pt x="94" y="1500"/>
                    </a:lnTo>
                    <a:lnTo>
                      <a:pt x="82" y="1614"/>
                    </a:lnTo>
                    <a:lnTo>
                      <a:pt x="70" y="1726"/>
                    </a:lnTo>
                    <a:lnTo>
                      <a:pt x="53" y="1865"/>
                    </a:lnTo>
                    <a:lnTo>
                      <a:pt x="44" y="1941"/>
                    </a:lnTo>
                    <a:lnTo>
                      <a:pt x="39" y="1980"/>
                    </a:lnTo>
                    <a:lnTo>
                      <a:pt x="33" y="2010"/>
                    </a:lnTo>
                    <a:lnTo>
                      <a:pt x="25" y="2014"/>
                    </a:lnTo>
                    <a:lnTo>
                      <a:pt x="16" y="2017"/>
                    </a:lnTo>
                    <a:lnTo>
                      <a:pt x="7" y="2018"/>
                    </a:lnTo>
                    <a:lnTo>
                      <a:pt x="0" y="2019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5" name="Freeform 9"/>
              <p:cNvSpPr>
                <a:spLocks/>
              </p:cNvSpPr>
              <p:nvPr/>
            </p:nvSpPr>
            <p:spPr bwMode="auto">
              <a:xfrm>
                <a:off x="3139" y="3088"/>
                <a:ext cx="254" cy="1021"/>
              </a:xfrm>
              <a:custGeom>
                <a:avLst/>
                <a:gdLst>
                  <a:gd name="T0" fmla="*/ 255 w 509"/>
                  <a:gd name="T1" fmla="*/ 2036 h 2041"/>
                  <a:gd name="T2" fmla="*/ 245 w 509"/>
                  <a:gd name="T3" fmla="*/ 2031 h 2041"/>
                  <a:gd name="T4" fmla="*/ 226 w 509"/>
                  <a:gd name="T5" fmla="*/ 2016 h 2041"/>
                  <a:gd name="T6" fmla="*/ 195 w 509"/>
                  <a:gd name="T7" fmla="*/ 1997 h 2041"/>
                  <a:gd name="T8" fmla="*/ 165 w 509"/>
                  <a:gd name="T9" fmla="*/ 1978 h 2041"/>
                  <a:gd name="T10" fmla="*/ 135 w 509"/>
                  <a:gd name="T11" fmla="*/ 1959 h 2041"/>
                  <a:gd name="T12" fmla="*/ 104 w 509"/>
                  <a:gd name="T13" fmla="*/ 1940 h 2041"/>
                  <a:gd name="T14" fmla="*/ 75 w 509"/>
                  <a:gd name="T15" fmla="*/ 1922 h 2041"/>
                  <a:gd name="T16" fmla="*/ 45 w 509"/>
                  <a:gd name="T17" fmla="*/ 1903 h 2041"/>
                  <a:gd name="T18" fmla="*/ 15 w 509"/>
                  <a:gd name="T19" fmla="*/ 1884 h 2041"/>
                  <a:gd name="T20" fmla="*/ 13 w 509"/>
                  <a:gd name="T21" fmla="*/ 1770 h 2041"/>
                  <a:gd name="T22" fmla="*/ 40 w 509"/>
                  <a:gd name="T23" fmla="*/ 1559 h 2041"/>
                  <a:gd name="T24" fmla="*/ 66 w 509"/>
                  <a:gd name="T25" fmla="*/ 1350 h 2041"/>
                  <a:gd name="T26" fmla="*/ 93 w 509"/>
                  <a:gd name="T27" fmla="*/ 1139 h 2041"/>
                  <a:gd name="T28" fmla="*/ 119 w 509"/>
                  <a:gd name="T29" fmla="*/ 929 h 2041"/>
                  <a:gd name="T30" fmla="*/ 147 w 509"/>
                  <a:gd name="T31" fmla="*/ 720 h 2041"/>
                  <a:gd name="T32" fmla="*/ 173 w 509"/>
                  <a:gd name="T33" fmla="*/ 511 h 2041"/>
                  <a:gd name="T34" fmla="*/ 201 w 509"/>
                  <a:gd name="T35" fmla="*/ 302 h 2041"/>
                  <a:gd name="T36" fmla="*/ 219 w 509"/>
                  <a:gd name="T37" fmla="*/ 164 h 2041"/>
                  <a:gd name="T38" fmla="*/ 232 w 509"/>
                  <a:gd name="T39" fmla="*/ 105 h 2041"/>
                  <a:gd name="T40" fmla="*/ 257 w 509"/>
                  <a:gd name="T41" fmla="*/ 73 h 2041"/>
                  <a:gd name="T42" fmla="*/ 288 w 509"/>
                  <a:gd name="T43" fmla="*/ 63 h 2041"/>
                  <a:gd name="T44" fmla="*/ 322 w 509"/>
                  <a:gd name="T45" fmla="*/ 50 h 2041"/>
                  <a:gd name="T46" fmla="*/ 356 w 509"/>
                  <a:gd name="T47" fmla="*/ 38 h 2041"/>
                  <a:gd name="T48" fmla="*/ 392 w 509"/>
                  <a:gd name="T49" fmla="*/ 25 h 2041"/>
                  <a:gd name="T50" fmla="*/ 426 w 509"/>
                  <a:gd name="T51" fmla="*/ 14 h 2041"/>
                  <a:gd name="T52" fmla="*/ 459 w 509"/>
                  <a:gd name="T53" fmla="*/ 5 h 2041"/>
                  <a:gd name="T54" fmla="*/ 488 w 509"/>
                  <a:gd name="T55" fmla="*/ 1 h 2041"/>
                  <a:gd name="T56" fmla="*/ 504 w 509"/>
                  <a:gd name="T57" fmla="*/ 1 h 2041"/>
                  <a:gd name="T58" fmla="*/ 508 w 509"/>
                  <a:gd name="T59" fmla="*/ 5 h 2041"/>
                  <a:gd name="T60" fmla="*/ 509 w 509"/>
                  <a:gd name="T61" fmla="*/ 13 h 2041"/>
                  <a:gd name="T62" fmla="*/ 509 w 509"/>
                  <a:gd name="T63" fmla="*/ 23 h 2041"/>
                  <a:gd name="T64" fmla="*/ 489 w 509"/>
                  <a:gd name="T65" fmla="*/ 202 h 2041"/>
                  <a:gd name="T66" fmla="*/ 455 w 509"/>
                  <a:gd name="T67" fmla="*/ 491 h 2041"/>
                  <a:gd name="T68" fmla="*/ 427 w 509"/>
                  <a:gd name="T69" fmla="*/ 723 h 2041"/>
                  <a:gd name="T70" fmla="*/ 405 w 509"/>
                  <a:gd name="T71" fmla="*/ 922 h 2041"/>
                  <a:gd name="T72" fmla="*/ 382 w 509"/>
                  <a:gd name="T73" fmla="*/ 1110 h 2041"/>
                  <a:gd name="T74" fmla="*/ 359 w 509"/>
                  <a:gd name="T75" fmla="*/ 1312 h 2041"/>
                  <a:gd name="T76" fmla="*/ 331 w 509"/>
                  <a:gd name="T77" fmla="*/ 1550 h 2041"/>
                  <a:gd name="T78" fmla="*/ 295 w 509"/>
                  <a:gd name="T79" fmla="*/ 1848 h 2041"/>
                  <a:gd name="T80" fmla="*/ 273 w 509"/>
                  <a:gd name="T81" fmla="*/ 2030 h 2041"/>
                  <a:gd name="T82" fmla="*/ 272 w 509"/>
                  <a:gd name="T83" fmla="*/ 2036 h 2041"/>
                  <a:gd name="T84" fmla="*/ 269 w 509"/>
                  <a:gd name="T85" fmla="*/ 2040 h 2041"/>
                  <a:gd name="T86" fmla="*/ 265 w 509"/>
                  <a:gd name="T87" fmla="*/ 204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2041">
                    <a:moveTo>
                      <a:pt x="264" y="2041"/>
                    </a:moveTo>
                    <a:lnTo>
                      <a:pt x="255" y="2036"/>
                    </a:lnTo>
                    <a:lnTo>
                      <a:pt x="249" y="2034"/>
                    </a:lnTo>
                    <a:lnTo>
                      <a:pt x="245" y="2031"/>
                    </a:lnTo>
                    <a:lnTo>
                      <a:pt x="240" y="2026"/>
                    </a:lnTo>
                    <a:lnTo>
                      <a:pt x="226" y="2016"/>
                    </a:lnTo>
                    <a:lnTo>
                      <a:pt x="210" y="2007"/>
                    </a:lnTo>
                    <a:lnTo>
                      <a:pt x="195" y="1997"/>
                    </a:lnTo>
                    <a:lnTo>
                      <a:pt x="180" y="1988"/>
                    </a:lnTo>
                    <a:lnTo>
                      <a:pt x="165" y="1978"/>
                    </a:lnTo>
                    <a:lnTo>
                      <a:pt x="149" y="1969"/>
                    </a:lnTo>
                    <a:lnTo>
                      <a:pt x="135" y="1959"/>
                    </a:lnTo>
                    <a:lnTo>
                      <a:pt x="120" y="1951"/>
                    </a:lnTo>
                    <a:lnTo>
                      <a:pt x="104" y="1940"/>
                    </a:lnTo>
                    <a:lnTo>
                      <a:pt x="90" y="1932"/>
                    </a:lnTo>
                    <a:lnTo>
                      <a:pt x="75" y="1922"/>
                    </a:lnTo>
                    <a:lnTo>
                      <a:pt x="60" y="1913"/>
                    </a:lnTo>
                    <a:lnTo>
                      <a:pt x="45" y="1903"/>
                    </a:lnTo>
                    <a:lnTo>
                      <a:pt x="31" y="1894"/>
                    </a:lnTo>
                    <a:lnTo>
                      <a:pt x="15" y="1884"/>
                    </a:lnTo>
                    <a:lnTo>
                      <a:pt x="0" y="1875"/>
                    </a:lnTo>
                    <a:lnTo>
                      <a:pt x="13" y="1770"/>
                    </a:lnTo>
                    <a:lnTo>
                      <a:pt x="27" y="1664"/>
                    </a:lnTo>
                    <a:lnTo>
                      <a:pt x="40" y="1559"/>
                    </a:lnTo>
                    <a:lnTo>
                      <a:pt x="53" y="1454"/>
                    </a:lnTo>
                    <a:lnTo>
                      <a:pt x="66" y="1350"/>
                    </a:lnTo>
                    <a:lnTo>
                      <a:pt x="79" y="1244"/>
                    </a:lnTo>
                    <a:lnTo>
                      <a:pt x="93" y="1139"/>
                    </a:lnTo>
                    <a:lnTo>
                      <a:pt x="106" y="1034"/>
                    </a:lnTo>
                    <a:lnTo>
                      <a:pt x="119" y="929"/>
                    </a:lnTo>
                    <a:lnTo>
                      <a:pt x="132" y="824"/>
                    </a:lnTo>
                    <a:lnTo>
                      <a:pt x="147" y="720"/>
                    </a:lnTo>
                    <a:lnTo>
                      <a:pt x="160" y="616"/>
                    </a:lnTo>
                    <a:lnTo>
                      <a:pt x="173" y="511"/>
                    </a:lnTo>
                    <a:lnTo>
                      <a:pt x="187" y="407"/>
                    </a:lnTo>
                    <a:lnTo>
                      <a:pt x="201" y="302"/>
                    </a:lnTo>
                    <a:lnTo>
                      <a:pt x="215" y="197"/>
                    </a:lnTo>
                    <a:lnTo>
                      <a:pt x="219" y="164"/>
                    </a:lnTo>
                    <a:lnTo>
                      <a:pt x="224" y="134"/>
                    </a:lnTo>
                    <a:lnTo>
                      <a:pt x="232" y="105"/>
                    </a:lnTo>
                    <a:lnTo>
                      <a:pt x="244" y="77"/>
                    </a:lnTo>
                    <a:lnTo>
                      <a:pt x="257" y="73"/>
                    </a:lnTo>
                    <a:lnTo>
                      <a:pt x="273" y="68"/>
                    </a:lnTo>
                    <a:lnTo>
                      <a:pt x="288" y="63"/>
                    </a:lnTo>
                    <a:lnTo>
                      <a:pt x="305" y="57"/>
                    </a:lnTo>
                    <a:lnTo>
                      <a:pt x="322" y="50"/>
                    </a:lnTo>
                    <a:lnTo>
                      <a:pt x="339" y="44"/>
                    </a:lnTo>
                    <a:lnTo>
                      <a:pt x="356" y="38"/>
                    </a:lnTo>
                    <a:lnTo>
                      <a:pt x="375" y="32"/>
                    </a:lnTo>
                    <a:lnTo>
                      <a:pt x="392" y="25"/>
                    </a:lnTo>
                    <a:lnTo>
                      <a:pt x="409" y="19"/>
                    </a:lnTo>
                    <a:lnTo>
                      <a:pt x="426" y="14"/>
                    </a:lnTo>
                    <a:lnTo>
                      <a:pt x="443" y="9"/>
                    </a:lnTo>
                    <a:lnTo>
                      <a:pt x="459" y="5"/>
                    </a:lnTo>
                    <a:lnTo>
                      <a:pt x="473" y="3"/>
                    </a:lnTo>
                    <a:lnTo>
                      <a:pt x="488" y="1"/>
                    </a:lnTo>
                    <a:lnTo>
                      <a:pt x="501" y="0"/>
                    </a:lnTo>
                    <a:lnTo>
                      <a:pt x="504" y="1"/>
                    </a:lnTo>
                    <a:lnTo>
                      <a:pt x="505" y="3"/>
                    </a:lnTo>
                    <a:lnTo>
                      <a:pt x="508" y="5"/>
                    </a:lnTo>
                    <a:lnTo>
                      <a:pt x="509" y="6"/>
                    </a:lnTo>
                    <a:lnTo>
                      <a:pt x="509" y="13"/>
                    </a:lnTo>
                    <a:lnTo>
                      <a:pt x="509" y="18"/>
                    </a:lnTo>
                    <a:lnTo>
                      <a:pt x="509" y="23"/>
                    </a:lnTo>
                    <a:lnTo>
                      <a:pt x="509" y="29"/>
                    </a:lnTo>
                    <a:lnTo>
                      <a:pt x="489" y="202"/>
                    </a:lnTo>
                    <a:lnTo>
                      <a:pt x="471" y="355"/>
                    </a:lnTo>
                    <a:lnTo>
                      <a:pt x="455" y="491"/>
                    </a:lnTo>
                    <a:lnTo>
                      <a:pt x="440" y="612"/>
                    </a:lnTo>
                    <a:lnTo>
                      <a:pt x="427" y="723"/>
                    </a:lnTo>
                    <a:lnTo>
                      <a:pt x="415" y="826"/>
                    </a:lnTo>
                    <a:lnTo>
                      <a:pt x="405" y="922"/>
                    </a:lnTo>
                    <a:lnTo>
                      <a:pt x="394" y="1015"/>
                    </a:lnTo>
                    <a:lnTo>
                      <a:pt x="382" y="1110"/>
                    </a:lnTo>
                    <a:lnTo>
                      <a:pt x="371" y="1208"/>
                    </a:lnTo>
                    <a:lnTo>
                      <a:pt x="359" y="1312"/>
                    </a:lnTo>
                    <a:lnTo>
                      <a:pt x="346" y="1424"/>
                    </a:lnTo>
                    <a:lnTo>
                      <a:pt x="331" y="1550"/>
                    </a:lnTo>
                    <a:lnTo>
                      <a:pt x="314" y="1690"/>
                    </a:lnTo>
                    <a:lnTo>
                      <a:pt x="295" y="1848"/>
                    </a:lnTo>
                    <a:lnTo>
                      <a:pt x="274" y="2028"/>
                    </a:lnTo>
                    <a:lnTo>
                      <a:pt x="273" y="2030"/>
                    </a:lnTo>
                    <a:lnTo>
                      <a:pt x="273" y="2034"/>
                    </a:lnTo>
                    <a:lnTo>
                      <a:pt x="272" y="2036"/>
                    </a:lnTo>
                    <a:lnTo>
                      <a:pt x="270" y="2040"/>
                    </a:lnTo>
                    <a:lnTo>
                      <a:pt x="269" y="2040"/>
                    </a:lnTo>
                    <a:lnTo>
                      <a:pt x="267" y="2040"/>
                    </a:lnTo>
                    <a:lnTo>
                      <a:pt x="265" y="2040"/>
                    </a:lnTo>
                    <a:lnTo>
                      <a:pt x="264" y="20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6" name="Freeform 10"/>
              <p:cNvSpPr>
                <a:spLocks/>
              </p:cNvSpPr>
              <p:nvPr/>
            </p:nvSpPr>
            <p:spPr bwMode="auto">
              <a:xfrm>
                <a:off x="3160" y="3137"/>
                <a:ext cx="191" cy="911"/>
              </a:xfrm>
              <a:custGeom>
                <a:avLst/>
                <a:gdLst>
                  <a:gd name="T0" fmla="*/ 135 w 381"/>
                  <a:gd name="T1" fmla="*/ 1813 h 1823"/>
                  <a:gd name="T2" fmla="*/ 97 w 381"/>
                  <a:gd name="T3" fmla="*/ 1793 h 1823"/>
                  <a:gd name="T4" fmla="*/ 60 w 381"/>
                  <a:gd name="T5" fmla="*/ 1774 h 1823"/>
                  <a:gd name="T6" fmla="*/ 22 w 381"/>
                  <a:gd name="T7" fmla="*/ 1755 h 1823"/>
                  <a:gd name="T8" fmla="*/ 2 w 381"/>
                  <a:gd name="T9" fmla="*/ 1734 h 1823"/>
                  <a:gd name="T10" fmla="*/ 2 w 381"/>
                  <a:gd name="T11" fmla="*/ 1715 h 1823"/>
                  <a:gd name="T12" fmla="*/ 15 w 381"/>
                  <a:gd name="T13" fmla="*/ 1602 h 1823"/>
                  <a:gd name="T14" fmla="*/ 43 w 381"/>
                  <a:gd name="T15" fmla="*/ 1395 h 1823"/>
                  <a:gd name="T16" fmla="*/ 70 w 381"/>
                  <a:gd name="T17" fmla="*/ 1189 h 1823"/>
                  <a:gd name="T18" fmla="*/ 98 w 381"/>
                  <a:gd name="T19" fmla="*/ 982 h 1823"/>
                  <a:gd name="T20" fmla="*/ 124 w 381"/>
                  <a:gd name="T21" fmla="*/ 777 h 1823"/>
                  <a:gd name="T22" fmla="*/ 152 w 381"/>
                  <a:gd name="T23" fmla="*/ 570 h 1823"/>
                  <a:gd name="T24" fmla="*/ 178 w 381"/>
                  <a:gd name="T25" fmla="*/ 364 h 1823"/>
                  <a:gd name="T26" fmla="*/ 205 w 381"/>
                  <a:gd name="T27" fmla="*/ 158 h 1823"/>
                  <a:gd name="T28" fmla="*/ 223 w 381"/>
                  <a:gd name="T29" fmla="*/ 52 h 1823"/>
                  <a:gd name="T30" fmla="*/ 248 w 381"/>
                  <a:gd name="T31" fmla="*/ 43 h 1823"/>
                  <a:gd name="T32" fmla="*/ 281 w 381"/>
                  <a:gd name="T33" fmla="*/ 30 h 1823"/>
                  <a:gd name="T34" fmla="*/ 306 w 381"/>
                  <a:gd name="T35" fmla="*/ 22 h 1823"/>
                  <a:gd name="T36" fmla="*/ 319 w 381"/>
                  <a:gd name="T37" fmla="*/ 17 h 1823"/>
                  <a:gd name="T38" fmla="*/ 334 w 381"/>
                  <a:gd name="T39" fmla="*/ 12 h 1823"/>
                  <a:gd name="T40" fmla="*/ 350 w 381"/>
                  <a:gd name="T41" fmla="*/ 5 h 1823"/>
                  <a:gd name="T42" fmla="*/ 366 w 381"/>
                  <a:gd name="T43" fmla="*/ 1 h 1823"/>
                  <a:gd name="T44" fmla="*/ 376 w 381"/>
                  <a:gd name="T45" fmla="*/ 1 h 1823"/>
                  <a:gd name="T46" fmla="*/ 380 w 381"/>
                  <a:gd name="T47" fmla="*/ 5 h 1823"/>
                  <a:gd name="T48" fmla="*/ 369 w 381"/>
                  <a:gd name="T49" fmla="*/ 115 h 1823"/>
                  <a:gd name="T50" fmla="*/ 344 w 381"/>
                  <a:gd name="T51" fmla="*/ 331 h 1823"/>
                  <a:gd name="T52" fmla="*/ 319 w 381"/>
                  <a:gd name="T53" fmla="*/ 548 h 1823"/>
                  <a:gd name="T54" fmla="*/ 294 w 381"/>
                  <a:gd name="T55" fmla="*/ 767 h 1823"/>
                  <a:gd name="T56" fmla="*/ 281 w 381"/>
                  <a:gd name="T57" fmla="*/ 878 h 1823"/>
                  <a:gd name="T58" fmla="*/ 280 w 381"/>
                  <a:gd name="T59" fmla="*/ 883 h 1823"/>
                  <a:gd name="T60" fmla="*/ 259 w 381"/>
                  <a:gd name="T61" fmla="*/ 1052 h 1823"/>
                  <a:gd name="T62" fmla="*/ 232 w 381"/>
                  <a:gd name="T63" fmla="*/ 1287 h 1823"/>
                  <a:gd name="T64" fmla="*/ 211 w 381"/>
                  <a:gd name="T65" fmla="*/ 1466 h 1823"/>
                  <a:gd name="T66" fmla="*/ 185 w 381"/>
                  <a:gd name="T67" fmla="*/ 1676 h 1823"/>
                  <a:gd name="T68" fmla="*/ 164 w 381"/>
                  <a:gd name="T69" fmla="*/ 1822 h 1823"/>
                  <a:gd name="T70" fmla="*/ 156 w 381"/>
                  <a:gd name="T71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1" h="1823">
                    <a:moveTo>
                      <a:pt x="153" y="1823"/>
                    </a:moveTo>
                    <a:lnTo>
                      <a:pt x="135" y="1813"/>
                    </a:lnTo>
                    <a:lnTo>
                      <a:pt x="116" y="1803"/>
                    </a:lnTo>
                    <a:lnTo>
                      <a:pt x="97" y="1793"/>
                    </a:lnTo>
                    <a:lnTo>
                      <a:pt x="78" y="1784"/>
                    </a:lnTo>
                    <a:lnTo>
                      <a:pt x="60" y="1774"/>
                    </a:lnTo>
                    <a:lnTo>
                      <a:pt x="41" y="1764"/>
                    </a:lnTo>
                    <a:lnTo>
                      <a:pt x="22" y="1755"/>
                    </a:lnTo>
                    <a:lnTo>
                      <a:pt x="3" y="1745"/>
                    </a:lnTo>
                    <a:lnTo>
                      <a:pt x="2" y="1734"/>
                    </a:lnTo>
                    <a:lnTo>
                      <a:pt x="0" y="1725"/>
                    </a:lnTo>
                    <a:lnTo>
                      <a:pt x="2" y="1715"/>
                    </a:lnTo>
                    <a:lnTo>
                      <a:pt x="2" y="1706"/>
                    </a:lnTo>
                    <a:lnTo>
                      <a:pt x="15" y="1602"/>
                    </a:lnTo>
                    <a:lnTo>
                      <a:pt x="29" y="1499"/>
                    </a:lnTo>
                    <a:lnTo>
                      <a:pt x="43" y="1395"/>
                    </a:lnTo>
                    <a:lnTo>
                      <a:pt x="57" y="1292"/>
                    </a:lnTo>
                    <a:lnTo>
                      <a:pt x="70" y="1189"/>
                    </a:lnTo>
                    <a:lnTo>
                      <a:pt x="85" y="1086"/>
                    </a:lnTo>
                    <a:lnTo>
                      <a:pt x="98" y="982"/>
                    </a:lnTo>
                    <a:lnTo>
                      <a:pt x="111" y="879"/>
                    </a:lnTo>
                    <a:lnTo>
                      <a:pt x="124" y="777"/>
                    </a:lnTo>
                    <a:lnTo>
                      <a:pt x="139" y="673"/>
                    </a:lnTo>
                    <a:lnTo>
                      <a:pt x="152" y="570"/>
                    </a:lnTo>
                    <a:lnTo>
                      <a:pt x="165" y="466"/>
                    </a:lnTo>
                    <a:lnTo>
                      <a:pt x="178" y="364"/>
                    </a:lnTo>
                    <a:lnTo>
                      <a:pt x="192" y="260"/>
                    </a:lnTo>
                    <a:lnTo>
                      <a:pt x="205" y="158"/>
                    </a:lnTo>
                    <a:lnTo>
                      <a:pt x="218" y="54"/>
                    </a:lnTo>
                    <a:lnTo>
                      <a:pt x="223" y="52"/>
                    </a:lnTo>
                    <a:lnTo>
                      <a:pt x="234" y="48"/>
                    </a:lnTo>
                    <a:lnTo>
                      <a:pt x="248" y="43"/>
                    </a:lnTo>
                    <a:lnTo>
                      <a:pt x="265" y="37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06" y="22"/>
                    </a:lnTo>
                    <a:lnTo>
                      <a:pt x="311" y="19"/>
                    </a:lnTo>
                    <a:lnTo>
                      <a:pt x="319" y="17"/>
                    </a:lnTo>
                    <a:lnTo>
                      <a:pt x="326" y="14"/>
                    </a:lnTo>
                    <a:lnTo>
                      <a:pt x="334" y="12"/>
                    </a:lnTo>
                    <a:lnTo>
                      <a:pt x="342" y="8"/>
                    </a:lnTo>
                    <a:lnTo>
                      <a:pt x="350" y="5"/>
                    </a:lnTo>
                    <a:lnTo>
                      <a:pt x="358" y="3"/>
                    </a:lnTo>
                    <a:lnTo>
                      <a:pt x="366" y="1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77" y="4"/>
                    </a:lnTo>
                    <a:lnTo>
                      <a:pt x="380" y="5"/>
                    </a:lnTo>
                    <a:lnTo>
                      <a:pt x="381" y="8"/>
                    </a:lnTo>
                    <a:lnTo>
                      <a:pt x="369" y="115"/>
                    </a:lnTo>
                    <a:lnTo>
                      <a:pt x="358" y="224"/>
                    </a:lnTo>
                    <a:lnTo>
                      <a:pt x="344" y="331"/>
                    </a:lnTo>
                    <a:lnTo>
                      <a:pt x="333" y="440"/>
                    </a:lnTo>
                    <a:lnTo>
                      <a:pt x="319" y="548"/>
                    </a:lnTo>
                    <a:lnTo>
                      <a:pt x="306" y="658"/>
                    </a:lnTo>
                    <a:lnTo>
                      <a:pt x="294" y="767"/>
                    </a:lnTo>
                    <a:lnTo>
                      <a:pt x="282" y="875"/>
                    </a:lnTo>
                    <a:lnTo>
                      <a:pt x="281" y="878"/>
                    </a:lnTo>
                    <a:lnTo>
                      <a:pt x="281" y="880"/>
                    </a:lnTo>
                    <a:lnTo>
                      <a:pt x="280" y="883"/>
                    </a:lnTo>
                    <a:lnTo>
                      <a:pt x="279" y="885"/>
                    </a:lnTo>
                    <a:lnTo>
                      <a:pt x="259" y="1052"/>
                    </a:lnTo>
                    <a:lnTo>
                      <a:pt x="244" y="1182"/>
                    </a:lnTo>
                    <a:lnTo>
                      <a:pt x="232" y="1287"/>
                    </a:lnTo>
                    <a:lnTo>
                      <a:pt x="222" y="1378"/>
                    </a:lnTo>
                    <a:lnTo>
                      <a:pt x="211" y="1466"/>
                    </a:lnTo>
                    <a:lnTo>
                      <a:pt x="199" y="1561"/>
                    </a:lnTo>
                    <a:lnTo>
                      <a:pt x="185" y="1676"/>
                    </a:lnTo>
                    <a:lnTo>
                      <a:pt x="168" y="1819"/>
                    </a:lnTo>
                    <a:lnTo>
                      <a:pt x="164" y="1822"/>
                    </a:lnTo>
                    <a:lnTo>
                      <a:pt x="160" y="1823"/>
                    </a:lnTo>
                    <a:lnTo>
                      <a:pt x="156" y="1823"/>
                    </a:lnTo>
                    <a:lnTo>
                      <a:pt x="153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87" name="Freeform 11"/>
              <p:cNvSpPr>
                <a:spLocks/>
              </p:cNvSpPr>
              <p:nvPr/>
            </p:nvSpPr>
            <p:spPr bwMode="auto">
              <a:xfrm>
                <a:off x="3166" y="3145"/>
                <a:ext cx="178" cy="896"/>
              </a:xfrm>
              <a:custGeom>
                <a:avLst/>
                <a:gdLst>
                  <a:gd name="T0" fmla="*/ 32 w 356"/>
                  <a:gd name="T1" fmla="*/ 1680 h 1792"/>
                  <a:gd name="T2" fmla="*/ 31 w 356"/>
                  <a:gd name="T3" fmla="*/ 1594 h 1792"/>
                  <a:gd name="T4" fmla="*/ 62 w 356"/>
                  <a:gd name="T5" fmla="*/ 1540 h 1792"/>
                  <a:gd name="T6" fmla="*/ 74 w 356"/>
                  <a:gd name="T7" fmla="*/ 1482 h 1792"/>
                  <a:gd name="T8" fmla="*/ 73 w 356"/>
                  <a:gd name="T9" fmla="*/ 1419 h 1792"/>
                  <a:gd name="T10" fmla="*/ 60 w 356"/>
                  <a:gd name="T11" fmla="*/ 1345 h 1792"/>
                  <a:gd name="T12" fmla="*/ 58 w 356"/>
                  <a:gd name="T13" fmla="*/ 1282 h 1792"/>
                  <a:gd name="T14" fmla="*/ 85 w 356"/>
                  <a:gd name="T15" fmla="*/ 1204 h 1792"/>
                  <a:gd name="T16" fmla="*/ 116 w 356"/>
                  <a:gd name="T17" fmla="*/ 1148 h 1792"/>
                  <a:gd name="T18" fmla="*/ 82 w 356"/>
                  <a:gd name="T19" fmla="*/ 1089 h 1792"/>
                  <a:gd name="T20" fmla="*/ 129 w 356"/>
                  <a:gd name="T21" fmla="*/ 1063 h 1792"/>
                  <a:gd name="T22" fmla="*/ 127 w 356"/>
                  <a:gd name="T23" fmla="*/ 1006 h 1792"/>
                  <a:gd name="T24" fmla="*/ 112 w 356"/>
                  <a:gd name="T25" fmla="*/ 941 h 1792"/>
                  <a:gd name="T26" fmla="*/ 111 w 356"/>
                  <a:gd name="T27" fmla="*/ 876 h 1792"/>
                  <a:gd name="T28" fmla="*/ 148 w 356"/>
                  <a:gd name="T29" fmla="*/ 809 h 1792"/>
                  <a:gd name="T30" fmla="*/ 162 w 356"/>
                  <a:gd name="T31" fmla="*/ 747 h 1792"/>
                  <a:gd name="T32" fmla="*/ 164 w 356"/>
                  <a:gd name="T33" fmla="*/ 688 h 1792"/>
                  <a:gd name="T34" fmla="*/ 157 w 356"/>
                  <a:gd name="T35" fmla="*/ 628 h 1792"/>
                  <a:gd name="T36" fmla="*/ 149 w 356"/>
                  <a:gd name="T37" fmla="*/ 584 h 1792"/>
                  <a:gd name="T38" fmla="*/ 184 w 356"/>
                  <a:gd name="T39" fmla="*/ 530 h 1792"/>
                  <a:gd name="T40" fmla="*/ 191 w 356"/>
                  <a:gd name="T41" fmla="*/ 439 h 1792"/>
                  <a:gd name="T42" fmla="*/ 201 w 356"/>
                  <a:gd name="T43" fmla="*/ 388 h 1792"/>
                  <a:gd name="T44" fmla="*/ 216 w 356"/>
                  <a:gd name="T45" fmla="*/ 325 h 1792"/>
                  <a:gd name="T46" fmla="*/ 198 w 356"/>
                  <a:gd name="T47" fmla="*/ 265 h 1792"/>
                  <a:gd name="T48" fmla="*/ 198 w 356"/>
                  <a:gd name="T49" fmla="*/ 204 h 1792"/>
                  <a:gd name="T50" fmla="*/ 228 w 356"/>
                  <a:gd name="T51" fmla="*/ 132 h 1792"/>
                  <a:gd name="T52" fmla="*/ 253 w 356"/>
                  <a:gd name="T53" fmla="*/ 77 h 1792"/>
                  <a:gd name="T54" fmla="*/ 338 w 356"/>
                  <a:gd name="T55" fmla="*/ 2 h 1792"/>
                  <a:gd name="T56" fmla="*/ 348 w 356"/>
                  <a:gd name="T57" fmla="*/ 60 h 1792"/>
                  <a:gd name="T58" fmla="*/ 335 w 356"/>
                  <a:gd name="T59" fmla="*/ 104 h 1792"/>
                  <a:gd name="T60" fmla="*/ 309 w 356"/>
                  <a:gd name="T61" fmla="*/ 159 h 1792"/>
                  <a:gd name="T62" fmla="*/ 294 w 356"/>
                  <a:gd name="T63" fmla="*/ 209 h 1792"/>
                  <a:gd name="T64" fmla="*/ 278 w 356"/>
                  <a:gd name="T65" fmla="*/ 267 h 1792"/>
                  <a:gd name="T66" fmla="*/ 314 w 356"/>
                  <a:gd name="T67" fmla="*/ 309 h 1792"/>
                  <a:gd name="T68" fmla="*/ 292 w 356"/>
                  <a:gd name="T69" fmla="*/ 348 h 1792"/>
                  <a:gd name="T70" fmla="*/ 261 w 356"/>
                  <a:gd name="T71" fmla="*/ 396 h 1792"/>
                  <a:gd name="T72" fmla="*/ 305 w 356"/>
                  <a:gd name="T73" fmla="*/ 434 h 1792"/>
                  <a:gd name="T74" fmla="*/ 244 w 356"/>
                  <a:gd name="T75" fmla="*/ 492 h 1792"/>
                  <a:gd name="T76" fmla="*/ 267 w 356"/>
                  <a:gd name="T77" fmla="*/ 537 h 1792"/>
                  <a:gd name="T78" fmla="*/ 267 w 356"/>
                  <a:gd name="T79" fmla="*/ 604 h 1792"/>
                  <a:gd name="T80" fmla="*/ 280 w 356"/>
                  <a:gd name="T81" fmla="*/ 650 h 1792"/>
                  <a:gd name="T82" fmla="*/ 223 w 356"/>
                  <a:gd name="T83" fmla="*/ 703 h 1792"/>
                  <a:gd name="T84" fmla="*/ 245 w 356"/>
                  <a:gd name="T85" fmla="*/ 762 h 1792"/>
                  <a:gd name="T86" fmla="*/ 195 w 356"/>
                  <a:gd name="T87" fmla="*/ 813 h 1792"/>
                  <a:gd name="T88" fmla="*/ 215 w 356"/>
                  <a:gd name="T89" fmla="*/ 871 h 1792"/>
                  <a:gd name="T90" fmla="*/ 234 w 356"/>
                  <a:gd name="T91" fmla="*/ 910 h 1792"/>
                  <a:gd name="T92" fmla="*/ 211 w 356"/>
                  <a:gd name="T93" fmla="*/ 965 h 1792"/>
                  <a:gd name="T94" fmla="*/ 201 w 356"/>
                  <a:gd name="T95" fmla="*/ 1025 h 1792"/>
                  <a:gd name="T96" fmla="*/ 206 w 356"/>
                  <a:gd name="T97" fmla="*/ 1087 h 1792"/>
                  <a:gd name="T98" fmla="*/ 151 w 356"/>
                  <a:gd name="T99" fmla="*/ 1133 h 1792"/>
                  <a:gd name="T100" fmla="*/ 215 w 356"/>
                  <a:gd name="T101" fmla="*/ 1203 h 1792"/>
                  <a:gd name="T102" fmla="*/ 165 w 356"/>
                  <a:gd name="T103" fmla="*/ 1234 h 1792"/>
                  <a:gd name="T104" fmla="*/ 123 w 356"/>
                  <a:gd name="T105" fmla="*/ 1282 h 1792"/>
                  <a:gd name="T106" fmla="*/ 174 w 356"/>
                  <a:gd name="T107" fmla="*/ 1335 h 1792"/>
                  <a:gd name="T108" fmla="*/ 181 w 356"/>
                  <a:gd name="T109" fmla="*/ 1404 h 1792"/>
                  <a:gd name="T110" fmla="*/ 178 w 356"/>
                  <a:gd name="T111" fmla="*/ 1440 h 1792"/>
                  <a:gd name="T112" fmla="*/ 120 w 356"/>
                  <a:gd name="T113" fmla="*/ 1486 h 1792"/>
                  <a:gd name="T114" fmla="*/ 174 w 356"/>
                  <a:gd name="T115" fmla="*/ 1552 h 1792"/>
                  <a:gd name="T116" fmla="*/ 162 w 356"/>
                  <a:gd name="T117" fmla="*/ 1598 h 1792"/>
                  <a:gd name="T118" fmla="*/ 95 w 356"/>
                  <a:gd name="T119" fmla="*/ 1646 h 1792"/>
                  <a:gd name="T120" fmla="*/ 106 w 356"/>
                  <a:gd name="T121" fmla="*/ 1700 h 1792"/>
                  <a:gd name="T122" fmla="*/ 148 w 356"/>
                  <a:gd name="T123" fmla="*/ 176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6" h="1792">
                    <a:moveTo>
                      <a:pt x="136" y="1792"/>
                    </a:moveTo>
                    <a:lnTo>
                      <a:pt x="119" y="1784"/>
                    </a:lnTo>
                    <a:lnTo>
                      <a:pt x="103" y="1775"/>
                    </a:lnTo>
                    <a:lnTo>
                      <a:pt x="86" y="1766"/>
                    </a:lnTo>
                    <a:lnTo>
                      <a:pt x="69" y="1757"/>
                    </a:lnTo>
                    <a:lnTo>
                      <a:pt x="52" y="1748"/>
                    </a:lnTo>
                    <a:lnTo>
                      <a:pt x="36" y="1739"/>
                    </a:lnTo>
                    <a:lnTo>
                      <a:pt x="19" y="1730"/>
                    </a:lnTo>
                    <a:lnTo>
                      <a:pt x="3" y="1722"/>
                    </a:lnTo>
                    <a:lnTo>
                      <a:pt x="2" y="1714"/>
                    </a:lnTo>
                    <a:lnTo>
                      <a:pt x="0" y="1708"/>
                    </a:lnTo>
                    <a:lnTo>
                      <a:pt x="0" y="1704"/>
                    </a:lnTo>
                    <a:lnTo>
                      <a:pt x="0" y="1698"/>
                    </a:lnTo>
                    <a:lnTo>
                      <a:pt x="16" y="1704"/>
                    </a:lnTo>
                    <a:lnTo>
                      <a:pt x="27" y="1709"/>
                    </a:lnTo>
                    <a:lnTo>
                      <a:pt x="36" y="1713"/>
                    </a:lnTo>
                    <a:lnTo>
                      <a:pt x="41" y="1715"/>
                    </a:lnTo>
                    <a:lnTo>
                      <a:pt x="45" y="1717"/>
                    </a:lnTo>
                    <a:lnTo>
                      <a:pt x="48" y="1717"/>
                    </a:lnTo>
                    <a:lnTo>
                      <a:pt x="49" y="1717"/>
                    </a:lnTo>
                    <a:lnTo>
                      <a:pt x="50" y="1717"/>
                    </a:lnTo>
                    <a:lnTo>
                      <a:pt x="45" y="1713"/>
                    </a:lnTo>
                    <a:lnTo>
                      <a:pt x="40" y="1710"/>
                    </a:lnTo>
                    <a:lnTo>
                      <a:pt x="33" y="1707"/>
                    </a:lnTo>
                    <a:lnTo>
                      <a:pt x="28" y="1703"/>
                    </a:lnTo>
                    <a:lnTo>
                      <a:pt x="21" y="1699"/>
                    </a:lnTo>
                    <a:lnTo>
                      <a:pt x="16" y="1695"/>
                    </a:lnTo>
                    <a:lnTo>
                      <a:pt x="10" y="1693"/>
                    </a:lnTo>
                    <a:lnTo>
                      <a:pt x="4" y="1689"/>
                    </a:lnTo>
                    <a:lnTo>
                      <a:pt x="4" y="1685"/>
                    </a:lnTo>
                    <a:lnTo>
                      <a:pt x="4" y="1681"/>
                    </a:lnTo>
                    <a:lnTo>
                      <a:pt x="4" y="1677"/>
                    </a:lnTo>
                    <a:lnTo>
                      <a:pt x="4" y="1674"/>
                    </a:lnTo>
                    <a:lnTo>
                      <a:pt x="11" y="1675"/>
                    </a:lnTo>
                    <a:lnTo>
                      <a:pt x="17" y="1675"/>
                    </a:lnTo>
                    <a:lnTo>
                      <a:pt x="24" y="1677"/>
                    </a:lnTo>
                    <a:lnTo>
                      <a:pt x="32" y="1681"/>
                    </a:lnTo>
                    <a:lnTo>
                      <a:pt x="32" y="1680"/>
                    </a:lnTo>
                    <a:lnTo>
                      <a:pt x="32" y="1679"/>
                    </a:lnTo>
                    <a:lnTo>
                      <a:pt x="32" y="1677"/>
                    </a:lnTo>
                    <a:lnTo>
                      <a:pt x="32" y="1676"/>
                    </a:lnTo>
                    <a:lnTo>
                      <a:pt x="27" y="1674"/>
                    </a:lnTo>
                    <a:lnTo>
                      <a:pt x="20" y="1670"/>
                    </a:lnTo>
                    <a:lnTo>
                      <a:pt x="15" y="1666"/>
                    </a:lnTo>
                    <a:lnTo>
                      <a:pt x="8" y="1664"/>
                    </a:lnTo>
                    <a:lnTo>
                      <a:pt x="7" y="1660"/>
                    </a:lnTo>
                    <a:lnTo>
                      <a:pt x="7" y="1656"/>
                    </a:lnTo>
                    <a:lnTo>
                      <a:pt x="7" y="1653"/>
                    </a:lnTo>
                    <a:lnTo>
                      <a:pt x="7" y="1650"/>
                    </a:lnTo>
                    <a:lnTo>
                      <a:pt x="12" y="1651"/>
                    </a:lnTo>
                    <a:lnTo>
                      <a:pt x="17" y="1652"/>
                    </a:lnTo>
                    <a:lnTo>
                      <a:pt x="23" y="1653"/>
                    </a:lnTo>
                    <a:lnTo>
                      <a:pt x="28" y="1655"/>
                    </a:lnTo>
                    <a:lnTo>
                      <a:pt x="25" y="1648"/>
                    </a:lnTo>
                    <a:lnTo>
                      <a:pt x="19" y="1645"/>
                    </a:lnTo>
                    <a:lnTo>
                      <a:pt x="14" y="1641"/>
                    </a:lnTo>
                    <a:lnTo>
                      <a:pt x="10" y="1638"/>
                    </a:lnTo>
                    <a:lnTo>
                      <a:pt x="10" y="1635"/>
                    </a:lnTo>
                    <a:lnTo>
                      <a:pt x="10" y="1631"/>
                    </a:lnTo>
                    <a:lnTo>
                      <a:pt x="10" y="1627"/>
                    </a:lnTo>
                    <a:lnTo>
                      <a:pt x="11" y="1623"/>
                    </a:lnTo>
                    <a:lnTo>
                      <a:pt x="17" y="1626"/>
                    </a:lnTo>
                    <a:lnTo>
                      <a:pt x="27" y="1629"/>
                    </a:lnTo>
                    <a:lnTo>
                      <a:pt x="36" y="1632"/>
                    </a:lnTo>
                    <a:lnTo>
                      <a:pt x="45" y="1632"/>
                    </a:lnTo>
                    <a:lnTo>
                      <a:pt x="29" y="1623"/>
                    </a:lnTo>
                    <a:lnTo>
                      <a:pt x="20" y="1618"/>
                    </a:lnTo>
                    <a:lnTo>
                      <a:pt x="16" y="1617"/>
                    </a:lnTo>
                    <a:lnTo>
                      <a:pt x="12" y="1616"/>
                    </a:lnTo>
                    <a:lnTo>
                      <a:pt x="14" y="1609"/>
                    </a:lnTo>
                    <a:lnTo>
                      <a:pt x="15" y="1602"/>
                    </a:lnTo>
                    <a:lnTo>
                      <a:pt x="15" y="1595"/>
                    </a:lnTo>
                    <a:lnTo>
                      <a:pt x="16" y="1589"/>
                    </a:lnTo>
                    <a:lnTo>
                      <a:pt x="21" y="1590"/>
                    </a:lnTo>
                    <a:lnTo>
                      <a:pt x="27" y="1592"/>
                    </a:lnTo>
                    <a:lnTo>
                      <a:pt x="31" y="1594"/>
                    </a:lnTo>
                    <a:lnTo>
                      <a:pt x="36" y="1595"/>
                    </a:lnTo>
                    <a:lnTo>
                      <a:pt x="41" y="1597"/>
                    </a:lnTo>
                    <a:lnTo>
                      <a:pt x="46" y="1599"/>
                    </a:lnTo>
                    <a:lnTo>
                      <a:pt x="52" y="1600"/>
                    </a:lnTo>
                    <a:lnTo>
                      <a:pt x="57" y="1602"/>
                    </a:lnTo>
                    <a:lnTo>
                      <a:pt x="49" y="1594"/>
                    </a:lnTo>
                    <a:lnTo>
                      <a:pt x="39" y="1589"/>
                    </a:lnTo>
                    <a:lnTo>
                      <a:pt x="27" y="1585"/>
                    </a:lnTo>
                    <a:lnTo>
                      <a:pt x="19" y="1583"/>
                    </a:lnTo>
                    <a:lnTo>
                      <a:pt x="19" y="1576"/>
                    </a:lnTo>
                    <a:lnTo>
                      <a:pt x="19" y="1570"/>
                    </a:lnTo>
                    <a:lnTo>
                      <a:pt x="19" y="1564"/>
                    </a:lnTo>
                    <a:lnTo>
                      <a:pt x="19" y="1558"/>
                    </a:lnTo>
                    <a:lnTo>
                      <a:pt x="25" y="1559"/>
                    </a:lnTo>
                    <a:lnTo>
                      <a:pt x="35" y="1561"/>
                    </a:lnTo>
                    <a:lnTo>
                      <a:pt x="44" y="1565"/>
                    </a:lnTo>
                    <a:lnTo>
                      <a:pt x="53" y="1568"/>
                    </a:lnTo>
                    <a:lnTo>
                      <a:pt x="53" y="1566"/>
                    </a:lnTo>
                    <a:lnTo>
                      <a:pt x="53" y="1565"/>
                    </a:lnTo>
                    <a:lnTo>
                      <a:pt x="53" y="1564"/>
                    </a:lnTo>
                    <a:lnTo>
                      <a:pt x="53" y="1563"/>
                    </a:lnTo>
                    <a:lnTo>
                      <a:pt x="45" y="1560"/>
                    </a:lnTo>
                    <a:lnTo>
                      <a:pt x="37" y="1556"/>
                    </a:lnTo>
                    <a:lnTo>
                      <a:pt x="29" y="1552"/>
                    </a:lnTo>
                    <a:lnTo>
                      <a:pt x="23" y="1550"/>
                    </a:lnTo>
                    <a:lnTo>
                      <a:pt x="23" y="1544"/>
                    </a:lnTo>
                    <a:lnTo>
                      <a:pt x="23" y="1539"/>
                    </a:lnTo>
                    <a:lnTo>
                      <a:pt x="23" y="1532"/>
                    </a:lnTo>
                    <a:lnTo>
                      <a:pt x="23" y="1527"/>
                    </a:lnTo>
                    <a:lnTo>
                      <a:pt x="35" y="1531"/>
                    </a:lnTo>
                    <a:lnTo>
                      <a:pt x="44" y="1535"/>
                    </a:lnTo>
                    <a:lnTo>
                      <a:pt x="50" y="1537"/>
                    </a:lnTo>
                    <a:lnTo>
                      <a:pt x="54" y="1539"/>
                    </a:lnTo>
                    <a:lnTo>
                      <a:pt x="57" y="1539"/>
                    </a:lnTo>
                    <a:lnTo>
                      <a:pt x="60" y="1540"/>
                    </a:lnTo>
                    <a:lnTo>
                      <a:pt x="61" y="1540"/>
                    </a:lnTo>
                    <a:lnTo>
                      <a:pt x="62" y="1540"/>
                    </a:lnTo>
                    <a:lnTo>
                      <a:pt x="62" y="1540"/>
                    </a:lnTo>
                    <a:lnTo>
                      <a:pt x="64" y="1539"/>
                    </a:lnTo>
                    <a:lnTo>
                      <a:pt x="64" y="1539"/>
                    </a:lnTo>
                    <a:lnTo>
                      <a:pt x="64" y="1537"/>
                    </a:lnTo>
                    <a:lnTo>
                      <a:pt x="50" y="1530"/>
                    </a:lnTo>
                    <a:lnTo>
                      <a:pt x="43" y="1526"/>
                    </a:lnTo>
                    <a:lnTo>
                      <a:pt x="36" y="1522"/>
                    </a:lnTo>
                    <a:lnTo>
                      <a:pt x="27" y="1518"/>
                    </a:lnTo>
                    <a:lnTo>
                      <a:pt x="27" y="1513"/>
                    </a:lnTo>
                    <a:lnTo>
                      <a:pt x="27" y="1510"/>
                    </a:lnTo>
                    <a:lnTo>
                      <a:pt x="27" y="1506"/>
                    </a:lnTo>
                    <a:lnTo>
                      <a:pt x="27" y="1501"/>
                    </a:lnTo>
                    <a:lnTo>
                      <a:pt x="32" y="1502"/>
                    </a:lnTo>
                    <a:lnTo>
                      <a:pt x="37" y="1503"/>
                    </a:lnTo>
                    <a:lnTo>
                      <a:pt x="41" y="1506"/>
                    </a:lnTo>
                    <a:lnTo>
                      <a:pt x="46" y="1507"/>
                    </a:lnTo>
                    <a:lnTo>
                      <a:pt x="52" y="1508"/>
                    </a:lnTo>
                    <a:lnTo>
                      <a:pt x="57" y="1511"/>
                    </a:lnTo>
                    <a:lnTo>
                      <a:pt x="62" y="1512"/>
                    </a:lnTo>
                    <a:lnTo>
                      <a:pt x="68" y="1513"/>
                    </a:lnTo>
                    <a:lnTo>
                      <a:pt x="68" y="1511"/>
                    </a:lnTo>
                    <a:lnTo>
                      <a:pt x="68" y="1510"/>
                    </a:lnTo>
                    <a:lnTo>
                      <a:pt x="68" y="1507"/>
                    </a:lnTo>
                    <a:lnTo>
                      <a:pt x="68" y="1506"/>
                    </a:lnTo>
                    <a:lnTo>
                      <a:pt x="58" y="1502"/>
                    </a:lnTo>
                    <a:lnTo>
                      <a:pt x="49" y="1499"/>
                    </a:lnTo>
                    <a:lnTo>
                      <a:pt x="40" y="1496"/>
                    </a:lnTo>
                    <a:lnTo>
                      <a:pt x="31" y="1493"/>
                    </a:lnTo>
                    <a:lnTo>
                      <a:pt x="29" y="1488"/>
                    </a:lnTo>
                    <a:lnTo>
                      <a:pt x="29" y="1483"/>
                    </a:lnTo>
                    <a:lnTo>
                      <a:pt x="31" y="1478"/>
                    </a:lnTo>
                    <a:lnTo>
                      <a:pt x="32" y="1469"/>
                    </a:lnTo>
                    <a:lnTo>
                      <a:pt x="36" y="1469"/>
                    </a:lnTo>
                    <a:lnTo>
                      <a:pt x="41" y="1472"/>
                    </a:lnTo>
                    <a:lnTo>
                      <a:pt x="48" y="1473"/>
                    </a:lnTo>
                    <a:lnTo>
                      <a:pt x="56" y="1475"/>
                    </a:lnTo>
                    <a:lnTo>
                      <a:pt x="62" y="1478"/>
                    </a:lnTo>
                    <a:lnTo>
                      <a:pt x="69" y="1481"/>
                    </a:lnTo>
                    <a:lnTo>
                      <a:pt x="74" y="1482"/>
                    </a:lnTo>
                    <a:lnTo>
                      <a:pt x="78" y="1483"/>
                    </a:lnTo>
                    <a:lnTo>
                      <a:pt x="75" y="1478"/>
                    </a:lnTo>
                    <a:lnTo>
                      <a:pt x="72" y="1474"/>
                    </a:lnTo>
                    <a:lnTo>
                      <a:pt x="65" y="1472"/>
                    </a:lnTo>
                    <a:lnTo>
                      <a:pt x="58" y="1468"/>
                    </a:lnTo>
                    <a:lnTo>
                      <a:pt x="52" y="1467"/>
                    </a:lnTo>
                    <a:lnTo>
                      <a:pt x="45" y="1464"/>
                    </a:lnTo>
                    <a:lnTo>
                      <a:pt x="40" y="1463"/>
                    </a:lnTo>
                    <a:lnTo>
                      <a:pt x="36" y="1462"/>
                    </a:lnTo>
                    <a:lnTo>
                      <a:pt x="36" y="1457"/>
                    </a:lnTo>
                    <a:lnTo>
                      <a:pt x="36" y="1451"/>
                    </a:lnTo>
                    <a:lnTo>
                      <a:pt x="36" y="1448"/>
                    </a:lnTo>
                    <a:lnTo>
                      <a:pt x="36" y="1443"/>
                    </a:lnTo>
                    <a:lnTo>
                      <a:pt x="40" y="1443"/>
                    </a:lnTo>
                    <a:lnTo>
                      <a:pt x="45" y="1444"/>
                    </a:lnTo>
                    <a:lnTo>
                      <a:pt x="50" y="1445"/>
                    </a:lnTo>
                    <a:lnTo>
                      <a:pt x="56" y="1448"/>
                    </a:lnTo>
                    <a:lnTo>
                      <a:pt x="61" y="1449"/>
                    </a:lnTo>
                    <a:lnTo>
                      <a:pt x="66" y="1451"/>
                    </a:lnTo>
                    <a:lnTo>
                      <a:pt x="72" y="1453"/>
                    </a:lnTo>
                    <a:lnTo>
                      <a:pt x="78" y="1454"/>
                    </a:lnTo>
                    <a:lnTo>
                      <a:pt x="70" y="1444"/>
                    </a:lnTo>
                    <a:lnTo>
                      <a:pt x="60" y="1439"/>
                    </a:lnTo>
                    <a:lnTo>
                      <a:pt x="49" y="1436"/>
                    </a:lnTo>
                    <a:lnTo>
                      <a:pt x="40" y="1433"/>
                    </a:lnTo>
                    <a:lnTo>
                      <a:pt x="40" y="1427"/>
                    </a:lnTo>
                    <a:lnTo>
                      <a:pt x="40" y="1424"/>
                    </a:lnTo>
                    <a:lnTo>
                      <a:pt x="40" y="1420"/>
                    </a:lnTo>
                    <a:lnTo>
                      <a:pt x="40" y="1416"/>
                    </a:lnTo>
                    <a:lnTo>
                      <a:pt x="48" y="1417"/>
                    </a:lnTo>
                    <a:lnTo>
                      <a:pt x="57" y="1420"/>
                    </a:lnTo>
                    <a:lnTo>
                      <a:pt x="68" y="1422"/>
                    </a:lnTo>
                    <a:lnTo>
                      <a:pt x="78" y="1425"/>
                    </a:lnTo>
                    <a:lnTo>
                      <a:pt x="79" y="1424"/>
                    </a:lnTo>
                    <a:lnTo>
                      <a:pt x="79" y="1424"/>
                    </a:lnTo>
                    <a:lnTo>
                      <a:pt x="79" y="1422"/>
                    </a:lnTo>
                    <a:lnTo>
                      <a:pt x="81" y="1422"/>
                    </a:lnTo>
                    <a:lnTo>
                      <a:pt x="73" y="1419"/>
                    </a:lnTo>
                    <a:lnTo>
                      <a:pt x="68" y="1415"/>
                    </a:lnTo>
                    <a:lnTo>
                      <a:pt x="62" y="1412"/>
                    </a:lnTo>
                    <a:lnTo>
                      <a:pt x="58" y="1411"/>
                    </a:lnTo>
                    <a:lnTo>
                      <a:pt x="54" y="1410"/>
                    </a:lnTo>
                    <a:lnTo>
                      <a:pt x="50" y="1407"/>
                    </a:lnTo>
                    <a:lnTo>
                      <a:pt x="46" y="1406"/>
                    </a:lnTo>
                    <a:lnTo>
                      <a:pt x="40" y="1405"/>
                    </a:lnTo>
                    <a:lnTo>
                      <a:pt x="41" y="1398"/>
                    </a:lnTo>
                    <a:lnTo>
                      <a:pt x="43" y="1392"/>
                    </a:lnTo>
                    <a:lnTo>
                      <a:pt x="43" y="1386"/>
                    </a:lnTo>
                    <a:lnTo>
                      <a:pt x="44" y="1380"/>
                    </a:lnTo>
                    <a:lnTo>
                      <a:pt x="53" y="1381"/>
                    </a:lnTo>
                    <a:lnTo>
                      <a:pt x="62" y="1383"/>
                    </a:lnTo>
                    <a:lnTo>
                      <a:pt x="72" y="1385"/>
                    </a:lnTo>
                    <a:lnTo>
                      <a:pt x="81" y="1387"/>
                    </a:lnTo>
                    <a:lnTo>
                      <a:pt x="81" y="1386"/>
                    </a:lnTo>
                    <a:lnTo>
                      <a:pt x="82" y="1386"/>
                    </a:lnTo>
                    <a:lnTo>
                      <a:pt x="82" y="1386"/>
                    </a:lnTo>
                    <a:lnTo>
                      <a:pt x="82" y="1385"/>
                    </a:lnTo>
                    <a:lnTo>
                      <a:pt x="73" y="1381"/>
                    </a:lnTo>
                    <a:lnTo>
                      <a:pt x="65" y="1377"/>
                    </a:lnTo>
                    <a:lnTo>
                      <a:pt x="56" y="1374"/>
                    </a:lnTo>
                    <a:lnTo>
                      <a:pt x="46" y="1371"/>
                    </a:lnTo>
                    <a:lnTo>
                      <a:pt x="46" y="1366"/>
                    </a:lnTo>
                    <a:lnTo>
                      <a:pt x="46" y="1362"/>
                    </a:lnTo>
                    <a:lnTo>
                      <a:pt x="48" y="1358"/>
                    </a:lnTo>
                    <a:lnTo>
                      <a:pt x="49" y="1352"/>
                    </a:lnTo>
                    <a:lnTo>
                      <a:pt x="58" y="1352"/>
                    </a:lnTo>
                    <a:lnTo>
                      <a:pt x="66" y="1353"/>
                    </a:lnTo>
                    <a:lnTo>
                      <a:pt x="74" y="1356"/>
                    </a:lnTo>
                    <a:lnTo>
                      <a:pt x="82" y="1356"/>
                    </a:lnTo>
                    <a:lnTo>
                      <a:pt x="83" y="1354"/>
                    </a:lnTo>
                    <a:lnTo>
                      <a:pt x="83" y="1354"/>
                    </a:lnTo>
                    <a:lnTo>
                      <a:pt x="83" y="1353"/>
                    </a:lnTo>
                    <a:lnTo>
                      <a:pt x="85" y="1353"/>
                    </a:lnTo>
                    <a:lnTo>
                      <a:pt x="75" y="1350"/>
                    </a:lnTo>
                    <a:lnTo>
                      <a:pt x="68" y="1348"/>
                    </a:lnTo>
                    <a:lnTo>
                      <a:pt x="60" y="1345"/>
                    </a:lnTo>
                    <a:lnTo>
                      <a:pt x="50" y="1343"/>
                    </a:lnTo>
                    <a:lnTo>
                      <a:pt x="50" y="1339"/>
                    </a:lnTo>
                    <a:lnTo>
                      <a:pt x="50" y="1337"/>
                    </a:lnTo>
                    <a:lnTo>
                      <a:pt x="50" y="1333"/>
                    </a:lnTo>
                    <a:lnTo>
                      <a:pt x="50" y="1330"/>
                    </a:lnTo>
                    <a:lnTo>
                      <a:pt x="56" y="1330"/>
                    </a:lnTo>
                    <a:lnTo>
                      <a:pt x="60" y="1330"/>
                    </a:lnTo>
                    <a:lnTo>
                      <a:pt x="65" y="1330"/>
                    </a:lnTo>
                    <a:lnTo>
                      <a:pt x="70" y="1330"/>
                    </a:lnTo>
                    <a:lnTo>
                      <a:pt x="75" y="1332"/>
                    </a:lnTo>
                    <a:lnTo>
                      <a:pt x="81" y="1332"/>
                    </a:lnTo>
                    <a:lnTo>
                      <a:pt x="86" y="1333"/>
                    </a:lnTo>
                    <a:lnTo>
                      <a:pt x="91" y="1334"/>
                    </a:lnTo>
                    <a:lnTo>
                      <a:pt x="93" y="1333"/>
                    </a:lnTo>
                    <a:lnTo>
                      <a:pt x="93" y="1332"/>
                    </a:lnTo>
                    <a:lnTo>
                      <a:pt x="93" y="1330"/>
                    </a:lnTo>
                    <a:lnTo>
                      <a:pt x="94" y="1329"/>
                    </a:lnTo>
                    <a:lnTo>
                      <a:pt x="83" y="1326"/>
                    </a:lnTo>
                    <a:lnTo>
                      <a:pt x="75" y="1325"/>
                    </a:lnTo>
                    <a:lnTo>
                      <a:pt x="70" y="1324"/>
                    </a:lnTo>
                    <a:lnTo>
                      <a:pt x="65" y="1321"/>
                    </a:lnTo>
                    <a:lnTo>
                      <a:pt x="61" y="1321"/>
                    </a:lnTo>
                    <a:lnTo>
                      <a:pt x="58" y="1320"/>
                    </a:lnTo>
                    <a:lnTo>
                      <a:pt x="56" y="1319"/>
                    </a:lnTo>
                    <a:lnTo>
                      <a:pt x="53" y="1319"/>
                    </a:lnTo>
                    <a:lnTo>
                      <a:pt x="53" y="1313"/>
                    </a:lnTo>
                    <a:lnTo>
                      <a:pt x="53" y="1308"/>
                    </a:lnTo>
                    <a:lnTo>
                      <a:pt x="53" y="1301"/>
                    </a:lnTo>
                    <a:lnTo>
                      <a:pt x="54" y="1296"/>
                    </a:lnTo>
                    <a:lnTo>
                      <a:pt x="68" y="1300"/>
                    </a:lnTo>
                    <a:lnTo>
                      <a:pt x="75" y="1301"/>
                    </a:lnTo>
                    <a:lnTo>
                      <a:pt x="82" y="1303"/>
                    </a:lnTo>
                    <a:lnTo>
                      <a:pt x="91" y="1304"/>
                    </a:lnTo>
                    <a:lnTo>
                      <a:pt x="87" y="1301"/>
                    </a:lnTo>
                    <a:lnTo>
                      <a:pt x="83" y="1297"/>
                    </a:lnTo>
                    <a:lnTo>
                      <a:pt x="74" y="1295"/>
                    </a:lnTo>
                    <a:lnTo>
                      <a:pt x="58" y="1289"/>
                    </a:lnTo>
                    <a:lnTo>
                      <a:pt x="58" y="1282"/>
                    </a:lnTo>
                    <a:lnTo>
                      <a:pt x="58" y="1276"/>
                    </a:lnTo>
                    <a:lnTo>
                      <a:pt x="58" y="1271"/>
                    </a:lnTo>
                    <a:lnTo>
                      <a:pt x="58" y="1265"/>
                    </a:lnTo>
                    <a:lnTo>
                      <a:pt x="68" y="1266"/>
                    </a:lnTo>
                    <a:lnTo>
                      <a:pt x="78" y="1268"/>
                    </a:lnTo>
                    <a:lnTo>
                      <a:pt x="87" y="1270"/>
                    </a:lnTo>
                    <a:lnTo>
                      <a:pt x="97" y="1272"/>
                    </a:lnTo>
                    <a:lnTo>
                      <a:pt x="98" y="1271"/>
                    </a:lnTo>
                    <a:lnTo>
                      <a:pt x="98" y="1271"/>
                    </a:lnTo>
                    <a:lnTo>
                      <a:pt x="98" y="1270"/>
                    </a:lnTo>
                    <a:lnTo>
                      <a:pt x="99" y="1270"/>
                    </a:lnTo>
                    <a:lnTo>
                      <a:pt x="90" y="1266"/>
                    </a:lnTo>
                    <a:lnTo>
                      <a:pt x="81" y="1262"/>
                    </a:lnTo>
                    <a:lnTo>
                      <a:pt x="72" y="1258"/>
                    </a:lnTo>
                    <a:lnTo>
                      <a:pt x="62" y="1256"/>
                    </a:lnTo>
                    <a:lnTo>
                      <a:pt x="62" y="1251"/>
                    </a:lnTo>
                    <a:lnTo>
                      <a:pt x="62" y="1244"/>
                    </a:lnTo>
                    <a:lnTo>
                      <a:pt x="62" y="1239"/>
                    </a:lnTo>
                    <a:lnTo>
                      <a:pt x="62" y="1234"/>
                    </a:lnTo>
                    <a:lnTo>
                      <a:pt x="70" y="1236"/>
                    </a:lnTo>
                    <a:lnTo>
                      <a:pt x="79" y="1237"/>
                    </a:lnTo>
                    <a:lnTo>
                      <a:pt x="89" y="1239"/>
                    </a:lnTo>
                    <a:lnTo>
                      <a:pt x="99" y="1243"/>
                    </a:lnTo>
                    <a:lnTo>
                      <a:pt x="99" y="1242"/>
                    </a:lnTo>
                    <a:lnTo>
                      <a:pt x="99" y="1241"/>
                    </a:lnTo>
                    <a:lnTo>
                      <a:pt x="99" y="1239"/>
                    </a:lnTo>
                    <a:lnTo>
                      <a:pt x="99" y="1238"/>
                    </a:lnTo>
                    <a:lnTo>
                      <a:pt x="91" y="1234"/>
                    </a:lnTo>
                    <a:lnTo>
                      <a:pt x="85" y="1232"/>
                    </a:lnTo>
                    <a:lnTo>
                      <a:pt x="77" y="1229"/>
                    </a:lnTo>
                    <a:lnTo>
                      <a:pt x="64" y="1225"/>
                    </a:lnTo>
                    <a:lnTo>
                      <a:pt x="65" y="1219"/>
                    </a:lnTo>
                    <a:lnTo>
                      <a:pt x="66" y="1213"/>
                    </a:lnTo>
                    <a:lnTo>
                      <a:pt x="66" y="1207"/>
                    </a:lnTo>
                    <a:lnTo>
                      <a:pt x="68" y="1200"/>
                    </a:lnTo>
                    <a:lnTo>
                      <a:pt x="74" y="1202"/>
                    </a:lnTo>
                    <a:lnTo>
                      <a:pt x="79" y="1203"/>
                    </a:lnTo>
                    <a:lnTo>
                      <a:pt x="85" y="1204"/>
                    </a:lnTo>
                    <a:lnTo>
                      <a:pt x="90" y="1204"/>
                    </a:lnTo>
                    <a:lnTo>
                      <a:pt x="94" y="1205"/>
                    </a:lnTo>
                    <a:lnTo>
                      <a:pt x="99" y="1207"/>
                    </a:lnTo>
                    <a:lnTo>
                      <a:pt x="103" y="1208"/>
                    </a:lnTo>
                    <a:lnTo>
                      <a:pt x="108" y="1208"/>
                    </a:lnTo>
                    <a:lnTo>
                      <a:pt x="99" y="1202"/>
                    </a:lnTo>
                    <a:lnTo>
                      <a:pt x="89" y="1198"/>
                    </a:lnTo>
                    <a:lnTo>
                      <a:pt x="79" y="1195"/>
                    </a:lnTo>
                    <a:lnTo>
                      <a:pt x="72" y="1193"/>
                    </a:lnTo>
                    <a:lnTo>
                      <a:pt x="72" y="1186"/>
                    </a:lnTo>
                    <a:lnTo>
                      <a:pt x="72" y="1180"/>
                    </a:lnTo>
                    <a:lnTo>
                      <a:pt x="72" y="1175"/>
                    </a:lnTo>
                    <a:lnTo>
                      <a:pt x="72" y="1169"/>
                    </a:lnTo>
                    <a:lnTo>
                      <a:pt x="81" y="1170"/>
                    </a:lnTo>
                    <a:lnTo>
                      <a:pt x="90" y="1172"/>
                    </a:lnTo>
                    <a:lnTo>
                      <a:pt x="99" y="1174"/>
                    </a:lnTo>
                    <a:lnTo>
                      <a:pt x="108" y="1176"/>
                    </a:lnTo>
                    <a:lnTo>
                      <a:pt x="110" y="1175"/>
                    </a:lnTo>
                    <a:lnTo>
                      <a:pt x="110" y="1174"/>
                    </a:lnTo>
                    <a:lnTo>
                      <a:pt x="110" y="1172"/>
                    </a:lnTo>
                    <a:lnTo>
                      <a:pt x="108" y="1171"/>
                    </a:lnTo>
                    <a:lnTo>
                      <a:pt x="99" y="1169"/>
                    </a:lnTo>
                    <a:lnTo>
                      <a:pt x="94" y="1166"/>
                    </a:lnTo>
                    <a:lnTo>
                      <a:pt x="86" y="1164"/>
                    </a:lnTo>
                    <a:lnTo>
                      <a:pt x="74" y="1159"/>
                    </a:lnTo>
                    <a:lnTo>
                      <a:pt x="74" y="1154"/>
                    </a:lnTo>
                    <a:lnTo>
                      <a:pt x="74" y="1148"/>
                    </a:lnTo>
                    <a:lnTo>
                      <a:pt x="74" y="1143"/>
                    </a:lnTo>
                    <a:lnTo>
                      <a:pt x="74" y="1138"/>
                    </a:lnTo>
                    <a:lnTo>
                      <a:pt x="85" y="1142"/>
                    </a:lnTo>
                    <a:lnTo>
                      <a:pt x="91" y="1145"/>
                    </a:lnTo>
                    <a:lnTo>
                      <a:pt x="98" y="1146"/>
                    </a:lnTo>
                    <a:lnTo>
                      <a:pt x="102" y="1147"/>
                    </a:lnTo>
                    <a:lnTo>
                      <a:pt x="106" y="1148"/>
                    </a:lnTo>
                    <a:lnTo>
                      <a:pt x="108" y="1148"/>
                    </a:lnTo>
                    <a:lnTo>
                      <a:pt x="112" y="1150"/>
                    </a:lnTo>
                    <a:lnTo>
                      <a:pt x="116" y="1150"/>
                    </a:lnTo>
                    <a:lnTo>
                      <a:pt x="116" y="1148"/>
                    </a:lnTo>
                    <a:lnTo>
                      <a:pt x="116" y="1148"/>
                    </a:lnTo>
                    <a:lnTo>
                      <a:pt x="116" y="1147"/>
                    </a:lnTo>
                    <a:lnTo>
                      <a:pt x="118" y="1147"/>
                    </a:lnTo>
                    <a:lnTo>
                      <a:pt x="112" y="1145"/>
                    </a:lnTo>
                    <a:lnTo>
                      <a:pt x="108" y="1142"/>
                    </a:lnTo>
                    <a:lnTo>
                      <a:pt x="103" y="1141"/>
                    </a:lnTo>
                    <a:lnTo>
                      <a:pt x="98" y="1138"/>
                    </a:lnTo>
                    <a:lnTo>
                      <a:pt x="93" y="1136"/>
                    </a:lnTo>
                    <a:lnTo>
                      <a:pt x="89" y="1135"/>
                    </a:lnTo>
                    <a:lnTo>
                      <a:pt x="83" y="1132"/>
                    </a:lnTo>
                    <a:lnTo>
                      <a:pt x="78" y="1130"/>
                    </a:lnTo>
                    <a:lnTo>
                      <a:pt x="78" y="1124"/>
                    </a:lnTo>
                    <a:lnTo>
                      <a:pt x="78" y="1119"/>
                    </a:lnTo>
                    <a:lnTo>
                      <a:pt x="78" y="1116"/>
                    </a:lnTo>
                    <a:lnTo>
                      <a:pt x="78" y="1111"/>
                    </a:lnTo>
                    <a:lnTo>
                      <a:pt x="85" y="1112"/>
                    </a:lnTo>
                    <a:lnTo>
                      <a:pt x="91" y="1113"/>
                    </a:lnTo>
                    <a:lnTo>
                      <a:pt x="99" y="1116"/>
                    </a:lnTo>
                    <a:lnTo>
                      <a:pt x="106" y="1117"/>
                    </a:lnTo>
                    <a:lnTo>
                      <a:pt x="112" y="1119"/>
                    </a:lnTo>
                    <a:lnTo>
                      <a:pt x="120" y="1122"/>
                    </a:lnTo>
                    <a:lnTo>
                      <a:pt x="127" y="1123"/>
                    </a:lnTo>
                    <a:lnTo>
                      <a:pt x="135" y="1123"/>
                    </a:lnTo>
                    <a:lnTo>
                      <a:pt x="135" y="1122"/>
                    </a:lnTo>
                    <a:lnTo>
                      <a:pt x="135" y="1122"/>
                    </a:lnTo>
                    <a:lnTo>
                      <a:pt x="135" y="1121"/>
                    </a:lnTo>
                    <a:lnTo>
                      <a:pt x="136" y="1121"/>
                    </a:lnTo>
                    <a:lnTo>
                      <a:pt x="128" y="1117"/>
                    </a:lnTo>
                    <a:lnTo>
                      <a:pt x="120" y="1114"/>
                    </a:lnTo>
                    <a:lnTo>
                      <a:pt x="114" y="1112"/>
                    </a:lnTo>
                    <a:lnTo>
                      <a:pt x="107" y="1109"/>
                    </a:lnTo>
                    <a:lnTo>
                      <a:pt x="100" y="1107"/>
                    </a:lnTo>
                    <a:lnTo>
                      <a:pt x="94" y="1106"/>
                    </a:lnTo>
                    <a:lnTo>
                      <a:pt x="87" y="1103"/>
                    </a:lnTo>
                    <a:lnTo>
                      <a:pt x="81" y="1102"/>
                    </a:lnTo>
                    <a:lnTo>
                      <a:pt x="81" y="1097"/>
                    </a:lnTo>
                    <a:lnTo>
                      <a:pt x="82" y="1093"/>
                    </a:lnTo>
                    <a:lnTo>
                      <a:pt x="82" y="1089"/>
                    </a:lnTo>
                    <a:lnTo>
                      <a:pt x="82" y="1085"/>
                    </a:lnTo>
                    <a:lnTo>
                      <a:pt x="87" y="1085"/>
                    </a:lnTo>
                    <a:lnTo>
                      <a:pt x="93" y="1087"/>
                    </a:lnTo>
                    <a:lnTo>
                      <a:pt x="97" y="1087"/>
                    </a:lnTo>
                    <a:lnTo>
                      <a:pt x="100" y="1088"/>
                    </a:lnTo>
                    <a:lnTo>
                      <a:pt x="106" y="1089"/>
                    </a:lnTo>
                    <a:lnTo>
                      <a:pt x="112" y="1090"/>
                    </a:lnTo>
                    <a:lnTo>
                      <a:pt x="120" y="1093"/>
                    </a:lnTo>
                    <a:lnTo>
                      <a:pt x="131" y="1095"/>
                    </a:lnTo>
                    <a:lnTo>
                      <a:pt x="129" y="1094"/>
                    </a:lnTo>
                    <a:lnTo>
                      <a:pt x="129" y="1093"/>
                    </a:lnTo>
                    <a:lnTo>
                      <a:pt x="129" y="1093"/>
                    </a:lnTo>
                    <a:lnTo>
                      <a:pt x="128" y="1092"/>
                    </a:lnTo>
                    <a:lnTo>
                      <a:pt x="123" y="1089"/>
                    </a:lnTo>
                    <a:lnTo>
                      <a:pt x="118" y="1087"/>
                    </a:lnTo>
                    <a:lnTo>
                      <a:pt x="111" y="1085"/>
                    </a:lnTo>
                    <a:lnTo>
                      <a:pt x="106" y="1083"/>
                    </a:lnTo>
                    <a:lnTo>
                      <a:pt x="99" y="1082"/>
                    </a:lnTo>
                    <a:lnTo>
                      <a:pt x="94" y="1079"/>
                    </a:lnTo>
                    <a:lnTo>
                      <a:pt x="89" y="1079"/>
                    </a:lnTo>
                    <a:lnTo>
                      <a:pt x="85" y="1078"/>
                    </a:lnTo>
                    <a:lnTo>
                      <a:pt x="85" y="1074"/>
                    </a:lnTo>
                    <a:lnTo>
                      <a:pt x="85" y="1070"/>
                    </a:lnTo>
                    <a:lnTo>
                      <a:pt x="85" y="1068"/>
                    </a:lnTo>
                    <a:lnTo>
                      <a:pt x="86" y="1064"/>
                    </a:lnTo>
                    <a:lnTo>
                      <a:pt x="93" y="1065"/>
                    </a:lnTo>
                    <a:lnTo>
                      <a:pt x="98" y="1065"/>
                    </a:lnTo>
                    <a:lnTo>
                      <a:pt x="104" y="1066"/>
                    </a:lnTo>
                    <a:lnTo>
                      <a:pt x="110" y="1066"/>
                    </a:lnTo>
                    <a:lnTo>
                      <a:pt x="116" y="1068"/>
                    </a:lnTo>
                    <a:lnTo>
                      <a:pt x="122" y="1068"/>
                    </a:lnTo>
                    <a:lnTo>
                      <a:pt x="128" y="1069"/>
                    </a:lnTo>
                    <a:lnTo>
                      <a:pt x="135" y="1069"/>
                    </a:lnTo>
                    <a:lnTo>
                      <a:pt x="135" y="1068"/>
                    </a:lnTo>
                    <a:lnTo>
                      <a:pt x="135" y="1066"/>
                    </a:lnTo>
                    <a:lnTo>
                      <a:pt x="135" y="1065"/>
                    </a:lnTo>
                    <a:lnTo>
                      <a:pt x="135" y="1064"/>
                    </a:lnTo>
                    <a:lnTo>
                      <a:pt x="129" y="1063"/>
                    </a:lnTo>
                    <a:lnTo>
                      <a:pt x="123" y="1061"/>
                    </a:lnTo>
                    <a:lnTo>
                      <a:pt x="118" y="1060"/>
                    </a:lnTo>
                    <a:lnTo>
                      <a:pt x="111" y="1059"/>
                    </a:lnTo>
                    <a:lnTo>
                      <a:pt x="106" y="1058"/>
                    </a:lnTo>
                    <a:lnTo>
                      <a:pt x="99" y="1056"/>
                    </a:lnTo>
                    <a:lnTo>
                      <a:pt x="94" y="1055"/>
                    </a:lnTo>
                    <a:lnTo>
                      <a:pt x="89" y="1054"/>
                    </a:lnTo>
                    <a:lnTo>
                      <a:pt x="87" y="1050"/>
                    </a:lnTo>
                    <a:lnTo>
                      <a:pt x="87" y="1046"/>
                    </a:lnTo>
                    <a:lnTo>
                      <a:pt x="89" y="1042"/>
                    </a:lnTo>
                    <a:lnTo>
                      <a:pt x="90" y="1035"/>
                    </a:lnTo>
                    <a:lnTo>
                      <a:pt x="94" y="1035"/>
                    </a:lnTo>
                    <a:lnTo>
                      <a:pt x="99" y="1035"/>
                    </a:lnTo>
                    <a:lnTo>
                      <a:pt x="106" y="1035"/>
                    </a:lnTo>
                    <a:lnTo>
                      <a:pt x="111" y="1035"/>
                    </a:lnTo>
                    <a:lnTo>
                      <a:pt x="118" y="1036"/>
                    </a:lnTo>
                    <a:lnTo>
                      <a:pt x="123" y="1036"/>
                    </a:lnTo>
                    <a:lnTo>
                      <a:pt x="128" y="1036"/>
                    </a:lnTo>
                    <a:lnTo>
                      <a:pt x="132" y="1036"/>
                    </a:lnTo>
                    <a:lnTo>
                      <a:pt x="127" y="1034"/>
                    </a:lnTo>
                    <a:lnTo>
                      <a:pt x="122" y="1031"/>
                    </a:lnTo>
                    <a:lnTo>
                      <a:pt x="116" y="1030"/>
                    </a:lnTo>
                    <a:lnTo>
                      <a:pt x="111" y="1029"/>
                    </a:lnTo>
                    <a:lnTo>
                      <a:pt x="106" y="1027"/>
                    </a:lnTo>
                    <a:lnTo>
                      <a:pt x="100" y="1026"/>
                    </a:lnTo>
                    <a:lnTo>
                      <a:pt x="95" y="1026"/>
                    </a:lnTo>
                    <a:lnTo>
                      <a:pt x="91" y="1025"/>
                    </a:lnTo>
                    <a:lnTo>
                      <a:pt x="93" y="1018"/>
                    </a:lnTo>
                    <a:lnTo>
                      <a:pt x="93" y="1013"/>
                    </a:lnTo>
                    <a:lnTo>
                      <a:pt x="93" y="1007"/>
                    </a:lnTo>
                    <a:lnTo>
                      <a:pt x="94" y="1002"/>
                    </a:lnTo>
                    <a:lnTo>
                      <a:pt x="97" y="1002"/>
                    </a:lnTo>
                    <a:lnTo>
                      <a:pt x="98" y="1002"/>
                    </a:lnTo>
                    <a:lnTo>
                      <a:pt x="100" y="1002"/>
                    </a:lnTo>
                    <a:lnTo>
                      <a:pt x="104" y="1002"/>
                    </a:lnTo>
                    <a:lnTo>
                      <a:pt x="110" y="1003"/>
                    </a:lnTo>
                    <a:lnTo>
                      <a:pt x="118" y="1005"/>
                    </a:lnTo>
                    <a:lnTo>
                      <a:pt x="127" y="1006"/>
                    </a:lnTo>
                    <a:lnTo>
                      <a:pt x="140" y="1008"/>
                    </a:lnTo>
                    <a:lnTo>
                      <a:pt x="136" y="1005"/>
                    </a:lnTo>
                    <a:lnTo>
                      <a:pt x="132" y="1001"/>
                    </a:lnTo>
                    <a:lnTo>
                      <a:pt x="126" y="998"/>
                    </a:lnTo>
                    <a:lnTo>
                      <a:pt x="119" y="997"/>
                    </a:lnTo>
                    <a:lnTo>
                      <a:pt x="112" y="996"/>
                    </a:lnTo>
                    <a:lnTo>
                      <a:pt x="106" y="994"/>
                    </a:lnTo>
                    <a:lnTo>
                      <a:pt x="100" y="993"/>
                    </a:lnTo>
                    <a:lnTo>
                      <a:pt x="95" y="993"/>
                    </a:lnTo>
                    <a:lnTo>
                      <a:pt x="95" y="987"/>
                    </a:lnTo>
                    <a:lnTo>
                      <a:pt x="97" y="981"/>
                    </a:lnTo>
                    <a:lnTo>
                      <a:pt x="97" y="976"/>
                    </a:lnTo>
                    <a:lnTo>
                      <a:pt x="97" y="969"/>
                    </a:lnTo>
                    <a:lnTo>
                      <a:pt x="102" y="970"/>
                    </a:lnTo>
                    <a:lnTo>
                      <a:pt x="107" y="970"/>
                    </a:lnTo>
                    <a:lnTo>
                      <a:pt x="114" y="972"/>
                    </a:lnTo>
                    <a:lnTo>
                      <a:pt x="119" y="972"/>
                    </a:lnTo>
                    <a:lnTo>
                      <a:pt x="124" y="973"/>
                    </a:lnTo>
                    <a:lnTo>
                      <a:pt x="131" y="974"/>
                    </a:lnTo>
                    <a:lnTo>
                      <a:pt x="136" y="974"/>
                    </a:lnTo>
                    <a:lnTo>
                      <a:pt x="141" y="976"/>
                    </a:lnTo>
                    <a:lnTo>
                      <a:pt x="141" y="974"/>
                    </a:lnTo>
                    <a:lnTo>
                      <a:pt x="143" y="974"/>
                    </a:lnTo>
                    <a:lnTo>
                      <a:pt x="143" y="973"/>
                    </a:lnTo>
                    <a:lnTo>
                      <a:pt x="144" y="973"/>
                    </a:lnTo>
                    <a:lnTo>
                      <a:pt x="137" y="969"/>
                    </a:lnTo>
                    <a:lnTo>
                      <a:pt x="132" y="967"/>
                    </a:lnTo>
                    <a:lnTo>
                      <a:pt x="126" y="965"/>
                    </a:lnTo>
                    <a:lnTo>
                      <a:pt x="120" y="964"/>
                    </a:lnTo>
                    <a:lnTo>
                      <a:pt x="115" y="963"/>
                    </a:lnTo>
                    <a:lnTo>
                      <a:pt x="108" y="962"/>
                    </a:lnTo>
                    <a:lnTo>
                      <a:pt x="104" y="962"/>
                    </a:lnTo>
                    <a:lnTo>
                      <a:pt x="99" y="960"/>
                    </a:lnTo>
                    <a:lnTo>
                      <a:pt x="99" y="955"/>
                    </a:lnTo>
                    <a:lnTo>
                      <a:pt x="100" y="949"/>
                    </a:lnTo>
                    <a:lnTo>
                      <a:pt x="100" y="944"/>
                    </a:lnTo>
                    <a:lnTo>
                      <a:pt x="100" y="939"/>
                    </a:lnTo>
                    <a:lnTo>
                      <a:pt x="112" y="941"/>
                    </a:lnTo>
                    <a:lnTo>
                      <a:pt x="122" y="943"/>
                    </a:lnTo>
                    <a:lnTo>
                      <a:pt x="128" y="944"/>
                    </a:lnTo>
                    <a:lnTo>
                      <a:pt x="132" y="944"/>
                    </a:lnTo>
                    <a:lnTo>
                      <a:pt x="136" y="945"/>
                    </a:lnTo>
                    <a:lnTo>
                      <a:pt x="139" y="945"/>
                    </a:lnTo>
                    <a:lnTo>
                      <a:pt x="140" y="945"/>
                    </a:lnTo>
                    <a:lnTo>
                      <a:pt x="143" y="945"/>
                    </a:lnTo>
                    <a:lnTo>
                      <a:pt x="141" y="944"/>
                    </a:lnTo>
                    <a:lnTo>
                      <a:pt x="141" y="941"/>
                    </a:lnTo>
                    <a:lnTo>
                      <a:pt x="140" y="940"/>
                    </a:lnTo>
                    <a:lnTo>
                      <a:pt x="140" y="939"/>
                    </a:lnTo>
                    <a:lnTo>
                      <a:pt x="131" y="936"/>
                    </a:lnTo>
                    <a:lnTo>
                      <a:pt x="123" y="935"/>
                    </a:lnTo>
                    <a:lnTo>
                      <a:pt x="114" y="933"/>
                    </a:lnTo>
                    <a:lnTo>
                      <a:pt x="104" y="931"/>
                    </a:lnTo>
                    <a:lnTo>
                      <a:pt x="103" y="925"/>
                    </a:lnTo>
                    <a:lnTo>
                      <a:pt x="103" y="920"/>
                    </a:lnTo>
                    <a:lnTo>
                      <a:pt x="104" y="915"/>
                    </a:lnTo>
                    <a:lnTo>
                      <a:pt x="106" y="905"/>
                    </a:lnTo>
                    <a:lnTo>
                      <a:pt x="118" y="906"/>
                    </a:lnTo>
                    <a:lnTo>
                      <a:pt x="126" y="907"/>
                    </a:lnTo>
                    <a:lnTo>
                      <a:pt x="132" y="909"/>
                    </a:lnTo>
                    <a:lnTo>
                      <a:pt x="136" y="909"/>
                    </a:lnTo>
                    <a:lnTo>
                      <a:pt x="140" y="910"/>
                    </a:lnTo>
                    <a:lnTo>
                      <a:pt x="141" y="910"/>
                    </a:lnTo>
                    <a:lnTo>
                      <a:pt x="144" y="910"/>
                    </a:lnTo>
                    <a:lnTo>
                      <a:pt x="145" y="910"/>
                    </a:lnTo>
                    <a:lnTo>
                      <a:pt x="145" y="909"/>
                    </a:lnTo>
                    <a:lnTo>
                      <a:pt x="147" y="907"/>
                    </a:lnTo>
                    <a:lnTo>
                      <a:pt x="147" y="906"/>
                    </a:lnTo>
                    <a:lnTo>
                      <a:pt x="147" y="905"/>
                    </a:lnTo>
                    <a:lnTo>
                      <a:pt x="137" y="902"/>
                    </a:lnTo>
                    <a:lnTo>
                      <a:pt x="127" y="900"/>
                    </a:lnTo>
                    <a:lnTo>
                      <a:pt x="118" y="899"/>
                    </a:lnTo>
                    <a:lnTo>
                      <a:pt x="108" y="897"/>
                    </a:lnTo>
                    <a:lnTo>
                      <a:pt x="110" y="890"/>
                    </a:lnTo>
                    <a:lnTo>
                      <a:pt x="110" y="882"/>
                    </a:lnTo>
                    <a:lnTo>
                      <a:pt x="111" y="876"/>
                    </a:lnTo>
                    <a:lnTo>
                      <a:pt x="112" y="868"/>
                    </a:lnTo>
                    <a:lnTo>
                      <a:pt x="119" y="868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41" y="869"/>
                    </a:lnTo>
                    <a:lnTo>
                      <a:pt x="141" y="868"/>
                    </a:lnTo>
                    <a:lnTo>
                      <a:pt x="143" y="868"/>
                    </a:lnTo>
                    <a:lnTo>
                      <a:pt x="143" y="867"/>
                    </a:lnTo>
                    <a:lnTo>
                      <a:pt x="144" y="867"/>
                    </a:lnTo>
                    <a:lnTo>
                      <a:pt x="136" y="864"/>
                    </a:lnTo>
                    <a:lnTo>
                      <a:pt x="128" y="862"/>
                    </a:lnTo>
                    <a:lnTo>
                      <a:pt x="120" y="859"/>
                    </a:lnTo>
                    <a:lnTo>
                      <a:pt x="112" y="857"/>
                    </a:lnTo>
                    <a:lnTo>
                      <a:pt x="114" y="851"/>
                    </a:lnTo>
                    <a:lnTo>
                      <a:pt x="115" y="844"/>
                    </a:lnTo>
                    <a:lnTo>
                      <a:pt x="115" y="839"/>
                    </a:lnTo>
                    <a:lnTo>
                      <a:pt x="116" y="833"/>
                    </a:lnTo>
                    <a:lnTo>
                      <a:pt x="131" y="837"/>
                    </a:lnTo>
                    <a:lnTo>
                      <a:pt x="139" y="838"/>
                    </a:lnTo>
                    <a:lnTo>
                      <a:pt x="145" y="839"/>
                    </a:lnTo>
                    <a:lnTo>
                      <a:pt x="155" y="840"/>
                    </a:lnTo>
                    <a:lnTo>
                      <a:pt x="156" y="839"/>
                    </a:lnTo>
                    <a:lnTo>
                      <a:pt x="156" y="838"/>
                    </a:lnTo>
                    <a:lnTo>
                      <a:pt x="156" y="837"/>
                    </a:lnTo>
                    <a:lnTo>
                      <a:pt x="156" y="835"/>
                    </a:lnTo>
                    <a:lnTo>
                      <a:pt x="147" y="833"/>
                    </a:lnTo>
                    <a:lnTo>
                      <a:pt x="137" y="830"/>
                    </a:lnTo>
                    <a:lnTo>
                      <a:pt x="128" y="828"/>
                    </a:lnTo>
                    <a:lnTo>
                      <a:pt x="119" y="825"/>
                    </a:lnTo>
                    <a:lnTo>
                      <a:pt x="119" y="820"/>
                    </a:lnTo>
                    <a:lnTo>
                      <a:pt x="119" y="814"/>
                    </a:lnTo>
                    <a:lnTo>
                      <a:pt x="119" y="809"/>
                    </a:lnTo>
                    <a:lnTo>
                      <a:pt x="119" y="804"/>
                    </a:lnTo>
                    <a:lnTo>
                      <a:pt x="128" y="805"/>
                    </a:lnTo>
                    <a:lnTo>
                      <a:pt x="135" y="806"/>
                    </a:lnTo>
                    <a:lnTo>
                      <a:pt x="140" y="808"/>
                    </a:lnTo>
                    <a:lnTo>
                      <a:pt x="144" y="809"/>
                    </a:lnTo>
                    <a:lnTo>
                      <a:pt x="148" y="809"/>
                    </a:lnTo>
                    <a:lnTo>
                      <a:pt x="152" y="809"/>
                    </a:lnTo>
                    <a:lnTo>
                      <a:pt x="157" y="810"/>
                    </a:lnTo>
                    <a:lnTo>
                      <a:pt x="162" y="810"/>
                    </a:lnTo>
                    <a:lnTo>
                      <a:pt x="162" y="810"/>
                    </a:lnTo>
                    <a:lnTo>
                      <a:pt x="162" y="809"/>
                    </a:lnTo>
                    <a:lnTo>
                      <a:pt x="162" y="809"/>
                    </a:lnTo>
                    <a:lnTo>
                      <a:pt x="164" y="808"/>
                    </a:lnTo>
                    <a:lnTo>
                      <a:pt x="158" y="806"/>
                    </a:lnTo>
                    <a:lnTo>
                      <a:pt x="153" y="805"/>
                    </a:lnTo>
                    <a:lnTo>
                      <a:pt x="148" y="803"/>
                    </a:lnTo>
                    <a:lnTo>
                      <a:pt x="143" y="801"/>
                    </a:lnTo>
                    <a:lnTo>
                      <a:pt x="137" y="799"/>
                    </a:lnTo>
                    <a:lnTo>
                      <a:pt x="133" y="798"/>
                    </a:lnTo>
                    <a:lnTo>
                      <a:pt x="128" y="795"/>
                    </a:lnTo>
                    <a:lnTo>
                      <a:pt x="123" y="794"/>
                    </a:lnTo>
                    <a:lnTo>
                      <a:pt x="123" y="790"/>
                    </a:lnTo>
                    <a:lnTo>
                      <a:pt x="123" y="785"/>
                    </a:lnTo>
                    <a:lnTo>
                      <a:pt x="123" y="781"/>
                    </a:lnTo>
                    <a:lnTo>
                      <a:pt x="123" y="776"/>
                    </a:lnTo>
                    <a:lnTo>
                      <a:pt x="132" y="776"/>
                    </a:lnTo>
                    <a:lnTo>
                      <a:pt x="141" y="776"/>
                    </a:lnTo>
                    <a:lnTo>
                      <a:pt x="149" y="776"/>
                    </a:lnTo>
                    <a:lnTo>
                      <a:pt x="158" y="776"/>
                    </a:lnTo>
                    <a:lnTo>
                      <a:pt x="153" y="774"/>
                    </a:lnTo>
                    <a:lnTo>
                      <a:pt x="148" y="772"/>
                    </a:lnTo>
                    <a:lnTo>
                      <a:pt x="140" y="770"/>
                    </a:lnTo>
                    <a:lnTo>
                      <a:pt x="126" y="766"/>
                    </a:lnTo>
                    <a:lnTo>
                      <a:pt x="126" y="761"/>
                    </a:lnTo>
                    <a:lnTo>
                      <a:pt x="127" y="755"/>
                    </a:lnTo>
                    <a:lnTo>
                      <a:pt x="127" y="750"/>
                    </a:lnTo>
                    <a:lnTo>
                      <a:pt x="127" y="744"/>
                    </a:lnTo>
                    <a:lnTo>
                      <a:pt x="132" y="744"/>
                    </a:lnTo>
                    <a:lnTo>
                      <a:pt x="137" y="746"/>
                    </a:lnTo>
                    <a:lnTo>
                      <a:pt x="141" y="746"/>
                    </a:lnTo>
                    <a:lnTo>
                      <a:pt x="147" y="746"/>
                    </a:lnTo>
                    <a:lnTo>
                      <a:pt x="152" y="746"/>
                    </a:lnTo>
                    <a:lnTo>
                      <a:pt x="157" y="746"/>
                    </a:lnTo>
                    <a:lnTo>
                      <a:pt x="162" y="747"/>
                    </a:lnTo>
                    <a:lnTo>
                      <a:pt x="168" y="747"/>
                    </a:lnTo>
                    <a:lnTo>
                      <a:pt x="168" y="746"/>
                    </a:lnTo>
                    <a:lnTo>
                      <a:pt x="169" y="746"/>
                    </a:lnTo>
                    <a:lnTo>
                      <a:pt x="169" y="744"/>
                    </a:lnTo>
                    <a:lnTo>
                      <a:pt x="169" y="744"/>
                    </a:lnTo>
                    <a:lnTo>
                      <a:pt x="168" y="743"/>
                    </a:lnTo>
                    <a:lnTo>
                      <a:pt x="165" y="743"/>
                    </a:lnTo>
                    <a:lnTo>
                      <a:pt x="164" y="742"/>
                    </a:lnTo>
                    <a:lnTo>
                      <a:pt x="160" y="742"/>
                    </a:lnTo>
                    <a:lnTo>
                      <a:pt x="156" y="741"/>
                    </a:lnTo>
                    <a:lnTo>
                      <a:pt x="149" y="739"/>
                    </a:lnTo>
                    <a:lnTo>
                      <a:pt x="141" y="738"/>
                    </a:lnTo>
                    <a:lnTo>
                      <a:pt x="129" y="736"/>
                    </a:lnTo>
                    <a:lnTo>
                      <a:pt x="129" y="729"/>
                    </a:lnTo>
                    <a:lnTo>
                      <a:pt x="129" y="724"/>
                    </a:lnTo>
                    <a:lnTo>
                      <a:pt x="131" y="720"/>
                    </a:lnTo>
                    <a:lnTo>
                      <a:pt x="132" y="717"/>
                    </a:lnTo>
                    <a:lnTo>
                      <a:pt x="141" y="718"/>
                    </a:lnTo>
                    <a:lnTo>
                      <a:pt x="151" y="718"/>
                    </a:lnTo>
                    <a:lnTo>
                      <a:pt x="160" y="718"/>
                    </a:lnTo>
                    <a:lnTo>
                      <a:pt x="169" y="719"/>
                    </a:lnTo>
                    <a:lnTo>
                      <a:pt x="170" y="715"/>
                    </a:lnTo>
                    <a:lnTo>
                      <a:pt x="166" y="713"/>
                    </a:lnTo>
                    <a:lnTo>
                      <a:pt x="161" y="712"/>
                    </a:lnTo>
                    <a:lnTo>
                      <a:pt x="155" y="709"/>
                    </a:lnTo>
                    <a:lnTo>
                      <a:pt x="148" y="709"/>
                    </a:lnTo>
                    <a:lnTo>
                      <a:pt x="141" y="708"/>
                    </a:lnTo>
                    <a:lnTo>
                      <a:pt x="136" y="708"/>
                    </a:lnTo>
                    <a:lnTo>
                      <a:pt x="135" y="708"/>
                    </a:lnTo>
                    <a:lnTo>
                      <a:pt x="135" y="703"/>
                    </a:lnTo>
                    <a:lnTo>
                      <a:pt x="135" y="697"/>
                    </a:lnTo>
                    <a:lnTo>
                      <a:pt x="135" y="691"/>
                    </a:lnTo>
                    <a:lnTo>
                      <a:pt x="135" y="686"/>
                    </a:lnTo>
                    <a:lnTo>
                      <a:pt x="140" y="686"/>
                    </a:lnTo>
                    <a:lnTo>
                      <a:pt x="145" y="686"/>
                    </a:lnTo>
                    <a:lnTo>
                      <a:pt x="152" y="686"/>
                    </a:lnTo>
                    <a:lnTo>
                      <a:pt x="157" y="686"/>
                    </a:lnTo>
                    <a:lnTo>
                      <a:pt x="164" y="688"/>
                    </a:lnTo>
                    <a:lnTo>
                      <a:pt x="169" y="688"/>
                    </a:lnTo>
                    <a:lnTo>
                      <a:pt x="176" y="688"/>
                    </a:lnTo>
                    <a:lnTo>
                      <a:pt x="181" y="688"/>
                    </a:lnTo>
                    <a:lnTo>
                      <a:pt x="181" y="686"/>
                    </a:lnTo>
                    <a:lnTo>
                      <a:pt x="182" y="685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7" y="681"/>
                    </a:lnTo>
                    <a:lnTo>
                      <a:pt x="172" y="681"/>
                    </a:lnTo>
                    <a:lnTo>
                      <a:pt x="165" y="680"/>
                    </a:lnTo>
                    <a:lnTo>
                      <a:pt x="160" y="680"/>
                    </a:lnTo>
                    <a:lnTo>
                      <a:pt x="155" y="679"/>
                    </a:lnTo>
                    <a:lnTo>
                      <a:pt x="148" y="679"/>
                    </a:lnTo>
                    <a:lnTo>
                      <a:pt x="143" y="678"/>
                    </a:lnTo>
                    <a:lnTo>
                      <a:pt x="137" y="678"/>
                    </a:lnTo>
                    <a:lnTo>
                      <a:pt x="137" y="671"/>
                    </a:lnTo>
                    <a:lnTo>
                      <a:pt x="137" y="666"/>
                    </a:lnTo>
                    <a:lnTo>
                      <a:pt x="137" y="660"/>
                    </a:lnTo>
                    <a:lnTo>
                      <a:pt x="139" y="655"/>
                    </a:lnTo>
                    <a:lnTo>
                      <a:pt x="147" y="655"/>
                    </a:lnTo>
                    <a:lnTo>
                      <a:pt x="157" y="655"/>
                    </a:lnTo>
                    <a:lnTo>
                      <a:pt x="168" y="656"/>
                    </a:lnTo>
                    <a:lnTo>
                      <a:pt x="177" y="656"/>
                    </a:lnTo>
                    <a:lnTo>
                      <a:pt x="177" y="655"/>
                    </a:lnTo>
                    <a:lnTo>
                      <a:pt x="178" y="654"/>
                    </a:lnTo>
                    <a:lnTo>
                      <a:pt x="178" y="652"/>
                    </a:lnTo>
                    <a:lnTo>
                      <a:pt x="178" y="651"/>
                    </a:lnTo>
                    <a:lnTo>
                      <a:pt x="165" y="650"/>
                    </a:lnTo>
                    <a:lnTo>
                      <a:pt x="157" y="649"/>
                    </a:lnTo>
                    <a:lnTo>
                      <a:pt x="151" y="646"/>
                    </a:lnTo>
                    <a:lnTo>
                      <a:pt x="141" y="643"/>
                    </a:lnTo>
                    <a:lnTo>
                      <a:pt x="141" y="638"/>
                    </a:lnTo>
                    <a:lnTo>
                      <a:pt x="141" y="635"/>
                    </a:lnTo>
                    <a:lnTo>
                      <a:pt x="141" y="631"/>
                    </a:lnTo>
                    <a:lnTo>
                      <a:pt x="141" y="626"/>
                    </a:lnTo>
                    <a:lnTo>
                      <a:pt x="145" y="626"/>
                    </a:lnTo>
                    <a:lnTo>
                      <a:pt x="151" y="627"/>
                    </a:lnTo>
                    <a:lnTo>
                      <a:pt x="157" y="628"/>
                    </a:lnTo>
                    <a:lnTo>
                      <a:pt x="165" y="630"/>
                    </a:lnTo>
                    <a:lnTo>
                      <a:pt x="173" y="631"/>
                    </a:lnTo>
                    <a:lnTo>
                      <a:pt x="181" y="631"/>
                    </a:lnTo>
                    <a:lnTo>
                      <a:pt x="186" y="630"/>
                    </a:lnTo>
                    <a:lnTo>
                      <a:pt x="190" y="627"/>
                    </a:lnTo>
                    <a:lnTo>
                      <a:pt x="181" y="625"/>
                    </a:lnTo>
                    <a:lnTo>
                      <a:pt x="174" y="623"/>
                    </a:lnTo>
                    <a:lnTo>
                      <a:pt x="169" y="622"/>
                    </a:lnTo>
                    <a:lnTo>
                      <a:pt x="165" y="622"/>
                    </a:lnTo>
                    <a:lnTo>
                      <a:pt x="160" y="621"/>
                    </a:lnTo>
                    <a:lnTo>
                      <a:pt x="156" y="621"/>
                    </a:lnTo>
                    <a:lnTo>
                      <a:pt x="151" y="621"/>
                    </a:lnTo>
                    <a:lnTo>
                      <a:pt x="144" y="621"/>
                    </a:lnTo>
                    <a:lnTo>
                      <a:pt x="144" y="614"/>
                    </a:lnTo>
                    <a:lnTo>
                      <a:pt x="145" y="608"/>
                    </a:lnTo>
                    <a:lnTo>
                      <a:pt x="145" y="603"/>
                    </a:lnTo>
                    <a:lnTo>
                      <a:pt x="145" y="598"/>
                    </a:lnTo>
                    <a:lnTo>
                      <a:pt x="152" y="598"/>
                    </a:lnTo>
                    <a:lnTo>
                      <a:pt x="157" y="598"/>
                    </a:lnTo>
                    <a:lnTo>
                      <a:pt x="164" y="598"/>
                    </a:lnTo>
                    <a:lnTo>
                      <a:pt x="169" y="598"/>
                    </a:lnTo>
                    <a:lnTo>
                      <a:pt x="176" y="598"/>
                    </a:lnTo>
                    <a:lnTo>
                      <a:pt x="181" y="598"/>
                    </a:lnTo>
                    <a:lnTo>
                      <a:pt x="187" y="598"/>
                    </a:lnTo>
                    <a:lnTo>
                      <a:pt x="194" y="598"/>
                    </a:lnTo>
                    <a:lnTo>
                      <a:pt x="195" y="597"/>
                    </a:lnTo>
                    <a:lnTo>
                      <a:pt x="195" y="596"/>
                    </a:lnTo>
                    <a:lnTo>
                      <a:pt x="195" y="594"/>
                    </a:lnTo>
                    <a:lnTo>
                      <a:pt x="194" y="593"/>
                    </a:lnTo>
                    <a:lnTo>
                      <a:pt x="189" y="593"/>
                    </a:lnTo>
                    <a:lnTo>
                      <a:pt x="182" y="592"/>
                    </a:lnTo>
                    <a:lnTo>
                      <a:pt x="177" y="592"/>
                    </a:lnTo>
                    <a:lnTo>
                      <a:pt x="172" y="590"/>
                    </a:lnTo>
                    <a:lnTo>
                      <a:pt x="165" y="590"/>
                    </a:lnTo>
                    <a:lnTo>
                      <a:pt x="160" y="590"/>
                    </a:lnTo>
                    <a:lnTo>
                      <a:pt x="155" y="589"/>
                    </a:lnTo>
                    <a:lnTo>
                      <a:pt x="149" y="589"/>
                    </a:lnTo>
                    <a:lnTo>
                      <a:pt x="149" y="584"/>
                    </a:lnTo>
                    <a:lnTo>
                      <a:pt x="149" y="579"/>
                    </a:lnTo>
                    <a:lnTo>
                      <a:pt x="149" y="574"/>
                    </a:lnTo>
                    <a:lnTo>
                      <a:pt x="149" y="569"/>
                    </a:lnTo>
                    <a:lnTo>
                      <a:pt x="152" y="569"/>
                    </a:lnTo>
                    <a:lnTo>
                      <a:pt x="157" y="570"/>
                    </a:lnTo>
                    <a:lnTo>
                      <a:pt x="164" y="570"/>
                    </a:lnTo>
                    <a:lnTo>
                      <a:pt x="170" y="572"/>
                    </a:lnTo>
                    <a:lnTo>
                      <a:pt x="177" y="572"/>
                    </a:lnTo>
                    <a:lnTo>
                      <a:pt x="182" y="570"/>
                    </a:lnTo>
                    <a:lnTo>
                      <a:pt x="187" y="568"/>
                    </a:lnTo>
                    <a:lnTo>
                      <a:pt x="190" y="564"/>
                    </a:lnTo>
                    <a:lnTo>
                      <a:pt x="185" y="564"/>
                    </a:lnTo>
                    <a:lnTo>
                      <a:pt x="181" y="563"/>
                    </a:lnTo>
                    <a:lnTo>
                      <a:pt x="176" y="563"/>
                    </a:lnTo>
                    <a:lnTo>
                      <a:pt x="170" y="561"/>
                    </a:lnTo>
                    <a:lnTo>
                      <a:pt x="165" y="561"/>
                    </a:lnTo>
                    <a:lnTo>
                      <a:pt x="161" y="561"/>
                    </a:lnTo>
                    <a:lnTo>
                      <a:pt x="156" y="560"/>
                    </a:lnTo>
                    <a:lnTo>
                      <a:pt x="151" y="560"/>
                    </a:lnTo>
                    <a:lnTo>
                      <a:pt x="152" y="554"/>
                    </a:lnTo>
                    <a:lnTo>
                      <a:pt x="152" y="549"/>
                    </a:lnTo>
                    <a:lnTo>
                      <a:pt x="152" y="542"/>
                    </a:lnTo>
                    <a:lnTo>
                      <a:pt x="153" y="537"/>
                    </a:lnTo>
                    <a:lnTo>
                      <a:pt x="160" y="537"/>
                    </a:lnTo>
                    <a:lnTo>
                      <a:pt x="165" y="537"/>
                    </a:lnTo>
                    <a:lnTo>
                      <a:pt x="172" y="537"/>
                    </a:lnTo>
                    <a:lnTo>
                      <a:pt x="177" y="537"/>
                    </a:lnTo>
                    <a:lnTo>
                      <a:pt x="184" y="537"/>
                    </a:lnTo>
                    <a:lnTo>
                      <a:pt x="189" y="537"/>
                    </a:lnTo>
                    <a:lnTo>
                      <a:pt x="195" y="537"/>
                    </a:lnTo>
                    <a:lnTo>
                      <a:pt x="201" y="537"/>
                    </a:lnTo>
                    <a:lnTo>
                      <a:pt x="201" y="536"/>
                    </a:lnTo>
                    <a:lnTo>
                      <a:pt x="201" y="535"/>
                    </a:lnTo>
                    <a:lnTo>
                      <a:pt x="201" y="534"/>
                    </a:lnTo>
                    <a:lnTo>
                      <a:pt x="201" y="532"/>
                    </a:lnTo>
                    <a:lnTo>
                      <a:pt x="195" y="531"/>
                    </a:lnTo>
                    <a:lnTo>
                      <a:pt x="190" y="531"/>
                    </a:lnTo>
                    <a:lnTo>
                      <a:pt x="184" y="530"/>
                    </a:lnTo>
                    <a:lnTo>
                      <a:pt x="178" y="530"/>
                    </a:lnTo>
                    <a:lnTo>
                      <a:pt x="173" y="529"/>
                    </a:lnTo>
                    <a:lnTo>
                      <a:pt x="166" y="529"/>
                    </a:lnTo>
                    <a:lnTo>
                      <a:pt x="161" y="527"/>
                    </a:lnTo>
                    <a:lnTo>
                      <a:pt x="156" y="527"/>
                    </a:lnTo>
                    <a:lnTo>
                      <a:pt x="157" y="520"/>
                    </a:lnTo>
                    <a:lnTo>
                      <a:pt x="157" y="512"/>
                    </a:lnTo>
                    <a:lnTo>
                      <a:pt x="157" y="505"/>
                    </a:lnTo>
                    <a:lnTo>
                      <a:pt x="158" y="498"/>
                    </a:lnTo>
                    <a:lnTo>
                      <a:pt x="168" y="497"/>
                    </a:lnTo>
                    <a:lnTo>
                      <a:pt x="177" y="497"/>
                    </a:lnTo>
                    <a:lnTo>
                      <a:pt x="187" y="497"/>
                    </a:lnTo>
                    <a:lnTo>
                      <a:pt x="197" y="497"/>
                    </a:lnTo>
                    <a:lnTo>
                      <a:pt x="195" y="495"/>
                    </a:lnTo>
                    <a:lnTo>
                      <a:pt x="191" y="493"/>
                    </a:lnTo>
                    <a:lnTo>
                      <a:pt x="181" y="491"/>
                    </a:lnTo>
                    <a:lnTo>
                      <a:pt x="160" y="487"/>
                    </a:lnTo>
                    <a:lnTo>
                      <a:pt x="161" y="482"/>
                    </a:lnTo>
                    <a:lnTo>
                      <a:pt x="161" y="477"/>
                    </a:lnTo>
                    <a:lnTo>
                      <a:pt x="161" y="472"/>
                    </a:lnTo>
                    <a:lnTo>
                      <a:pt x="162" y="467"/>
                    </a:lnTo>
                    <a:lnTo>
                      <a:pt x="180" y="465"/>
                    </a:lnTo>
                    <a:lnTo>
                      <a:pt x="189" y="465"/>
                    </a:lnTo>
                    <a:lnTo>
                      <a:pt x="193" y="464"/>
                    </a:lnTo>
                    <a:lnTo>
                      <a:pt x="197" y="463"/>
                    </a:lnTo>
                    <a:lnTo>
                      <a:pt x="189" y="458"/>
                    </a:lnTo>
                    <a:lnTo>
                      <a:pt x="180" y="457"/>
                    </a:lnTo>
                    <a:lnTo>
                      <a:pt x="172" y="455"/>
                    </a:lnTo>
                    <a:lnTo>
                      <a:pt x="165" y="455"/>
                    </a:lnTo>
                    <a:lnTo>
                      <a:pt x="165" y="452"/>
                    </a:lnTo>
                    <a:lnTo>
                      <a:pt x="166" y="448"/>
                    </a:lnTo>
                    <a:lnTo>
                      <a:pt x="166" y="444"/>
                    </a:lnTo>
                    <a:lnTo>
                      <a:pt x="166" y="439"/>
                    </a:lnTo>
                    <a:lnTo>
                      <a:pt x="172" y="439"/>
                    </a:lnTo>
                    <a:lnTo>
                      <a:pt x="177" y="439"/>
                    </a:lnTo>
                    <a:lnTo>
                      <a:pt x="181" y="439"/>
                    </a:lnTo>
                    <a:lnTo>
                      <a:pt x="186" y="439"/>
                    </a:lnTo>
                    <a:lnTo>
                      <a:pt x="191" y="439"/>
                    </a:lnTo>
                    <a:lnTo>
                      <a:pt x="197" y="439"/>
                    </a:lnTo>
                    <a:lnTo>
                      <a:pt x="201" y="439"/>
                    </a:lnTo>
                    <a:lnTo>
                      <a:pt x="206" y="439"/>
                    </a:lnTo>
                    <a:lnTo>
                      <a:pt x="207" y="438"/>
                    </a:lnTo>
                    <a:lnTo>
                      <a:pt x="207" y="436"/>
                    </a:lnTo>
                    <a:lnTo>
                      <a:pt x="207" y="436"/>
                    </a:lnTo>
                    <a:lnTo>
                      <a:pt x="209" y="435"/>
                    </a:lnTo>
                    <a:lnTo>
                      <a:pt x="207" y="434"/>
                    </a:lnTo>
                    <a:lnTo>
                      <a:pt x="206" y="434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7" y="433"/>
                    </a:lnTo>
                    <a:lnTo>
                      <a:pt x="190" y="431"/>
                    </a:lnTo>
                    <a:lnTo>
                      <a:pt x="181" y="431"/>
                    </a:lnTo>
                    <a:lnTo>
                      <a:pt x="169" y="430"/>
                    </a:lnTo>
                    <a:lnTo>
                      <a:pt x="168" y="425"/>
                    </a:lnTo>
                    <a:lnTo>
                      <a:pt x="169" y="423"/>
                    </a:lnTo>
                    <a:lnTo>
                      <a:pt x="169" y="419"/>
                    </a:lnTo>
                    <a:lnTo>
                      <a:pt x="172" y="412"/>
                    </a:lnTo>
                    <a:lnTo>
                      <a:pt x="181" y="412"/>
                    </a:lnTo>
                    <a:lnTo>
                      <a:pt x="190" y="412"/>
                    </a:lnTo>
                    <a:lnTo>
                      <a:pt x="201" y="412"/>
                    </a:lnTo>
                    <a:lnTo>
                      <a:pt x="210" y="412"/>
                    </a:lnTo>
                    <a:lnTo>
                      <a:pt x="209" y="411"/>
                    </a:lnTo>
                    <a:lnTo>
                      <a:pt x="209" y="410"/>
                    </a:lnTo>
                    <a:lnTo>
                      <a:pt x="207" y="407"/>
                    </a:lnTo>
                    <a:lnTo>
                      <a:pt x="206" y="406"/>
                    </a:lnTo>
                    <a:lnTo>
                      <a:pt x="197" y="405"/>
                    </a:lnTo>
                    <a:lnTo>
                      <a:pt x="189" y="405"/>
                    </a:lnTo>
                    <a:lnTo>
                      <a:pt x="181" y="405"/>
                    </a:lnTo>
                    <a:lnTo>
                      <a:pt x="172" y="405"/>
                    </a:lnTo>
                    <a:lnTo>
                      <a:pt x="172" y="400"/>
                    </a:lnTo>
                    <a:lnTo>
                      <a:pt x="173" y="395"/>
                    </a:lnTo>
                    <a:lnTo>
                      <a:pt x="173" y="391"/>
                    </a:lnTo>
                    <a:lnTo>
                      <a:pt x="173" y="386"/>
                    </a:lnTo>
                    <a:lnTo>
                      <a:pt x="182" y="387"/>
                    </a:lnTo>
                    <a:lnTo>
                      <a:pt x="191" y="387"/>
                    </a:lnTo>
                    <a:lnTo>
                      <a:pt x="201" y="388"/>
                    </a:lnTo>
                    <a:lnTo>
                      <a:pt x="210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4" y="386"/>
                    </a:lnTo>
                    <a:lnTo>
                      <a:pt x="215" y="385"/>
                    </a:lnTo>
                    <a:lnTo>
                      <a:pt x="214" y="383"/>
                    </a:lnTo>
                    <a:lnTo>
                      <a:pt x="211" y="383"/>
                    </a:lnTo>
                    <a:lnTo>
                      <a:pt x="210" y="382"/>
                    </a:lnTo>
                    <a:lnTo>
                      <a:pt x="206" y="382"/>
                    </a:lnTo>
                    <a:lnTo>
                      <a:pt x="202" y="381"/>
                    </a:lnTo>
                    <a:lnTo>
                      <a:pt x="195" y="381"/>
                    </a:lnTo>
                    <a:lnTo>
                      <a:pt x="186" y="380"/>
                    </a:lnTo>
                    <a:lnTo>
                      <a:pt x="174" y="378"/>
                    </a:lnTo>
                    <a:lnTo>
                      <a:pt x="176" y="372"/>
                    </a:lnTo>
                    <a:lnTo>
                      <a:pt x="176" y="366"/>
                    </a:lnTo>
                    <a:lnTo>
                      <a:pt x="176" y="361"/>
                    </a:lnTo>
                    <a:lnTo>
                      <a:pt x="177" y="354"/>
                    </a:lnTo>
                    <a:lnTo>
                      <a:pt x="186" y="353"/>
                    </a:lnTo>
                    <a:lnTo>
                      <a:pt x="195" y="353"/>
                    </a:lnTo>
                    <a:lnTo>
                      <a:pt x="205" y="352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1" y="347"/>
                    </a:lnTo>
                    <a:lnTo>
                      <a:pt x="206" y="346"/>
                    </a:lnTo>
                    <a:lnTo>
                      <a:pt x="201" y="344"/>
                    </a:lnTo>
                    <a:lnTo>
                      <a:pt x="193" y="344"/>
                    </a:lnTo>
                    <a:lnTo>
                      <a:pt x="187" y="344"/>
                    </a:lnTo>
                    <a:lnTo>
                      <a:pt x="182" y="344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80" y="335"/>
                    </a:lnTo>
                    <a:lnTo>
                      <a:pt x="180" y="332"/>
                    </a:lnTo>
                    <a:lnTo>
                      <a:pt x="180" y="328"/>
                    </a:lnTo>
                    <a:lnTo>
                      <a:pt x="189" y="328"/>
                    </a:lnTo>
                    <a:lnTo>
                      <a:pt x="198" y="327"/>
                    </a:lnTo>
                    <a:lnTo>
                      <a:pt x="206" y="327"/>
                    </a:lnTo>
                    <a:lnTo>
                      <a:pt x="215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4"/>
                    </a:lnTo>
                    <a:lnTo>
                      <a:pt x="218" y="324"/>
                    </a:lnTo>
                    <a:lnTo>
                      <a:pt x="213" y="323"/>
                    </a:lnTo>
                    <a:lnTo>
                      <a:pt x="207" y="322"/>
                    </a:lnTo>
                    <a:lnTo>
                      <a:pt x="199" y="320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0"/>
                    </a:lnTo>
                    <a:lnTo>
                      <a:pt x="184" y="306"/>
                    </a:lnTo>
                    <a:lnTo>
                      <a:pt x="185" y="301"/>
                    </a:lnTo>
                    <a:lnTo>
                      <a:pt x="194" y="300"/>
                    </a:lnTo>
                    <a:lnTo>
                      <a:pt x="201" y="300"/>
                    </a:lnTo>
                    <a:lnTo>
                      <a:pt x="207" y="301"/>
                    </a:lnTo>
                    <a:lnTo>
                      <a:pt x="218" y="303"/>
                    </a:lnTo>
                    <a:lnTo>
                      <a:pt x="219" y="301"/>
                    </a:lnTo>
                    <a:lnTo>
                      <a:pt x="219" y="300"/>
                    </a:lnTo>
                    <a:lnTo>
                      <a:pt x="219" y="299"/>
                    </a:lnTo>
                    <a:lnTo>
                      <a:pt x="218" y="298"/>
                    </a:lnTo>
                    <a:lnTo>
                      <a:pt x="210" y="296"/>
                    </a:lnTo>
                    <a:lnTo>
                      <a:pt x="202" y="294"/>
                    </a:lnTo>
                    <a:lnTo>
                      <a:pt x="194" y="293"/>
                    </a:lnTo>
                    <a:lnTo>
                      <a:pt x="187" y="291"/>
                    </a:lnTo>
                    <a:lnTo>
                      <a:pt x="187" y="286"/>
                    </a:lnTo>
                    <a:lnTo>
                      <a:pt x="187" y="280"/>
                    </a:lnTo>
                    <a:lnTo>
                      <a:pt x="187" y="275"/>
                    </a:lnTo>
                    <a:lnTo>
                      <a:pt x="187" y="270"/>
                    </a:lnTo>
                    <a:lnTo>
                      <a:pt x="198" y="271"/>
                    </a:lnTo>
                    <a:lnTo>
                      <a:pt x="205" y="272"/>
                    </a:lnTo>
                    <a:lnTo>
                      <a:pt x="211" y="272"/>
                    </a:lnTo>
                    <a:lnTo>
                      <a:pt x="220" y="271"/>
                    </a:lnTo>
                    <a:lnTo>
                      <a:pt x="220" y="270"/>
                    </a:lnTo>
                    <a:lnTo>
                      <a:pt x="222" y="269"/>
                    </a:lnTo>
                    <a:lnTo>
                      <a:pt x="222" y="267"/>
                    </a:lnTo>
                    <a:lnTo>
                      <a:pt x="222" y="266"/>
                    </a:lnTo>
                    <a:lnTo>
                      <a:pt x="214" y="265"/>
                    </a:lnTo>
                    <a:lnTo>
                      <a:pt x="206" y="265"/>
                    </a:lnTo>
                    <a:lnTo>
                      <a:pt x="198" y="265"/>
                    </a:lnTo>
                    <a:lnTo>
                      <a:pt x="190" y="263"/>
                    </a:lnTo>
                    <a:lnTo>
                      <a:pt x="190" y="258"/>
                    </a:lnTo>
                    <a:lnTo>
                      <a:pt x="190" y="253"/>
                    </a:lnTo>
                    <a:lnTo>
                      <a:pt x="190" y="250"/>
                    </a:lnTo>
                    <a:lnTo>
                      <a:pt x="191" y="245"/>
                    </a:lnTo>
                    <a:lnTo>
                      <a:pt x="197" y="245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5" y="246"/>
                    </a:lnTo>
                    <a:lnTo>
                      <a:pt x="222" y="246"/>
                    </a:lnTo>
                    <a:lnTo>
                      <a:pt x="227" y="245"/>
                    </a:lnTo>
                    <a:lnTo>
                      <a:pt x="234" y="243"/>
                    </a:lnTo>
                    <a:lnTo>
                      <a:pt x="239" y="241"/>
                    </a:lnTo>
                    <a:lnTo>
                      <a:pt x="232" y="238"/>
                    </a:lnTo>
                    <a:lnTo>
                      <a:pt x="226" y="237"/>
                    </a:lnTo>
                    <a:lnTo>
                      <a:pt x="220" y="236"/>
                    </a:lnTo>
                    <a:lnTo>
                      <a:pt x="214" y="236"/>
                    </a:lnTo>
                    <a:lnTo>
                      <a:pt x="209" y="236"/>
                    </a:lnTo>
                    <a:lnTo>
                      <a:pt x="203" y="236"/>
                    </a:lnTo>
                    <a:lnTo>
                      <a:pt x="198" y="236"/>
                    </a:lnTo>
                    <a:lnTo>
                      <a:pt x="194" y="236"/>
                    </a:lnTo>
                    <a:lnTo>
                      <a:pt x="194" y="231"/>
                    </a:lnTo>
                    <a:lnTo>
                      <a:pt x="194" y="227"/>
                    </a:lnTo>
                    <a:lnTo>
                      <a:pt x="194" y="223"/>
                    </a:lnTo>
                    <a:lnTo>
                      <a:pt x="195" y="218"/>
                    </a:lnTo>
                    <a:lnTo>
                      <a:pt x="205" y="218"/>
                    </a:lnTo>
                    <a:lnTo>
                      <a:pt x="214" y="218"/>
                    </a:lnTo>
                    <a:lnTo>
                      <a:pt x="223" y="218"/>
                    </a:lnTo>
                    <a:lnTo>
                      <a:pt x="232" y="219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4" y="214"/>
                    </a:lnTo>
                    <a:lnTo>
                      <a:pt x="235" y="213"/>
                    </a:lnTo>
                    <a:lnTo>
                      <a:pt x="226" y="212"/>
                    </a:lnTo>
                    <a:lnTo>
                      <a:pt x="216" y="210"/>
                    </a:lnTo>
                    <a:lnTo>
                      <a:pt x="207" y="209"/>
                    </a:lnTo>
                    <a:lnTo>
                      <a:pt x="198" y="208"/>
                    </a:lnTo>
                    <a:lnTo>
                      <a:pt x="198" y="204"/>
                    </a:lnTo>
                    <a:lnTo>
                      <a:pt x="198" y="200"/>
                    </a:lnTo>
                    <a:lnTo>
                      <a:pt x="198" y="197"/>
                    </a:lnTo>
                    <a:lnTo>
                      <a:pt x="199" y="193"/>
                    </a:lnTo>
                    <a:lnTo>
                      <a:pt x="209" y="193"/>
                    </a:lnTo>
                    <a:lnTo>
                      <a:pt x="216" y="193"/>
                    </a:lnTo>
                    <a:lnTo>
                      <a:pt x="226" y="193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5" y="189"/>
                    </a:lnTo>
                    <a:lnTo>
                      <a:pt x="235" y="188"/>
                    </a:lnTo>
                    <a:lnTo>
                      <a:pt x="236" y="186"/>
                    </a:lnTo>
                    <a:lnTo>
                      <a:pt x="227" y="185"/>
                    </a:lnTo>
                    <a:lnTo>
                      <a:pt x="219" y="185"/>
                    </a:lnTo>
                    <a:lnTo>
                      <a:pt x="210" y="185"/>
                    </a:lnTo>
                    <a:lnTo>
                      <a:pt x="201" y="184"/>
                    </a:lnTo>
                    <a:lnTo>
                      <a:pt x="201" y="180"/>
                    </a:lnTo>
                    <a:lnTo>
                      <a:pt x="202" y="176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10" y="169"/>
                    </a:lnTo>
                    <a:lnTo>
                      <a:pt x="219" y="168"/>
                    </a:lnTo>
                    <a:lnTo>
                      <a:pt x="228" y="165"/>
                    </a:lnTo>
                    <a:lnTo>
                      <a:pt x="236" y="161"/>
                    </a:lnTo>
                    <a:lnTo>
                      <a:pt x="228" y="160"/>
                    </a:lnTo>
                    <a:lnTo>
                      <a:pt x="220" y="159"/>
                    </a:lnTo>
                    <a:lnTo>
                      <a:pt x="211" y="159"/>
                    </a:lnTo>
                    <a:lnTo>
                      <a:pt x="203" y="157"/>
                    </a:lnTo>
                    <a:lnTo>
                      <a:pt x="203" y="154"/>
                    </a:lnTo>
                    <a:lnTo>
                      <a:pt x="205" y="150"/>
                    </a:lnTo>
                    <a:lnTo>
                      <a:pt x="205" y="146"/>
                    </a:lnTo>
                    <a:lnTo>
                      <a:pt x="205" y="142"/>
                    </a:lnTo>
                    <a:lnTo>
                      <a:pt x="218" y="140"/>
                    </a:lnTo>
                    <a:lnTo>
                      <a:pt x="224" y="137"/>
                    </a:lnTo>
                    <a:lnTo>
                      <a:pt x="227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2" y="132"/>
                    </a:lnTo>
                    <a:lnTo>
                      <a:pt x="216" y="131"/>
                    </a:lnTo>
                    <a:lnTo>
                      <a:pt x="211" y="131"/>
                    </a:lnTo>
                    <a:lnTo>
                      <a:pt x="206" y="131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6" y="123"/>
                    </a:lnTo>
                    <a:lnTo>
                      <a:pt x="207" y="121"/>
                    </a:lnTo>
                    <a:lnTo>
                      <a:pt x="214" y="118"/>
                    </a:lnTo>
                    <a:lnTo>
                      <a:pt x="222" y="116"/>
                    </a:lnTo>
                    <a:lnTo>
                      <a:pt x="230" y="114"/>
                    </a:lnTo>
                    <a:lnTo>
                      <a:pt x="236" y="112"/>
                    </a:lnTo>
                    <a:lnTo>
                      <a:pt x="243" y="109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3" y="106"/>
                    </a:lnTo>
                    <a:lnTo>
                      <a:pt x="251" y="104"/>
                    </a:lnTo>
                    <a:lnTo>
                      <a:pt x="245" y="104"/>
                    </a:lnTo>
                    <a:lnTo>
                      <a:pt x="239" y="104"/>
                    </a:lnTo>
                    <a:lnTo>
                      <a:pt x="232" y="106"/>
                    </a:lnTo>
                    <a:lnTo>
                      <a:pt x="226" y="107"/>
                    </a:lnTo>
                    <a:lnTo>
                      <a:pt x="219" y="108"/>
                    </a:lnTo>
                    <a:lnTo>
                      <a:pt x="214" y="109"/>
                    </a:lnTo>
                    <a:lnTo>
                      <a:pt x="210" y="109"/>
                    </a:lnTo>
                    <a:lnTo>
                      <a:pt x="211" y="106"/>
                    </a:lnTo>
                    <a:lnTo>
                      <a:pt x="211" y="101"/>
                    </a:lnTo>
                    <a:lnTo>
                      <a:pt x="211" y="97"/>
                    </a:lnTo>
                    <a:lnTo>
                      <a:pt x="211" y="92"/>
                    </a:lnTo>
                    <a:lnTo>
                      <a:pt x="216" y="91"/>
                    </a:lnTo>
                    <a:lnTo>
                      <a:pt x="222" y="89"/>
                    </a:lnTo>
                    <a:lnTo>
                      <a:pt x="228" y="88"/>
                    </a:lnTo>
                    <a:lnTo>
                      <a:pt x="236" y="87"/>
                    </a:lnTo>
                    <a:lnTo>
                      <a:pt x="243" y="84"/>
                    </a:lnTo>
                    <a:lnTo>
                      <a:pt x="249" y="83"/>
                    </a:lnTo>
                    <a:lnTo>
                      <a:pt x="256" y="79"/>
                    </a:lnTo>
                    <a:lnTo>
                      <a:pt x="260" y="77"/>
                    </a:lnTo>
                    <a:lnTo>
                      <a:pt x="253" y="77"/>
                    </a:lnTo>
                    <a:lnTo>
                      <a:pt x="248" y="77"/>
                    </a:lnTo>
                    <a:lnTo>
                      <a:pt x="244" y="77"/>
                    </a:lnTo>
                    <a:lnTo>
                      <a:pt x="239" y="77"/>
                    </a:lnTo>
                    <a:lnTo>
                      <a:pt x="235" y="78"/>
                    </a:lnTo>
                    <a:lnTo>
                      <a:pt x="230" y="79"/>
                    </a:lnTo>
                    <a:lnTo>
                      <a:pt x="223" y="80"/>
                    </a:lnTo>
                    <a:lnTo>
                      <a:pt x="214" y="82"/>
                    </a:lnTo>
                    <a:lnTo>
                      <a:pt x="214" y="78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5" y="68"/>
                    </a:lnTo>
                    <a:lnTo>
                      <a:pt x="219" y="65"/>
                    </a:lnTo>
                    <a:lnTo>
                      <a:pt x="226" y="63"/>
                    </a:lnTo>
                    <a:lnTo>
                      <a:pt x="234" y="59"/>
                    </a:lnTo>
                    <a:lnTo>
                      <a:pt x="243" y="56"/>
                    </a:lnTo>
                    <a:lnTo>
                      <a:pt x="251" y="53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67" y="46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5" y="46"/>
                    </a:lnTo>
                    <a:lnTo>
                      <a:pt x="239" y="48"/>
                    </a:lnTo>
                    <a:lnTo>
                      <a:pt x="234" y="48"/>
                    </a:lnTo>
                    <a:lnTo>
                      <a:pt x="228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5"/>
                    </a:lnTo>
                    <a:lnTo>
                      <a:pt x="222" y="45"/>
                    </a:lnTo>
                    <a:lnTo>
                      <a:pt x="222" y="44"/>
                    </a:lnTo>
                    <a:lnTo>
                      <a:pt x="238" y="39"/>
                    </a:lnTo>
                    <a:lnTo>
                      <a:pt x="253" y="31"/>
                    </a:lnTo>
                    <a:lnTo>
                      <a:pt x="269" y="25"/>
                    </a:lnTo>
                    <a:lnTo>
                      <a:pt x="286" y="19"/>
                    </a:lnTo>
                    <a:lnTo>
                      <a:pt x="303" y="12"/>
                    </a:lnTo>
                    <a:lnTo>
                      <a:pt x="321" y="7"/>
                    </a:lnTo>
                    <a:lnTo>
                      <a:pt x="338" y="2"/>
                    </a:lnTo>
                    <a:lnTo>
                      <a:pt x="355" y="0"/>
                    </a:lnTo>
                    <a:lnTo>
                      <a:pt x="356" y="6"/>
                    </a:lnTo>
                    <a:lnTo>
                      <a:pt x="352" y="12"/>
                    </a:lnTo>
                    <a:lnTo>
                      <a:pt x="344" y="17"/>
                    </a:lnTo>
                    <a:lnTo>
                      <a:pt x="335" y="21"/>
                    </a:lnTo>
                    <a:lnTo>
                      <a:pt x="325" y="25"/>
                    </a:lnTo>
                    <a:lnTo>
                      <a:pt x="314" y="27"/>
                    </a:lnTo>
                    <a:lnTo>
                      <a:pt x="306" y="31"/>
                    </a:lnTo>
                    <a:lnTo>
                      <a:pt x="301" y="34"/>
                    </a:lnTo>
                    <a:lnTo>
                      <a:pt x="306" y="34"/>
                    </a:lnTo>
                    <a:lnTo>
                      <a:pt x="313" y="32"/>
                    </a:lnTo>
                    <a:lnTo>
                      <a:pt x="319" y="31"/>
                    </a:lnTo>
                    <a:lnTo>
                      <a:pt x="326" y="30"/>
                    </a:lnTo>
                    <a:lnTo>
                      <a:pt x="332" y="30"/>
                    </a:lnTo>
                    <a:lnTo>
                      <a:pt x="339" y="29"/>
                    </a:lnTo>
                    <a:lnTo>
                      <a:pt x="347" y="27"/>
                    </a:lnTo>
                    <a:lnTo>
                      <a:pt x="354" y="27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4" y="35"/>
                    </a:lnTo>
                    <a:lnTo>
                      <a:pt x="352" y="41"/>
                    </a:lnTo>
                    <a:lnTo>
                      <a:pt x="335" y="46"/>
                    </a:lnTo>
                    <a:lnTo>
                      <a:pt x="322" y="49"/>
                    </a:lnTo>
                    <a:lnTo>
                      <a:pt x="313" y="51"/>
                    </a:lnTo>
                    <a:lnTo>
                      <a:pt x="306" y="54"/>
                    </a:lnTo>
                    <a:lnTo>
                      <a:pt x="302" y="55"/>
                    </a:lnTo>
                    <a:lnTo>
                      <a:pt x="299" y="56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1" y="58"/>
                    </a:lnTo>
                    <a:lnTo>
                      <a:pt x="302" y="58"/>
                    </a:lnTo>
                    <a:lnTo>
                      <a:pt x="306" y="58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25" y="55"/>
                    </a:lnTo>
                    <a:lnTo>
                      <a:pt x="335" y="54"/>
                    </a:lnTo>
                    <a:lnTo>
                      <a:pt x="351" y="51"/>
                    </a:lnTo>
                    <a:lnTo>
                      <a:pt x="348" y="60"/>
                    </a:lnTo>
                    <a:lnTo>
                      <a:pt x="346" y="67"/>
                    </a:lnTo>
                    <a:lnTo>
                      <a:pt x="340" y="72"/>
                    </a:lnTo>
                    <a:lnTo>
                      <a:pt x="334" y="74"/>
                    </a:lnTo>
                    <a:lnTo>
                      <a:pt x="327" y="77"/>
                    </a:lnTo>
                    <a:lnTo>
                      <a:pt x="319" y="78"/>
                    </a:lnTo>
                    <a:lnTo>
                      <a:pt x="310" y="79"/>
                    </a:lnTo>
                    <a:lnTo>
                      <a:pt x="301" y="82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299" y="85"/>
                    </a:lnTo>
                    <a:lnTo>
                      <a:pt x="299" y="87"/>
                    </a:lnTo>
                    <a:lnTo>
                      <a:pt x="306" y="85"/>
                    </a:lnTo>
                    <a:lnTo>
                      <a:pt x="311" y="84"/>
                    </a:lnTo>
                    <a:lnTo>
                      <a:pt x="318" y="83"/>
                    </a:lnTo>
                    <a:lnTo>
                      <a:pt x="323" y="82"/>
                    </a:lnTo>
                    <a:lnTo>
                      <a:pt x="330" y="82"/>
                    </a:lnTo>
                    <a:lnTo>
                      <a:pt x="335" y="80"/>
                    </a:lnTo>
                    <a:lnTo>
                      <a:pt x="342" y="79"/>
                    </a:lnTo>
                    <a:lnTo>
                      <a:pt x="348" y="78"/>
                    </a:lnTo>
                    <a:lnTo>
                      <a:pt x="347" y="82"/>
                    </a:lnTo>
                    <a:lnTo>
                      <a:pt x="347" y="85"/>
                    </a:lnTo>
                    <a:lnTo>
                      <a:pt x="347" y="89"/>
                    </a:lnTo>
                    <a:lnTo>
                      <a:pt x="347" y="92"/>
                    </a:lnTo>
                    <a:lnTo>
                      <a:pt x="340" y="96"/>
                    </a:lnTo>
                    <a:lnTo>
                      <a:pt x="335" y="97"/>
                    </a:lnTo>
                    <a:lnTo>
                      <a:pt x="328" y="99"/>
                    </a:lnTo>
                    <a:lnTo>
                      <a:pt x="323" y="101"/>
                    </a:lnTo>
                    <a:lnTo>
                      <a:pt x="317" y="101"/>
                    </a:lnTo>
                    <a:lnTo>
                      <a:pt x="311" y="102"/>
                    </a:lnTo>
                    <a:lnTo>
                      <a:pt x="306" y="103"/>
                    </a:lnTo>
                    <a:lnTo>
                      <a:pt x="301" y="106"/>
                    </a:lnTo>
                    <a:lnTo>
                      <a:pt x="306" y="106"/>
                    </a:lnTo>
                    <a:lnTo>
                      <a:pt x="310" y="107"/>
                    </a:lnTo>
                    <a:lnTo>
                      <a:pt x="314" y="107"/>
                    </a:lnTo>
                    <a:lnTo>
                      <a:pt x="318" y="106"/>
                    </a:lnTo>
                    <a:lnTo>
                      <a:pt x="322" y="106"/>
                    </a:lnTo>
                    <a:lnTo>
                      <a:pt x="328" y="106"/>
                    </a:lnTo>
                    <a:lnTo>
                      <a:pt x="335" y="104"/>
                    </a:lnTo>
                    <a:lnTo>
                      <a:pt x="344" y="103"/>
                    </a:lnTo>
                    <a:lnTo>
                      <a:pt x="343" y="107"/>
                    </a:lnTo>
                    <a:lnTo>
                      <a:pt x="343" y="112"/>
                    </a:lnTo>
                    <a:lnTo>
                      <a:pt x="343" y="117"/>
                    </a:lnTo>
                    <a:lnTo>
                      <a:pt x="342" y="122"/>
                    </a:lnTo>
                    <a:lnTo>
                      <a:pt x="336" y="122"/>
                    </a:lnTo>
                    <a:lnTo>
                      <a:pt x="330" y="123"/>
                    </a:lnTo>
                    <a:lnTo>
                      <a:pt x="321" y="125"/>
                    </a:lnTo>
                    <a:lnTo>
                      <a:pt x="311" y="126"/>
                    </a:lnTo>
                    <a:lnTo>
                      <a:pt x="301" y="127"/>
                    </a:lnTo>
                    <a:lnTo>
                      <a:pt x="293" y="130"/>
                    </a:lnTo>
                    <a:lnTo>
                      <a:pt x="285" y="132"/>
                    </a:lnTo>
                    <a:lnTo>
                      <a:pt x="281" y="135"/>
                    </a:lnTo>
                    <a:lnTo>
                      <a:pt x="289" y="135"/>
                    </a:lnTo>
                    <a:lnTo>
                      <a:pt x="296" y="133"/>
                    </a:lnTo>
                    <a:lnTo>
                      <a:pt x="303" y="133"/>
                    </a:lnTo>
                    <a:lnTo>
                      <a:pt x="311" y="132"/>
                    </a:lnTo>
                    <a:lnTo>
                      <a:pt x="319" y="132"/>
                    </a:lnTo>
                    <a:lnTo>
                      <a:pt x="327" y="132"/>
                    </a:lnTo>
                    <a:lnTo>
                      <a:pt x="334" y="131"/>
                    </a:lnTo>
                    <a:lnTo>
                      <a:pt x="342" y="131"/>
                    </a:lnTo>
                    <a:lnTo>
                      <a:pt x="339" y="141"/>
                    </a:lnTo>
                    <a:lnTo>
                      <a:pt x="335" y="147"/>
                    </a:lnTo>
                    <a:lnTo>
                      <a:pt x="330" y="151"/>
                    </a:lnTo>
                    <a:lnTo>
                      <a:pt x="323" y="154"/>
                    </a:lnTo>
                    <a:lnTo>
                      <a:pt x="315" y="155"/>
                    </a:lnTo>
                    <a:lnTo>
                      <a:pt x="307" y="155"/>
                    </a:lnTo>
                    <a:lnTo>
                      <a:pt x="298" y="155"/>
                    </a:lnTo>
                    <a:lnTo>
                      <a:pt x="288" y="156"/>
                    </a:lnTo>
                    <a:lnTo>
                      <a:pt x="288" y="157"/>
                    </a:lnTo>
                    <a:lnTo>
                      <a:pt x="288" y="157"/>
                    </a:lnTo>
                    <a:lnTo>
                      <a:pt x="288" y="159"/>
                    </a:lnTo>
                    <a:lnTo>
                      <a:pt x="286" y="159"/>
                    </a:lnTo>
                    <a:lnTo>
                      <a:pt x="292" y="159"/>
                    </a:lnTo>
                    <a:lnTo>
                      <a:pt x="296" y="160"/>
                    </a:lnTo>
                    <a:lnTo>
                      <a:pt x="299" y="160"/>
                    </a:lnTo>
                    <a:lnTo>
                      <a:pt x="303" y="160"/>
                    </a:lnTo>
                    <a:lnTo>
                      <a:pt x="309" y="159"/>
                    </a:lnTo>
                    <a:lnTo>
                      <a:pt x="317" y="159"/>
                    </a:lnTo>
                    <a:lnTo>
                      <a:pt x="326" y="159"/>
                    </a:lnTo>
                    <a:lnTo>
                      <a:pt x="338" y="157"/>
                    </a:lnTo>
                    <a:lnTo>
                      <a:pt x="338" y="161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5" y="173"/>
                    </a:lnTo>
                    <a:lnTo>
                      <a:pt x="328" y="174"/>
                    </a:lnTo>
                    <a:lnTo>
                      <a:pt x="322" y="175"/>
                    </a:lnTo>
                    <a:lnTo>
                      <a:pt x="314" y="175"/>
                    </a:lnTo>
                    <a:lnTo>
                      <a:pt x="307" y="176"/>
                    </a:lnTo>
                    <a:lnTo>
                      <a:pt x="301" y="178"/>
                    </a:lnTo>
                    <a:lnTo>
                      <a:pt x="294" y="179"/>
                    </a:lnTo>
                    <a:lnTo>
                      <a:pt x="288" y="180"/>
                    </a:lnTo>
                    <a:lnTo>
                      <a:pt x="281" y="181"/>
                    </a:lnTo>
                    <a:lnTo>
                      <a:pt x="281" y="183"/>
                    </a:lnTo>
                    <a:lnTo>
                      <a:pt x="281" y="184"/>
                    </a:lnTo>
                    <a:lnTo>
                      <a:pt x="281" y="185"/>
                    </a:lnTo>
                    <a:lnTo>
                      <a:pt x="281" y="186"/>
                    </a:lnTo>
                    <a:lnTo>
                      <a:pt x="288" y="185"/>
                    </a:lnTo>
                    <a:lnTo>
                      <a:pt x="294" y="185"/>
                    </a:lnTo>
                    <a:lnTo>
                      <a:pt x="301" y="184"/>
                    </a:lnTo>
                    <a:lnTo>
                      <a:pt x="307" y="184"/>
                    </a:lnTo>
                    <a:lnTo>
                      <a:pt x="314" y="183"/>
                    </a:lnTo>
                    <a:lnTo>
                      <a:pt x="321" y="183"/>
                    </a:lnTo>
                    <a:lnTo>
                      <a:pt x="327" y="181"/>
                    </a:lnTo>
                    <a:lnTo>
                      <a:pt x="334" y="181"/>
                    </a:lnTo>
                    <a:lnTo>
                      <a:pt x="331" y="193"/>
                    </a:lnTo>
                    <a:lnTo>
                      <a:pt x="327" y="200"/>
                    </a:lnTo>
                    <a:lnTo>
                      <a:pt x="321" y="203"/>
                    </a:lnTo>
                    <a:lnTo>
                      <a:pt x="311" y="204"/>
                    </a:lnTo>
                    <a:lnTo>
                      <a:pt x="302" y="203"/>
                    </a:lnTo>
                    <a:lnTo>
                      <a:pt x="293" y="203"/>
                    </a:lnTo>
                    <a:lnTo>
                      <a:pt x="282" y="205"/>
                    </a:lnTo>
                    <a:lnTo>
                      <a:pt x="273" y="209"/>
                    </a:lnTo>
                    <a:lnTo>
                      <a:pt x="280" y="209"/>
                    </a:lnTo>
                    <a:lnTo>
                      <a:pt x="288" y="209"/>
                    </a:lnTo>
                    <a:lnTo>
                      <a:pt x="294" y="209"/>
                    </a:lnTo>
                    <a:lnTo>
                      <a:pt x="302" y="208"/>
                    </a:lnTo>
                    <a:lnTo>
                      <a:pt x="309" y="208"/>
                    </a:lnTo>
                    <a:lnTo>
                      <a:pt x="317" y="208"/>
                    </a:lnTo>
                    <a:lnTo>
                      <a:pt x="323" y="208"/>
                    </a:lnTo>
                    <a:lnTo>
                      <a:pt x="331" y="208"/>
                    </a:lnTo>
                    <a:lnTo>
                      <a:pt x="328" y="221"/>
                    </a:lnTo>
                    <a:lnTo>
                      <a:pt x="323" y="228"/>
                    </a:lnTo>
                    <a:lnTo>
                      <a:pt x="314" y="231"/>
                    </a:lnTo>
                    <a:lnTo>
                      <a:pt x="305" y="232"/>
                    </a:lnTo>
                    <a:lnTo>
                      <a:pt x="293" y="232"/>
                    </a:lnTo>
                    <a:lnTo>
                      <a:pt x="282" y="232"/>
                    </a:lnTo>
                    <a:lnTo>
                      <a:pt x="270" y="234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72" y="239"/>
                    </a:lnTo>
                    <a:lnTo>
                      <a:pt x="280" y="238"/>
                    </a:lnTo>
                    <a:lnTo>
                      <a:pt x="290" y="238"/>
                    </a:lnTo>
                    <a:lnTo>
                      <a:pt x="299" y="238"/>
                    </a:lnTo>
                    <a:lnTo>
                      <a:pt x="310" y="237"/>
                    </a:lnTo>
                    <a:lnTo>
                      <a:pt x="319" y="237"/>
                    </a:lnTo>
                    <a:lnTo>
                      <a:pt x="327" y="237"/>
                    </a:lnTo>
                    <a:lnTo>
                      <a:pt x="327" y="242"/>
                    </a:lnTo>
                    <a:lnTo>
                      <a:pt x="327" y="246"/>
                    </a:lnTo>
                    <a:lnTo>
                      <a:pt x="327" y="251"/>
                    </a:lnTo>
                    <a:lnTo>
                      <a:pt x="326" y="256"/>
                    </a:lnTo>
                    <a:lnTo>
                      <a:pt x="318" y="257"/>
                    </a:lnTo>
                    <a:lnTo>
                      <a:pt x="311" y="258"/>
                    </a:lnTo>
                    <a:lnTo>
                      <a:pt x="303" y="260"/>
                    </a:lnTo>
                    <a:lnTo>
                      <a:pt x="297" y="260"/>
                    </a:lnTo>
                    <a:lnTo>
                      <a:pt x="289" y="261"/>
                    </a:lnTo>
                    <a:lnTo>
                      <a:pt x="281" y="262"/>
                    </a:lnTo>
                    <a:lnTo>
                      <a:pt x="274" y="263"/>
                    </a:lnTo>
                    <a:lnTo>
                      <a:pt x="267" y="265"/>
                    </a:lnTo>
                    <a:lnTo>
                      <a:pt x="265" y="266"/>
                    </a:lnTo>
                    <a:lnTo>
                      <a:pt x="265" y="266"/>
                    </a:lnTo>
                    <a:lnTo>
                      <a:pt x="265" y="267"/>
                    </a:lnTo>
                    <a:lnTo>
                      <a:pt x="264" y="267"/>
                    </a:lnTo>
                    <a:lnTo>
                      <a:pt x="278" y="267"/>
                    </a:lnTo>
                    <a:lnTo>
                      <a:pt x="289" y="267"/>
                    </a:lnTo>
                    <a:lnTo>
                      <a:pt x="297" y="267"/>
                    </a:lnTo>
                    <a:lnTo>
                      <a:pt x="303" y="267"/>
                    </a:lnTo>
                    <a:lnTo>
                      <a:pt x="309" y="266"/>
                    </a:lnTo>
                    <a:lnTo>
                      <a:pt x="314" y="266"/>
                    </a:lnTo>
                    <a:lnTo>
                      <a:pt x="319" y="265"/>
                    </a:lnTo>
                    <a:lnTo>
                      <a:pt x="326" y="263"/>
                    </a:lnTo>
                    <a:lnTo>
                      <a:pt x="325" y="274"/>
                    </a:lnTo>
                    <a:lnTo>
                      <a:pt x="325" y="279"/>
                    </a:lnTo>
                    <a:lnTo>
                      <a:pt x="323" y="281"/>
                    </a:lnTo>
                    <a:lnTo>
                      <a:pt x="322" y="284"/>
                    </a:lnTo>
                    <a:lnTo>
                      <a:pt x="314" y="285"/>
                    </a:lnTo>
                    <a:lnTo>
                      <a:pt x="307" y="285"/>
                    </a:lnTo>
                    <a:lnTo>
                      <a:pt x="301" y="286"/>
                    </a:lnTo>
                    <a:lnTo>
                      <a:pt x="294" y="286"/>
                    </a:lnTo>
                    <a:lnTo>
                      <a:pt x="286" y="287"/>
                    </a:lnTo>
                    <a:lnTo>
                      <a:pt x="280" y="289"/>
                    </a:lnTo>
                    <a:lnTo>
                      <a:pt x="273" y="289"/>
                    </a:lnTo>
                    <a:lnTo>
                      <a:pt x="267" y="290"/>
                    </a:lnTo>
                    <a:lnTo>
                      <a:pt x="265" y="290"/>
                    </a:lnTo>
                    <a:lnTo>
                      <a:pt x="265" y="291"/>
                    </a:lnTo>
                    <a:lnTo>
                      <a:pt x="265" y="291"/>
                    </a:lnTo>
                    <a:lnTo>
                      <a:pt x="264" y="293"/>
                    </a:lnTo>
                    <a:lnTo>
                      <a:pt x="272" y="293"/>
                    </a:lnTo>
                    <a:lnTo>
                      <a:pt x="278" y="293"/>
                    </a:lnTo>
                    <a:lnTo>
                      <a:pt x="286" y="293"/>
                    </a:lnTo>
                    <a:lnTo>
                      <a:pt x="293" y="293"/>
                    </a:lnTo>
                    <a:lnTo>
                      <a:pt x="299" y="293"/>
                    </a:lnTo>
                    <a:lnTo>
                      <a:pt x="307" y="293"/>
                    </a:lnTo>
                    <a:lnTo>
                      <a:pt x="314" y="293"/>
                    </a:lnTo>
                    <a:lnTo>
                      <a:pt x="322" y="293"/>
                    </a:lnTo>
                    <a:lnTo>
                      <a:pt x="321" y="296"/>
                    </a:lnTo>
                    <a:lnTo>
                      <a:pt x="321" y="299"/>
                    </a:lnTo>
                    <a:lnTo>
                      <a:pt x="321" y="303"/>
                    </a:lnTo>
                    <a:lnTo>
                      <a:pt x="321" y="306"/>
                    </a:lnTo>
                    <a:lnTo>
                      <a:pt x="319" y="308"/>
                    </a:lnTo>
                    <a:lnTo>
                      <a:pt x="317" y="308"/>
                    </a:lnTo>
                    <a:lnTo>
                      <a:pt x="314" y="309"/>
                    </a:lnTo>
                    <a:lnTo>
                      <a:pt x="309" y="310"/>
                    </a:lnTo>
                    <a:lnTo>
                      <a:pt x="299" y="311"/>
                    </a:lnTo>
                    <a:lnTo>
                      <a:pt x="288" y="313"/>
                    </a:lnTo>
                    <a:lnTo>
                      <a:pt x="270" y="315"/>
                    </a:lnTo>
                    <a:lnTo>
                      <a:pt x="248" y="319"/>
                    </a:lnTo>
                    <a:lnTo>
                      <a:pt x="248" y="320"/>
                    </a:lnTo>
                    <a:lnTo>
                      <a:pt x="248" y="322"/>
                    </a:lnTo>
                    <a:lnTo>
                      <a:pt x="248" y="323"/>
                    </a:lnTo>
                    <a:lnTo>
                      <a:pt x="248" y="324"/>
                    </a:lnTo>
                    <a:lnTo>
                      <a:pt x="257" y="323"/>
                    </a:lnTo>
                    <a:lnTo>
                      <a:pt x="267" y="323"/>
                    </a:lnTo>
                    <a:lnTo>
                      <a:pt x="274" y="322"/>
                    </a:lnTo>
                    <a:lnTo>
                      <a:pt x="284" y="320"/>
                    </a:lnTo>
                    <a:lnTo>
                      <a:pt x="293" y="319"/>
                    </a:lnTo>
                    <a:lnTo>
                      <a:pt x="302" y="319"/>
                    </a:lnTo>
                    <a:lnTo>
                      <a:pt x="310" y="318"/>
                    </a:lnTo>
                    <a:lnTo>
                      <a:pt x="319" y="318"/>
                    </a:lnTo>
                    <a:lnTo>
                      <a:pt x="318" y="328"/>
                    </a:lnTo>
                    <a:lnTo>
                      <a:pt x="317" y="333"/>
                    </a:lnTo>
                    <a:lnTo>
                      <a:pt x="315" y="337"/>
                    </a:lnTo>
                    <a:lnTo>
                      <a:pt x="314" y="338"/>
                    </a:lnTo>
                    <a:lnTo>
                      <a:pt x="305" y="339"/>
                    </a:lnTo>
                    <a:lnTo>
                      <a:pt x="294" y="340"/>
                    </a:lnTo>
                    <a:lnTo>
                      <a:pt x="285" y="342"/>
                    </a:lnTo>
                    <a:lnTo>
                      <a:pt x="274" y="343"/>
                    </a:lnTo>
                    <a:lnTo>
                      <a:pt x="265" y="344"/>
                    </a:lnTo>
                    <a:lnTo>
                      <a:pt x="255" y="346"/>
                    </a:lnTo>
                    <a:lnTo>
                      <a:pt x="245" y="348"/>
                    </a:lnTo>
                    <a:lnTo>
                      <a:pt x="235" y="349"/>
                    </a:lnTo>
                    <a:lnTo>
                      <a:pt x="235" y="351"/>
                    </a:lnTo>
                    <a:lnTo>
                      <a:pt x="235" y="352"/>
                    </a:lnTo>
                    <a:lnTo>
                      <a:pt x="235" y="353"/>
                    </a:lnTo>
                    <a:lnTo>
                      <a:pt x="235" y="354"/>
                    </a:lnTo>
                    <a:lnTo>
                      <a:pt x="252" y="352"/>
                    </a:lnTo>
                    <a:lnTo>
                      <a:pt x="265" y="351"/>
                    </a:lnTo>
                    <a:lnTo>
                      <a:pt x="276" y="349"/>
                    </a:lnTo>
                    <a:lnTo>
                      <a:pt x="285" y="349"/>
                    </a:lnTo>
                    <a:lnTo>
                      <a:pt x="292" y="348"/>
                    </a:lnTo>
                    <a:lnTo>
                      <a:pt x="299" y="348"/>
                    </a:lnTo>
                    <a:lnTo>
                      <a:pt x="307" y="348"/>
                    </a:lnTo>
                    <a:lnTo>
                      <a:pt x="317" y="348"/>
                    </a:lnTo>
                    <a:lnTo>
                      <a:pt x="315" y="352"/>
                    </a:lnTo>
                    <a:lnTo>
                      <a:pt x="315" y="356"/>
                    </a:lnTo>
                    <a:lnTo>
                      <a:pt x="314" y="359"/>
                    </a:lnTo>
                    <a:lnTo>
                      <a:pt x="313" y="363"/>
                    </a:lnTo>
                    <a:lnTo>
                      <a:pt x="307" y="363"/>
                    </a:lnTo>
                    <a:lnTo>
                      <a:pt x="302" y="364"/>
                    </a:lnTo>
                    <a:lnTo>
                      <a:pt x="296" y="364"/>
                    </a:lnTo>
                    <a:lnTo>
                      <a:pt x="290" y="366"/>
                    </a:lnTo>
                    <a:lnTo>
                      <a:pt x="285" y="367"/>
                    </a:lnTo>
                    <a:lnTo>
                      <a:pt x="278" y="368"/>
                    </a:lnTo>
                    <a:lnTo>
                      <a:pt x="273" y="368"/>
                    </a:lnTo>
                    <a:lnTo>
                      <a:pt x="268" y="370"/>
                    </a:lnTo>
                    <a:lnTo>
                      <a:pt x="267" y="370"/>
                    </a:lnTo>
                    <a:lnTo>
                      <a:pt x="267" y="371"/>
                    </a:lnTo>
                    <a:lnTo>
                      <a:pt x="267" y="371"/>
                    </a:lnTo>
                    <a:lnTo>
                      <a:pt x="267" y="372"/>
                    </a:lnTo>
                    <a:lnTo>
                      <a:pt x="272" y="372"/>
                    </a:lnTo>
                    <a:lnTo>
                      <a:pt x="277" y="372"/>
                    </a:lnTo>
                    <a:lnTo>
                      <a:pt x="284" y="372"/>
                    </a:lnTo>
                    <a:lnTo>
                      <a:pt x="289" y="373"/>
                    </a:lnTo>
                    <a:lnTo>
                      <a:pt x="296" y="373"/>
                    </a:lnTo>
                    <a:lnTo>
                      <a:pt x="301" y="373"/>
                    </a:lnTo>
                    <a:lnTo>
                      <a:pt x="307" y="375"/>
                    </a:lnTo>
                    <a:lnTo>
                      <a:pt x="313" y="375"/>
                    </a:lnTo>
                    <a:lnTo>
                      <a:pt x="311" y="378"/>
                    </a:lnTo>
                    <a:lnTo>
                      <a:pt x="311" y="382"/>
                    </a:lnTo>
                    <a:lnTo>
                      <a:pt x="310" y="386"/>
                    </a:lnTo>
                    <a:lnTo>
                      <a:pt x="309" y="390"/>
                    </a:lnTo>
                    <a:lnTo>
                      <a:pt x="302" y="391"/>
                    </a:lnTo>
                    <a:lnTo>
                      <a:pt x="296" y="391"/>
                    </a:lnTo>
                    <a:lnTo>
                      <a:pt x="289" y="392"/>
                    </a:lnTo>
                    <a:lnTo>
                      <a:pt x="282" y="394"/>
                    </a:lnTo>
                    <a:lnTo>
                      <a:pt x="276" y="395"/>
                    </a:lnTo>
                    <a:lnTo>
                      <a:pt x="268" y="395"/>
                    </a:lnTo>
                    <a:lnTo>
                      <a:pt x="261" y="396"/>
                    </a:lnTo>
                    <a:lnTo>
                      <a:pt x="255" y="397"/>
                    </a:lnTo>
                    <a:lnTo>
                      <a:pt x="255" y="399"/>
                    </a:lnTo>
                    <a:lnTo>
                      <a:pt x="255" y="400"/>
                    </a:lnTo>
                    <a:lnTo>
                      <a:pt x="255" y="401"/>
                    </a:lnTo>
                    <a:lnTo>
                      <a:pt x="255" y="402"/>
                    </a:lnTo>
                    <a:lnTo>
                      <a:pt x="261" y="402"/>
                    </a:lnTo>
                    <a:lnTo>
                      <a:pt x="268" y="401"/>
                    </a:lnTo>
                    <a:lnTo>
                      <a:pt x="274" y="401"/>
                    </a:lnTo>
                    <a:lnTo>
                      <a:pt x="282" y="400"/>
                    </a:lnTo>
                    <a:lnTo>
                      <a:pt x="289" y="400"/>
                    </a:lnTo>
                    <a:lnTo>
                      <a:pt x="296" y="400"/>
                    </a:lnTo>
                    <a:lnTo>
                      <a:pt x="302" y="399"/>
                    </a:lnTo>
                    <a:lnTo>
                      <a:pt x="309" y="399"/>
                    </a:lnTo>
                    <a:lnTo>
                      <a:pt x="309" y="404"/>
                    </a:lnTo>
                    <a:lnTo>
                      <a:pt x="309" y="407"/>
                    </a:lnTo>
                    <a:lnTo>
                      <a:pt x="307" y="411"/>
                    </a:lnTo>
                    <a:lnTo>
                      <a:pt x="307" y="415"/>
                    </a:lnTo>
                    <a:lnTo>
                      <a:pt x="306" y="416"/>
                    </a:lnTo>
                    <a:lnTo>
                      <a:pt x="305" y="416"/>
                    </a:lnTo>
                    <a:lnTo>
                      <a:pt x="302" y="417"/>
                    </a:lnTo>
                    <a:lnTo>
                      <a:pt x="299" y="417"/>
                    </a:lnTo>
                    <a:lnTo>
                      <a:pt x="294" y="419"/>
                    </a:lnTo>
                    <a:lnTo>
                      <a:pt x="286" y="420"/>
                    </a:lnTo>
                    <a:lnTo>
                      <a:pt x="277" y="421"/>
                    </a:lnTo>
                    <a:lnTo>
                      <a:pt x="264" y="424"/>
                    </a:lnTo>
                    <a:lnTo>
                      <a:pt x="264" y="425"/>
                    </a:lnTo>
                    <a:lnTo>
                      <a:pt x="264" y="426"/>
                    </a:lnTo>
                    <a:lnTo>
                      <a:pt x="264" y="428"/>
                    </a:lnTo>
                    <a:lnTo>
                      <a:pt x="264" y="429"/>
                    </a:lnTo>
                    <a:lnTo>
                      <a:pt x="269" y="429"/>
                    </a:lnTo>
                    <a:lnTo>
                      <a:pt x="274" y="429"/>
                    </a:lnTo>
                    <a:lnTo>
                      <a:pt x="280" y="429"/>
                    </a:lnTo>
                    <a:lnTo>
                      <a:pt x="285" y="429"/>
                    </a:lnTo>
                    <a:lnTo>
                      <a:pt x="289" y="429"/>
                    </a:lnTo>
                    <a:lnTo>
                      <a:pt x="294" y="429"/>
                    </a:lnTo>
                    <a:lnTo>
                      <a:pt x="299" y="429"/>
                    </a:lnTo>
                    <a:lnTo>
                      <a:pt x="305" y="429"/>
                    </a:lnTo>
                    <a:lnTo>
                      <a:pt x="305" y="434"/>
                    </a:lnTo>
                    <a:lnTo>
                      <a:pt x="305" y="440"/>
                    </a:lnTo>
                    <a:lnTo>
                      <a:pt x="302" y="448"/>
                    </a:lnTo>
                    <a:lnTo>
                      <a:pt x="301" y="453"/>
                    </a:lnTo>
                    <a:lnTo>
                      <a:pt x="294" y="453"/>
                    </a:lnTo>
                    <a:lnTo>
                      <a:pt x="288" y="454"/>
                    </a:lnTo>
                    <a:lnTo>
                      <a:pt x="280" y="454"/>
                    </a:lnTo>
                    <a:lnTo>
                      <a:pt x="273" y="455"/>
                    </a:lnTo>
                    <a:lnTo>
                      <a:pt x="267" y="457"/>
                    </a:lnTo>
                    <a:lnTo>
                      <a:pt x="260" y="457"/>
                    </a:lnTo>
                    <a:lnTo>
                      <a:pt x="252" y="458"/>
                    </a:lnTo>
                    <a:lnTo>
                      <a:pt x="245" y="458"/>
                    </a:lnTo>
                    <a:lnTo>
                      <a:pt x="245" y="459"/>
                    </a:lnTo>
                    <a:lnTo>
                      <a:pt x="245" y="460"/>
                    </a:lnTo>
                    <a:lnTo>
                      <a:pt x="245" y="462"/>
                    </a:lnTo>
                    <a:lnTo>
                      <a:pt x="245" y="463"/>
                    </a:lnTo>
                    <a:lnTo>
                      <a:pt x="252" y="463"/>
                    </a:lnTo>
                    <a:lnTo>
                      <a:pt x="260" y="463"/>
                    </a:lnTo>
                    <a:lnTo>
                      <a:pt x="267" y="463"/>
                    </a:lnTo>
                    <a:lnTo>
                      <a:pt x="273" y="463"/>
                    </a:lnTo>
                    <a:lnTo>
                      <a:pt x="280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1" y="463"/>
                    </a:lnTo>
                    <a:lnTo>
                      <a:pt x="299" y="468"/>
                    </a:lnTo>
                    <a:lnTo>
                      <a:pt x="299" y="472"/>
                    </a:lnTo>
                    <a:lnTo>
                      <a:pt x="298" y="476"/>
                    </a:lnTo>
                    <a:lnTo>
                      <a:pt x="298" y="481"/>
                    </a:lnTo>
                    <a:lnTo>
                      <a:pt x="297" y="482"/>
                    </a:lnTo>
                    <a:lnTo>
                      <a:pt x="296" y="482"/>
                    </a:lnTo>
                    <a:lnTo>
                      <a:pt x="293" y="483"/>
                    </a:lnTo>
                    <a:lnTo>
                      <a:pt x="289" y="483"/>
                    </a:lnTo>
                    <a:lnTo>
                      <a:pt x="282" y="484"/>
                    </a:lnTo>
                    <a:lnTo>
                      <a:pt x="273" y="484"/>
                    </a:lnTo>
                    <a:lnTo>
                      <a:pt x="261" y="486"/>
                    </a:lnTo>
                    <a:lnTo>
                      <a:pt x="245" y="487"/>
                    </a:lnTo>
                    <a:lnTo>
                      <a:pt x="245" y="488"/>
                    </a:lnTo>
                    <a:lnTo>
                      <a:pt x="245" y="489"/>
                    </a:lnTo>
                    <a:lnTo>
                      <a:pt x="244" y="492"/>
                    </a:lnTo>
                    <a:lnTo>
                      <a:pt x="244" y="493"/>
                    </a:lnTo>
                    <a:lnTo>
                      <a:pt x="251" y="493"/>
                    </a:lnTo>
                    <a:lnTo>
                      <a:pt x="257" y="492"/>
                    </a:lnTo>
                    <a:lnTo>
                      <a:pt x="264" y="492"/>
                    </a:lnTo>
                    <a:lnTo>
                      <a:pt x="270" y="492"/>
                    </a:lnTo>
                    <a:lnTo>
                      <a:pt x="277" y="492"/>
                    </a:lnTo>
                    <a:lnTo>
                      <a:pt x="285" y="492"/>
                    </a:lnTo>
                    <a:lnTo>
                      <a:pt x="292" y="491"/>
                    </a:lnTo>
                    <a:lnTo>
                      <a:pt x="298" y="491"/>
                    </a:lnTo>
                    <a:lnTo>
                      <a:pt x="297" y="496"/>
                    </a:lnTo>
                    <a:lnTo>
                      <a:pt x="297" y="500"/>
                    </a:lnTo>
                    <a:lnTo>
                      <a:pt x="296" y="503"/>
                    </a:lnTo>
                    <a:lnTo>
                      <a:pt x="296" y="507"/>
                    </a:lnTo>
                    <a:lnTo>
                      <a:pt x="277" y="508"/>
                    </a:lnTo>
                    <a:lnTo>
                      <a:pt x="264" y="510"/>
                    </a:lnTo>
                    <a:lnTo>
                      <a:pt x="253" y="510"/>
                    </a:lnTo>
                    <a:lnTo>
                      <a:pt x="245" y="511"/>
                    </a:lnTo>
                    <a:lnTo>
                      <a:pt x="240" y="511"/>
                    </a:lnTo>
                    <a:lnTo>
                      <a:pt x="236" y="512"/>
                    </a:lnTo>
                    <a:lnTo>
                      <a:pt x="232" y="512"/>
                    </a:lnTo>
                    <a:lnTo>
                      <a:pt x="228" y="513"/>
                    </a:lnTo>
                    <a:lnTo>
                      <a:pt x="232" y="515"/>
                    </a:lnTo>
                    <a:lnTo>
                      <a:pt x="239" y="516"/>
                    </a:lnTo>
                    <a:lnTo>
                      <a:pt x="248" y="517"/>
                    </a:lnTo>
                    <a:lnTo>
                      <a:pt x="259" y="517"/>
                    </a:lnTo>
                    <a:lnTo>
                      <a:pt x="269" y="517"/>
                    </a:lnTo>
                    <a:lnTo>
                      <a:pt x="280" y="517"/>
                    </a:lnTo>
                    <a:lnTo>
                      <a:pt x="289" y="517"/>
                    </a:lnTo>
                    <a:lnTo>
                      <a:pt x="296" y="517"/>
                    </a:lnTo>
                    <a:lnTo>
                      <a:pt x="294" y="522"/>
                    </a:lnTo>
                    <a:lnTo>
                      <a:pt x="294" y="526"/>
                    </a:lnTo>
                    <a:lnTo>
                      <a:pt x="293" y="531"/>
                    </a:lnTo>
                    <a:lnTo>
                      <a:pt x="293" y="535"/>
                    </a:lnTo>
                    <a:lnTo>
                      <a:pt x="288" y="535"/>
                    </a:lnTo>
                    <a:lnTo>
                      <a:pt x="282" y="536"/>
                    </a:lnTo>
                    <a:lnTo>
                      <a:pt x="277" y="536"/>
                    </a:lnTo>
                    <a:lnTo>
                      <a:pt x="272" y="536"/>
                    </a:lnTo>
                    <a:lnTo>
                      <a:pt x="267" y="537"/>
                    </a:lnTo>
                    <a:lnTo>
                      <a:pt x="261" y="537"/>
                    </a:lnTo>
                    <a:lnTo>
                      <a:pt x="256" y="539"/>
                    </a:lnTo>
                    <a:lnTo>
                      <a:pt x="251" y="539"/>
                    </a:lnTo>
                    <a:lnTo>
                      <a:pt x="252" y="540"/>
                    </a:lnTo>
                    <a:lnTo>
                      <a:pt x="252" y="541"/>
                    </a:lnTo>
                    <a:lnTo>
                      <a:pt x="252" y="544"/>
                    </a:lnTo>
                    <a:lnTo>
                      <a:pt x="253" y="545"/>
                    </a:lnTo>
                    <a:lnTo>
                      <a:pt x="263" y="544"/>
                    </a:lnTo>
                    <a:lnTo>
                      <a:pt x="273" y="544"/>
                    </a:lnTo>
                    <a:lnTo>
                      <a:pt x="282" y="544"/>
                    </a:lnTo>
                    <a:lnTo>
                      <a:pt x="292" y="544"/>
                    </a:lnTo>
                    <a:lnTo>
                      <a:pt x="292" y="555"/>
                    </a:lnTo>
                    <a:lnTo>
                      <a:pt x="292" y="563"/>
                    </a:lnTo>
                    <a:lnTo>
                      <a:pt x="290" y="566"/>
                    </a:lnTo>
                    <a:lnTo>
                      <a:pt x="288" y="570"/>
                    </a:lnTo>
                    <a:lnTo>
                      <a:pt x="281" y="570"/>
                    </a:lnTo>
                    <a:lnTo>
                      <a:pt x="273" y="570"/>
                    </a:lnTo>
                    <a:lnTo>
                      <a:pt x="267" y="570"/>
                    </a:lnTo>
                    <a:lnTo>
                      <a:pt x="259" y="570"/>
                    </a:lnTo>
                    <a:lnTo>
                      <a:pt x="252" y="570"/>
                    </a:lnTo>
                    <a:lnTo>
                      <a:pt x="245" y="572"/>
                    </a:lnTo>
                    <a:lnTo>
                      <a:pt x="239" y="573"/>
                    </a:lnTo>
                    <a:lnTo>
                      <a:pt x="235" y="574"/>
                    </a:lnTo>
                    <a:lnTo>
                      <a:pt x="238" y="575"/>
                    </a:lnTo>
                    <a:lnTo>
                      <a:pt x="243" y="577"/>
                    </a:lnTo>
                    <a:lnTo>
                      <a:pt x="251" y="578"/>
                    </a:lnTo>
                    <a:lnTo>
                      <a:pt x="259" y="579"/>
                    </a:lnTo>
                    <a:lnTo>
                      <a:pt x="267" y="579"/>
                    </a:lnTo>
                    <a:lnTo>
                      <a:pt x="274" y="579"/>
                    </a:lnTo>
                    <a:lnTo>
                      <a:pt x="282" y="580"/>
                    </a:lnTo>
                    <a:lnTo>
                      <a:pt x="288" y="580"/>
                    </a:lnTo>
                    <a:lnTo>
                      <a:pt x="288" y="585"/>
                    </a:lnTo>
                    <a:lnTo>
                      <a:pt x="286" y="592"/>
                    </a:lnTo>
                    <a:lnTo>
                      <a:pt x="286" y="597"/>
                    </a:lnTo>
                    <a:lnTo>
                      <a:pt x="285" y="603"/>
                    </a:lnTo>
                    <a:lnTo>
                      <a:pt x="278" y="603"/>
                    </a:lnTo>
                    <a:lnTo>
                      <a:pt x="273" y="604"/>
                    </a:lnTo>
                    <a:lnTo>
                      <a:pt x="267" y="604"/>
                    </a:lnTo>
                    <a:lnTo>
                      <a:pt x="261" y="604"/>
                    </a:lnTo>
                    <a:lnTo>
                      <a:pt x="255" y="604"/>
                    </a:lnTo>
                    <a:lnTo>
                      <a:pt x="249" y="606"/>
                    </a:lnTo>
                    <a:lnTo>
                      <a:pt x="243" y="606"/>
                    </a:lnTo>
                    <a:lnTo>
                      <a:pt x="236" y="607"/>
                    </a:lnTo>
                    <a:lnTo>
                      <a:pt x="238" y="608"/>
                    </a:lnTo>
                    <a:lnTo>
                      <a:pt x="239" y="609"/>
                    </a:lnTo>
                    <a:lnTo>
                      <a:pt x="239" y="611"/>
                    </a:lnTo>
                    <a:lnTo>
                      <a:pt x="240" y="612"/>
                    </a:lnTo>
                    <a:lnTo>
                      <a:pt x="245" y="612"/>
                    </a:lnTo>
                    <a:lnTo>
                      <a:pt x="251" y="612"/>
                    </a:lnTo>
                    <a:lnTo>
                      <a:pt x="256" y="612"/>
                    </a:lnTo>
                    <a:lnTo>
                      <a:pt x="263" y="612"/>
                    </a:lnTo>
                    <a:lnTo>
                      <a:pt x="268" y="612"/>
                    </a:lnTo>
                    <a:lnTo>
                      <a:pt x="273" y="612"/>
                    </a:lnTo>
                    <a:lnTo>
                      <a:pt x="280" y="612"/>
                    </a:lnTo>
                    <a:lnTo>
                      <a:pt x="285" y="612"/>
                    </a:lnTo>
                    <a:lnTo>
                      <a:pt x="284" y="617"/>
                    </a:lnTo>
                    <a:lnTo>
                      <a:pt x="284" y="621"/>
                    </a:lnTo>
                    <a:lnTo>
                      <a:pt x="282" y="626"/>
                    </a:lnTo>
                    <a:lnTo>
                      <a:pt x="281" y="631"/>
                    </a:lnTo>
                    <a:lnTo>
                      <a:pt x="274" y="631"/>
                    </a:lnTo>
                    <a:lnTo>
                      <a:pt x="268" y="632"/>
                    </a:lnTo>
                    <a:lnTo>
                      <a:pt x="261" y="632"/>
                    </a:lnTo>
                    <a:lnTo>
                      <a:pt x="255" y="632"/>
                    </a:lnTo>
                    <a:lnTo>
                      <a:pt x="248" y="632"/>
                    </a:lnTo>
                    <a:lnTo>
                      <a:pt x="240" y="632"/>
                    </a:lnTo>
                    <a:lnTo>
                      <a:pt x="234" y="632"/>
                    </a:lnTo>
                    <a:lnTo>
                      <a:pt x="227" y="632"/>
                    </a:lnTo>
                    <a:lnTo>
                      <a:pt x="231" y="635"/>
                    </a:lnTo>
                    <a:lnTo>
                      <a:pt x="236" y="636"/>
                    </a:lnTo>
                    <a:lnTo>
                      <a:pt x="243" y="637"/>
                    </a:lnTo>
                    <a:lnTo>
                      <a:pt x="251" y="638"/>
                    </a:lnTo>
                    <a:lnTo>
                      <a:pt x="260" y="638"/>
                    </a:lnTo>
                    <a:lnTo>
                      <a:pt x="268" y="640"/>
                    </a:lnTo>
                    <a:lnTo>
                      <a:pt x="274" y="640"/>
                    </a:lnTo>
                    <a:lnTo>
                      <a:pt x="281" y="640"/>
                    </a:lnTo>
                    <a:lnTo>
                      <a:pt x="280" y="650"/>
                    </a:lnTo>
                    <a:lnTo>
                      <a:pt x="280" y="655"/>
                    </a:lnTo>
                    <a:lnTo>
                      <a:pt x="278" y="659"/>
                    </a:lnTo>
                    <a:lnTo>
                      <a:pt x="277" y="660"/>
                    </a:lnTo>
                    <a:lnTo>
                      <a:pt x="270" y="660"/>
                    </a:lnTo>
                    <a:lnTo>
                      <a:pt x="264" y="661"/>
                    </a:lnTo>
                    <a:lnTo>
                      <a:pt x="257" y="661"/>
                    </a:lnTo>
                    <a:lnTo>
                      <a:pt x="251" y="662"/>
                    </a:lnTo>
                    <a:lnTo>
                      <a:pt x="243" y="662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3" y="665"/>
                    </a:lnTo>
                    <a:lnTo>
                      <a:pt x="227" y="667"/>
                    </a:lnTo>
                    <a:lnTo>
                      <a:pt x="232" y="669"/>
                    </a:lnTo>
                    <a:lnTo>
                      <a:pt x="239" y="670"/>
                    </a:lnTo>
                    <a:lnTo>
                      <a:pt x="247" y="670"/>
                    </a:lnTo>
                    <a:lnTo>
                      <a:pt x="255" y="670"/>
                    </a:lnTo>
                    <a:lnTo>
                      <a:pt x="263" y="670"/>
                    </a:lnTo>
                    <a:lnTo>
                      <a:pt x="270" y="670"/>
                    </a:lnTo>
                    <a:lnTo>
                      <a:pt x="277" y="670"/>
                    </a:lnTo>
                    <a:lnTo>
                      <a:pt x="276" y="675"/>
                    </a:lnTo>
                    <a:lnTo>
                      <a:pt x="276" y="681"/>
                    </a:lnTo>
                    <a:lnTo>
                      <a:pt x="274" y="686"/>
                    </a:lnTo>
                    <a:lnTo>
                      <a:pt x="274" y="693"/>
                    </a:lnTo>
                    <a:lnTo>
                      <a:pt x="264" y="693"/>
                    </a:lnTo>
                    <a:lnTo>
                      <a:pt x="253" y="694"/>
                    </a:lnTo>
                    <a:lnTo>
                      <a:pt x="244" y="694"/>
                    </a:lnTo>
                    <a:lnTo>
                      <a:pt x="234" y="694"/>
                    </a:lnTo>
                    <a:lnTo>
                      <a:pt x="224" y="695"/>
                    </a:lnTo>
                    <a:lnTo>
                      <a:pt x="214" y="695"/>
                    </a:lnTo>
                    <a:lnTo>
                      <a:pt x="205" y="697"/>
                    </a:lnTo>
                    <a:lnTo>
                      <a:pt x="194" y="697"/>
                    </a:lnTo>
                    <a:lnTo>
                      <a:pt x="194" y="698"/>
                    </a:lnTo>
                    <a:lnTo>
                      <a:pt x="194" y="699"/>
                    </a:lnTo>
                    <a:lnTo>
                      <a:pt x="194" y="702"/>
                    </a:lnTo>
                    <a:lnTo>
                      <a:pt x="194" y="703"/>
                    </a:lnTo>
                    <a:lnTo>
                      <a:pt x="203" y="703"/>
                    </a:lnTo>
                    <a:lnTo>
                      <a:pt x="214" y="703"/>
                    </a:lnTo>
                    <a:lnTo>
                      <a:pt x="223" y="703"/>
                    </a:lnTo>
                    <a:lnTo>
                      <a:pt x="234" y="703"/>
                    </a:lnTo>
                    <a:lnTo>
                      <a:pt x="243" y="703"/>
                    </a:lnTo>
                    <a:lnTo>
                      <a:pt x="253" y="703"/>
                    </a:lnTo>
                    <a:lnTo>
                      <a:pt x="263" y="704"/>
                    </a:lnTo>
                    <a:lnTo>
                      <a:pt x="273" y="704"/>
                    </a:lnTo>
                    <a:lnTo>
                      <a:pt x="272" y="717"/>
                    </a:lnTo>
                    <a:lnTo>
                      <a:pt x="268" y="724"/>
                    </a:lnTo>
                    <a:lnTo>
                      <a:pt x="263" y="727"/>
                    </a:lnTo>
                    <a:lnTo>
                      <a:pt x="256" y="728"/>
                    </a:lnTo>
                    <a:lnTo>
                      <a:pt x="249" y="728"/>
                    </a:lnTo>
                    <a:lnTo>
                      <a:pt x="240" y="727"/>
                    </a:lnTo>
                    <a:lnTo>
                      <a:pt x="230" y="727"/>
                    </a:lnTo>
                    <a:lnTo>
                      <a:pt x="219" y="728"/>
                    </a:lnTo>
                    <a:lnTo>
                      <a:pt x="220" y="729"/>
                    </a:lnTo>
                    <a:lnTo>
                      <a:pt x="222" y="729"/>
                    </a:lnTo>
                    <a:lnTo>
                      <a:pt x="224" y="731"/>
                    </a:lnTo>
                    <a:lnTo>
                      <a:pt x="228" y="731"/>
                    </a:lnTo>
                    <a:lnTo>
                      <a:pt x="234" y="732"/>
                    </a:lnTo>
                    <a:lnTo>
                      <a:pt x="241" y="732"/>
                    </a:lnTo>
                    <a:lnTo>
                      <a:pt x="253" y="733"/>
                    </a:lnTo>
                    <a:lnTo>
                      <a:pt x="268" y="734"/>
                    </a:lnTo>
                    <a:lnTo>
                      <a:pt x="268" y="739"/>
                    </a:lnTo>
                    <a:lnTo>
                      <a:pt x="268" y="743"/>
                    </a:lnTo>
                    <a:lnTo>
                      <a:pt x="268" y="748"/>
                    </a:lnTo>
                    <a:lnTo>
                      <a:pt x="269" y="753"/>
                    </a:lnTo>
                    <a:lnTo>
                      <a:pt x="261" y="753"/>
                    </a:lnTo>
                    <a:lnTo>
                      <a:pt x="255" y="755"/>
                    </a:lnTo>
                    <a:lnTo>
                      <a:pt x="248" y="755"/>
                    </a:lnTo>
                    <a:lnTo>
                      <a:pt x="240" y="755"/>
                    </a:lnTo>
                    <a:lnTo>
                      <a:pt x="234" y="756"/>
                    </a:lnTo>
                    <a:lnTo>
                      <a:pt x="227" y="756"/>
                    </a:lnTo>
                    <a:lnTo>
                      <a:pt x="220" y="757"/>
                    </a:lnTo>
                    <a:lnTo>
                      <a:pt x="214" y="757"/>
                    </a:lnTo>
                    <a:lnTo>
                      <a:pt x="216" y="758"/>
                    </a:lnTo>
                    <a:lnTo>
                      <a:pt x="223" y="760"/>
                    </a:lnTo>
                    <a:lnTo>
                      <a:pt x="230" y="761"/>
                    </a:lnTo>
                    <a:lnTo>
                      <a:pt x="238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61" y="763"/>
                    </a:lnTo>
                    <a:lnTo>
                      <a:pt x="267" y="763"/>
                    </a:lnTo>
                    <a:lnTo>
                      <a:pt x="267" y="768"/>
                    </a:lnTo>
                    <a:lnTo>
                      <a:pt x="267" y="771"/>
                    </a:lnTo>
                    <a:lnTo>
                      <a:pt x="265" y="776"/>
                    </a:lnTo>
                    <a:lnTo>
                      <a:pt x="264" y="782"/>
                    </a:lnTo>
                    <a:lnTo>
                      <a:pt x="261" y="782"/>
                    </a:lnTo>
                    <a:lnTo>
                      <a:pt x="259" y="782"/>
                    </a:lnTo>
                    <a:lnTo>
                      <a:pt x="253" y="782"/>
                    </a:lnTo>
                    <a:lnTo>
                      <a:pt x="247" y="782"/>
                    </a:lnTo>
                    <a:lnTo>
                      <a:pt x="239" y="782"/>
                    </a:lnTo>
                    <a:lnTo>
                      <a:pt x="228" y="782"/>
                    </a:lnTo>
                    <a:lnTo>
                      <a:pt x="216" y="782"/>
                    </a:lnTo>
                    <a:lnTo>
                      <a:pt x="202" y="782"/>
                    </a:lnTo>
                    <a:lnTo>
                      <a:pt x="202" y="784"/>
                    </a:lnTo>
                    <a:lnTo>
                      <a:pt x="202" y="785"/>
                    </a:lnTo>
                    <a:lnTo>
                      <a:pt x="202" y="786"/>
                    </a:lnTo>
                    <a:lnTo>
                      <a:pt x="202" y="787"/>
                    </a:lnTo>
                    <a:lnTo>
                      <a:pt x="216" y="789"/>
                    </a:lnTo>
                    <a:lnTo>
                      <a:pt x="227" y="789"/>
                    </a:lnTo>
                    <a:lnTo>
                      <a:pt x="236" y="790"/>
                    </a:lnTo>
                    <a:lnTo>
                      <a:pt x="243" y="790"/>
                    </a:lnTo>
                    <a:lnTo>
                      <a:pt x="248" y="790"/>
                    </a:lnTo>
                    <a:lnTo>
                      <a:pt x="252" y="791"/>
                    </a:lnTo>
                    <a:lnTo>
                      <a:pt x="257" y="791"/>
                    </a:lnTo>
                    <a:lnTo>
                      <a:pt x="264" y="792"/>
                    </a:lnTo>
                    <a:lnTo>
                      <a:pt x="264" y="798"/>
                    </a:lnTo>
                    <a:lnTo>
                      <a:pt x="263" y="801"/>
                    </a:lnTo>
                    <a:lnTo>
                      <a:pt x="263" y="805"/>
                    </a:lnTo>
                    <a:lnTo>
                      <a:pt x="261" y="810"/>
                    </a:lnTo>
                    <a:lnTo>
                      <a:pt x="253" y="810"/>
                    </a:lnTo>
                    <a:lnTo>
                      <a:pt x="244" y="810"/>
                    </a:lnTo>
                    <a:lnTo>
                      <a:pt x="234" y="810"/>
                    </a:lnTo>
                    <a:lnTo>
                      <a:pt x="222" y="810"/>
                    </a:lnTo>
                    <a:lnTo>
                      <a:pt x="211" y="811"/>
                    </a:lnTo>
                    <a:lnTo>
                      <a:pt x="202" y="811"/>
                    </a:lnTo>
                    <a:lnTo>
                      <a:pt x="195" y="813"/>
                    </a:lnTo>
                    <a:lnTo>
                      <a:pt x="190" y="815"/>
                    </a:lnTo>
                    <a:lnTo>
                      <a:pt x="193" y="816"/>
                    </a:lnTo>
                    <a:lnTo>
                      <a:pt x="197" y="816"/>
                    </a:lnTo>
                    <a:lnTo>
                      <a:pt x="201" y="818"/>
                    </a:lnTo>
                    <a:lnTo>
                      <a:pt x="206" y="818"/>
                    </a:lnTo>
                    <a:lnTo>
                      <a:pt x="214" y="818"/>
                    </a:lnTo>
                    <a:lnTo>
                      <a:pt x="224" y="819"/>
                    </a:lnTo>
                    <a:lnTo>
                      <a:pt x="240" y="819"/>
                    </a:lnTo>
                    <a:lnTo>
                      <a:pt x="260" y="820"/>
                    </a:lnTo>
                    <a:lnTo>
                      <a:pt x="260" y="827"/>
                    </a:lnTo>
                    <a:lnTo>
                      <a:pt x="259" y="834"/>
                    </a:lnTo>
                    <a:lnTo>
                      <a:pt x="259" y="840"/>
                    </a:lnTo>
                    <a:lnTo>
                      <a:pt x="257" y="848"/>
                    </a:lnTo>
                    <a:lnTo>
                      <a:pt x="252" y="848"/>
                    </a:lnTo>
                    <a:lnTo>
                      <a:pt x="247" y="848"/>
                    </a:lnTo>
                    <a:lnTo>
                      <a:pt x="241" y="848"/>
                    </a:lnTo>
                    <a:lnTo>
                      <a:pt x="238" y="848"/>
                    </a:lnTo>
                    <a:lnTo>
                      <a:pt x="232" y="848"/>
                    </a:lnTo>
                    <a:lnTo>
                      <a:pt x="227" y="848"/>
                    </a:lnTo>
                    <a:lnTo>
                      <a:pt x="222" y="848"/>
                    </a:lnTo>
                    <a:lnTo>
                      <a:pt x="218" y="848"/>
                    </a:lnTo>
                    <a:lnTo>
                      <a:pt x="218" y="849"/>
                    </a:lnTo>
                    <a:lnTo>
                      <a:pt x="218" y="851"/>
                    </a:lnTo>
                    <a:lnTo>
                      <a:pt x="218" y="853"/>
                    </a:lnTo>
                    <a:lnTo>
                      <a:pt x="218" y="854"/>
                    </a:lnTo>
                    <a:lnTo>
                      <a:pt x="236" y="856"/>
                    </a:lnTo>
                    <a:lnTo>
                      <a:pt x="247" y="857"/>
                    </a:lnTo>
                    <a:lnTo>
                      <a:pt x="252" y="858"/>
                    </a:lnTo>
                    <a:lnTo>
                      <a:pt x="256" y="859"/>
                    </a:lnTo>
                    <a:lnTo>
                      <a:pt x="255" y="863"/>
                    </a:lnTo>
                    <a:lnTo>
                      <a:pt x="255" y="866"/>
                    </a:lnTo>
                    <a:lnTo>
                      <a:pt x="255" y="869"/>
                    </a:lnTo>
                    <a:lnTo>
                      <a:pt x="253" y="872"/>
                    </a:lnTo>
                    <a:lnTo>
                      <a:pt x="247" y="872"/>
                    </a:lnTo>
                    <a:lnTo>
                      <a:pt x="240" y="872"/>
                    </a:lnTo>
                    <a:lnTo>
                      <a:pt x="232" y="872"/>
                    </a:lnTo>
                    <a:lnTo>
                      <a:pt x="224" y="871"/>
                    </a:lnTo>
                    <a:lnTo>
                      <a:pt x="215" y="871"/>
                    </a:lnTo>
                    <a:lnTo>
                      <a:pt x="207" y="869"/>
                    </a:lnTo>
                    <a:lnTo>
                      <a:pt x="199" y="869"/>
                    </a:lnTo>
                    <a:lnTo>
                      <a:pt x="191" y="869"/>
                    </a:lnTo>
                    <a:lnTo>
                      <a:pt x="190" y="869"/>
                    </a:lnTo>
                    <a:lnTo>
                      <a:pt x="190" y="871"/>
                    </a:lnTo>
                    <a:lnTo>
                      <a:pt x="190" y="871"/>
                    </a:lnTo>
                    <a:lnTo>
                      <a:pt x="190" y="872"/>
                    </a:lnTo>
                    <a:lnTo>
                      <a:pt x="198" y="873"/>
                    </a:lnTo>
                    <a:lnTo>
                      <a:pt x="206" y="875"/>
                    </a:lnTo>
                    <a:lnTo>
                      <a:pt x="214" y="876"/>
                    </a:lnTo>
                    <a:lnTo>
                      <a:pt x="222" y="877"/>
                    </a:lnTo>
                    <a:lnTo>
                      <a:pt x="230" y="880"/>
                    </a:lnTo>
                    <a:lnTo>
                      <a:pt x="238" y="881"/>
                    </a:lnTo>
                    <a:lnTo>
                      <a:pt x="245" y="882"/>
                    </a:lnTo>
                    <a:lnTo>
                      <a:pt x="253" y="883"/>
                    </a:lnTo>
                    <a:lnTo>
                      <a:pt x="252" y="890"/>
                    </a:lnTo>
                    <a:lnTo>
                      <a:pt x="252" y="893"/>
                    </a:lnTo>
                    <a:lnTo>
                      <a:pt x="251" y="897"/>
                    </a:lnTo>
                    <a:lnTo>
                      <a:pt x="248" y="901"/>
                    </a:lnTo>
                    <a:lnTo>
                      <a:pt x="243" y="901"/>
                    </a:lnTo>
                    <a:lnTo>
                      <a:pt x="236" y="901"/>
                    </a:lnTo>
                    <a:lnTo>
                      <a:pt x="231" y="901"/>
                    </a:lnTo>
                    <a:lnTo>
                      <a:pt x="224" y="901"/>
                    </a:lnTo>
                    <a:lnTo>
                      <a:pt x="219" y="901"/>
                    </a:lnTo>
                    <a:lnTo>
                      <a:pt x="213" y="901"/>
                    </a:lnTo>
                    <a:lnTo>
                      <a:pt x="207" y="901"/>
                    </a:lnTo>
                    <a:lnTo>
                      <a:pt x="201" y="901"/>
                    </a:lnTo>
                    <a:lnTo>
                      <a:pt x="201" y="901"/>
                    </a:lnTo>
                    <a:lnTo>
                      <a:pt x="201" y="902"/>
                    </a:lnTo>
                    <a:lnTo>
                      <a:pt x="199" y="902"/>
                    </a:lnTo>
                    <a:lnTo>
                      <a:pt x="199" y="904"/>
                    </a:lnTo>
                    <a:lnTo>
                      <a:pt x="201" y="905"/>
                    </a:lnTo>
                    <a:lnTo>
                      <a:pt x="202" y="905"/>
                    </a:lnTo>
                    <a:lnTo>
                      <a:pt x="203" y="906"/>
                    </a:lnTo>
                    <a:lnTo>
                      <a:pt x="207" y="906"/>
                    </a:lnTo>
                    <a:lnTo>
                      <a:pt x="214" y="907"/>
                    </a:lnTo>
                    <a:lnTo>
                      <a:pt x="222" y="909"/>
                    </a:lnTo>
                    <a:lnTo>
                      <a:pt x="234" y="910"/>
                    </a:lnTo>
                    <a:lnTo>
                      <a:pt x="249" y="911"/>
                    </a:lnTo>
                    <a:lnTo>
                      <a:pt x="248" y="919"/>
                    </a:lnTo>
                    <a:lnTo>
                      <a:pt x="248" y="924"/>
                    </a:lnTo>
                    <a:lnTo>
                      <a:pt x="247" y="926"/>
                    </a:lnTo>
                    <a:lnTo>
                      <a:pt x="245" y="928"/>
                    </a:lnTo>
                    <a:lnTo>
                      <a:pt x="236" y="928"/>
                    </a:lnTo>
                    <a:lnTo>
                      <a:pt x="228" y="926"/>
                    </a:lnTo>
                    <a:lnTo>
                      <a:pt x="219" y="926"/>
                    </a:lnTo>
                    <a:lnTo>
                      <a:pt x="211" y="926"/>
                    </a:lnTo>
                    <a:lnTo>
                      <a:pt x="203" y="925"/>
                    </a:lnTo>
                    <a:lnTo>
                      <a:pt x="194" y="925"/>
                    </a:lnTo>
                    <a:lnTo>
                      <a:pt x="186" y="925"/>
                    </a:lnTo>
                    <a:lnTo>
                      <a:pt x="177" y="925"/>
                    </a:lnTo>
                    <a:lnTo>
                      <a:pt x="181" y="928"/>
                    </a:lnTo>
                    <a:lnTo>
                      <a:pt x="187" y="930"/>
                    </a:lnTo>
                    <a:lnTo>
                      <a:pt x="195" y="931"/>
                    </a:lnTo>
                    <a:lnTo>
                      <a:pt x="206" y="933"/>
                    </a:lnTo>
                    <a:lnTo>
                      <a:pt x="218" y="935"/>
                    </a:lnTo>
                    <a:lnTo>
                      <a:pt x="228" y="936"/>
                    </a:lnTo>
                    <a:lnTo>
                      <a:pt x="238" y="936"/>
                    </a:lnTo>
                    <a:lnTo>
                      <a:pt x="245" y="938"/>
                    </a:lnTo>
                    <a:lnTo>
                      <a:pt x="244" y="943"/>
                    </a:lnTo>
                    <a:lnTo>
                      <a:pt x="244" y="948"/>
                    </a:lnTo>
                    <a:lnTo>
                      <a:pt x="243" y="954"/>
                    </a:lnTo>
                    <a:lnTo>
                      <a:pt x="243" y="959"/>
                    </a:lnTo>
                    <a:lnTo>
                      <a:pt x="238" y="959"/>
                    </a:lnTo>
                    <a:lnTo>
                      <a:pt x="231" y="959"/>
                    </a:lnTo>
                    <a:lnTo>
                      <a:pt x="226" y="959"/>
                    </a:lnTo>
                    <a:lnTo>
                      <a:pt x="220" y="958"/>
                    </a:lnTo>
                    <a:lnTo>
                      <a:pt x="214" y="958"/>
                    </a:lnTo>
                    <a:lnTo>
                      <a:pt x="209" y="958"/>
                    </a:lnTo>
                    <a:lnTo>
                      <a:pt x="202" y="958"/>
                    </a:lnTo>
                    <a:lnTo>
                      <a:pt x="197" y="958"/>
                    </a:lnTo>
                    <a:lnTo>
                      <a:pt x="197" y="959"/>
                    </a:lnTo>
                    <a:lnTo>
                      <a:pt x="197" y="960"/>
                    </a:lnTo>
                    <a:lnTo>
                      <a:pt x="197" y="962"/>
                    </a:lnTo>
                    <a:lnTo>
                      <a:pt x="197" y="963"/>
                    </a:lnTo>
                    <a:lnTo>
                      <a:pt x="211" y="965"/>
                    </a:lnTo>
                    <a:lnTo>
                      <a:pt x="222" y="967"/>
                    </a:lnTo>
                    <a:lnTo>
                      <a:pt x="230" y="968"/>
                    </a:lnTo>
                    <a:lnTo>
                      <a:pt x="235" y="969"/>
                    </a:lnTo>
                    <a:lnTo>
                      <a:pt x="239" y="969"/>
                    </a:lnTo>
                    <a:lnTo>
                      <a:pt x="241" y="970"/>
                    </a:lnTo>
                    <a:lnTo>
                      <a:pt x="243" y="970"/>
                    </a:lnTo>
                    <a:lnTo>
                      <a:pt x="244" y="972"/>
                    </a:lnTo>
                    <a:lnTo>
                      <a:pt x="243" y="976"/>
                    </a:lnTo>
                    <a:lnTo>
                      <a:pt x="243" y="981"/>
                    </a:lnTo>
                    <a:lnTo>
                      <a:pt x="241" y="984"/>
                    </a:lnTo>
                    <a:lnTo>
                      <a:pt x="241" y="989"/>
                    </a:lnTo>
                    <a:lnTo>
                      <a:pt x="235" y="989"/>
                    </a:lnTo>
                    <a:lnTo>
                      <a:pt x="230" y="989"/>
                    </a:lnTo>
                    <a:lnTo>
                      <a:pt x="223" y="989"/>
                    </a:lnTo>
                    <a:lnTo>
                      <a:pt x="218" y="991"/>
                    </a:lnTo>
                    <a:lnTo>
                      <a:pt x="211" y="991"/>
                    </a:lnTo>
                    <a:lnTo>
                      <a:pt x="206" y="991"/>
                    </a:lnTo>
                    <a:lnTo>
                      <a:pt x="199" y="992"/>
                    </a:lnTo>
                    <a:lnTo>
                      <a:pt x="194" y="992"/>
                    </a:lnTo>
                    <a:lnTo>
                      <a:pt x="193" y="992"/>
                    </a:lnTo>
                    <a:lnTo>
                      <a:pt x="193" y="993"/>
                    </a:lnTo>
                    <a:lnTo>
                      <a:pt x="191" y="993"/>
                    </a:lnTo>
                    <a:lnTo>
                      <a:pt x="191" y="994"/>
                    </a:lnTo>
                    <a:lnTo>
                      <a:pt x="194" y="996"/>
                    </a:lnTo>
                    <a:lnTo>
                      <a:pt x="198" y="996"/>
                    </a:lnTo>
                    <a:lnTo>
                      <a:pt x="201" y="997"/>
                    </a:lnTo>
                    <a:lnTo>
                      <a:pt x="205" y="997"/>
                    </a:lnTo>
                    <a:lnTo>
                      <a:pt x="210" y="997"/>
                    </a:lnTo>
                    <a:lnTo>
                      <a:pt x="216" y="998"/>
                    </a:lnTo>
                    <a:lnTo>
                      <a:pt x="226" y="998"/>
                    </a:lnTo>
                    <a:lnTo>
                      <a:pt x="239" y="1000"/>
                    </a:lnTo>
                    <a:lnTo>
                      <a:pt x="236" y="1018"/>
                    </a:lnTo>
                    <a:lnTo>
                      <a:pt x="231" y="1025"/>
                    </a:lnTo>
                    <a:lnTo>
                      <a:pt x="222" y="1025"/>
                    </a:lnTo>
                    <a:lnTo>
                      <a:pt x="202" y="1023"/>
                    </a:lnTo>
                    <a:lnTo>
                      <a:pt x="202" y="1023"/>
                    </a:lnTo>
                    <a:lnTo>
                      <a:pt x="202" y="1025"/>
                    </a:lnTo>
                    <a:lnTo>
                      <a:pt x="201" y="1025"/>
                    </a:lnTo>
                    <a:lnTo>
                      <a:pt x="201" y="1026"/>
                    </a:lnTo>
                    <a:lnTo>
                      <a:pt x="209" y="1029"/>
                    </a:lnTo>
                    <a:lnTo>
                      <a:pt x="215" y="1031"/>
                    </a:lnTo>
                    <a:lnTo>
                      <a:pt x="223" y="1032"/>
                    </a:lnTo>
                    <a:lnTo>
                      <a:pt x="235" y="1034"/>
                    </a:lnTo>
                    <a:lnTo>
                      <a:pt x="234" y="1039"/>
                    </a:lnTo>
                    <a:lnTo>
                      <a:pt x="234" y="1042"/>
                    </a:lnTo>
                    <a:lnTo>
                      <a:pt x="232" y="1046"/>
                    </a:lnTo>
                    <a:lnTo>
                      <a:pt x="232" y="1051"/>
                    </a:lnTo>
                    <a:lnTo>
                      <a:pt x="226" y="1051"/>
                    </a:lnTo>
                    <a:lnTo>
                      <a:pt x="219" y="1051"/>
                    </a:lnTo>
                    <a:lnTo>
                      <a:pt x="213" y="1051"/>
                    </a:lnTo>
                    <a:lnTo>
                      <a:pt x="206" y="1051"/>
                    </a:lnTo>
                    <a:lnTo>
                      <a:pt x="199" y="1051"/>
                    </a:lnTo>
                    <a:lnTo>
                      <a:pt x="193" y="1051"/>
                    </a:lnTo>
                    <a:lnTo>
                      <a:pt x="186" y="1051"/>
                    </a:lnTo>
                    <a:lnTo>
                      <a:pt x="180" y="1051"/>
                    </a:lnTo>
                    <a:lnTo>
                      <a:pt x="187" y="1054"/>
                    </a:lnTo>
                    <a:lnTo>
                      <a:pt x="197" y="1055"/>
                    </a:lnTo>
                    <a:lnTo>
                      <a:pt x="206" y="1056"/>
                    </a:lnTo>
                    <a:lnTo>
                      <a:pt x="215" y="1058"/>
                    </a:lnTo>
                    <a:lnTo>
                      <a:pt x="222" y="1060"/>
                    </a:lnTo>
                    <a:lnTo>
                      <a:pt x="227" y="1064"/>
                    </a:lnTo>
                    <a:lnTo>
                      <a:pt x="230" y="1070"/>
                    </a:lnTo>
                    <a:lnTo>
                      <a:pt x="230" y="1080"/>
                    </a:lnTo>
                    <a:lnTo>
                      <a:pt x="223" y="1080"/>
                    </a:lnTo>
                    <a:lnTo>
                      <a:pt x="215" y="1079"/>
                    </a:lnTo>
                    <a:lnTo>
                      <a:pt x="209" y="1079"/>
                    </a:lnTo>
                    <a:lnTo>
                      <a:pt x="201" y="1079"/>
                    </a:lnTo>
                    <a:lnTo>
                      <a:pt x="194" y="1079"/>
                    </a:lnTo>
                    <a:lnTo>
                      <a:pt x="186" y="1079"/>
                    </a:lnTo>
                    <a:lnTo>
                      <a:pt x="180" y="1079"/>
                    </a:lnTo>
                    <a:lnTo>
                      <a:pt x="172" y="1079"/>
                    </a:lnTo>
                    <a:lnTo>
                      <a:pt x="176" y="1083"/>
                    </a:lnTo>
                    <a:lnTo>
                      <a:pt x="181" y="1084"/>
                    </a:lnTo>
                    <a:lnTo>
                      <a:pt x="189" y="1085"/>
                    </a:lnTo>
                    <a:lnTo>
                      <a:pt x="197" y="1085"/>
                    </a:lnTo>
                    <a:lnTo>
                      <a:pt x="206" y="1087"/>
                    </a:lnTo>
                    <a:lnTo>
                      <a:pt x="214" y="1088"/>
                    </a:lnTo>
                    <a:lnTo>
                      <a:pt x="222" y="1089"/>
                    </a:lnTo>
                    <a:lnTo>
                      <a:pt x="228" y="1093"/>
                    </a:lnTo>
                    <a:lnTo>
                      <a:pt x="228" y="1095"/>
                    </a:lnTo>
                    <a:lnTo>
                      <a:pt x="227" y="1098"/>
                    </a:lnTo>
                    <a:lnTo>
                      <a:pt x="227" y="1101"/>
                    </a:lnTo>
                    <a:lnTo>
                      <a:pt x="226" y="1103"/>
                    </a:lnTo>
                    <a:lnTo>
                      <a:pt x="219" y="1104"/>
                    </a:lnTo>
                    <a:lnTo>
                      <a:pt x="213" y="1106"/>
                    </a:lnTo>
                    <a:lnTo>
                      <a:pt x="206" y="1106"/>
                    </a:lnTo>
                    <a:lnTo>
                      <a:pt x="199" y="1106"/>
                    </a:lnTo>
                    <a:lnTo>
                      <a:pt x="191" y="1106"/>
                    </a:lnTo>
                    <a:lnTo>
                      <a:pt x="185" y="1106"/>
                    </a:lnTo>
                    <a:lnTo>
                      <a:pt x="178" y="1106"/>
                    </a:lnTo>
                    <a:lnTo>
                      <a:pt x="173" y="1106"/>
                    </a:lnTo>
                    <a:lnTo>
                      <a:pt x="173" y="1107"/>
                    </a:lnTo>
                    <a:lnTo>
                      <a:pt x="173" y="1108"/>
                    </a:lnTo>
                    <a:lnTo>
                      <a:pt x="173" y="1109"/>
                    </a:lnTo>
                    <a:lnTo>
                      <a:pt x="173" y="1111"/>
                    </a:lnTo>
                    <a:lnTo>
                      <a:pt x="189" y="1112"/>
                    </a:lnTo>
                    <a:lnTo>
                      <a:pt x="199" y="1113"/>
                    </a:lnTo>
                    <a:lnTo>
                      <a:pt x="209" y="1113"/>
                    </a:lnTo>
                    <a:lnTo>
                      <a:pt x="214" y="1113"/>
                    </a:lnTo>
                    <a:lnTo>
                      <a:pt x="218" y="1114"/>
                    </a:lnTo>
                    <a:lnTo>
                      <a:pt x="222" y="1114"/>
                    </a:lnTo>
                    <a:lnTo>
                      <a:pt x="223" y="1113"/>
                    </a:lnTo>
                    <a:lnTo>
                      <a:pt x="226" y="1113"/>
                    </a:lnTo>
                    <a:lnTo>
                      <a:pt x="224" y="1124"/>
                    </a:lnTo>
                    <a:lnTo>
                      <a:pt x="224" y="1130"/>
                    </a:lnTo>
                    <a:lnTo>
                      <a:pt x="223" y="1133"/>
                    </a:lnTo>
                    <a:lnTo>
                      <a:pt x="222" y="1136"/>
                    </a:lnTo>
                    <a:lnTo>
                      <a:pt x="201" y="1135"/>
                    </a:lnTo>
                    <a:lnTo>
                      <a:pt x="186" y="1133"/>
                    </a:lnTo>
                    <a:lnTo>
                      <a:pt x="174" y="1133"/>
                    </a:lnTo>
                    <a:lnTo>
                      <a:pt x="166" y="1132"/>
                    </a:lnTo>
                    <a:lnTo>
                      <a:pt x="160" y="1132"/>
                    </a:lnTo>
                    <a:lnTo>
                      <a:pt x="156" y="1132"/>
                    </a:lnTo>
                    <a:lnTo>
                      <a:pt x="151" y="1133"/>
                    </a:lnTo>
                    <a:lnTo>
                      <a:pt x="147" y="1133"/>
                    </a:lnTo>
                    <a:lnTo>
                      <a:pt x="149" y="1135"/>
                    </a:lnTo>
                    <a:lnTo>
                      <a:pt x="156" y="1136"/>
                    </a:lnTo>
                    <a:lnTo>
                      <a:pt x="165" y="1138"/>
                    </a:lnTo>
                    <a:lnTo>
                      <a:pt x="176" y="1140"/>
                    </a:lnTo>
                    <a:lnTo>
                      <a:pt x="187" y="1141"/>
                    </a:lnTo>
                    <a:lnTo>
                      <a:pt x="199" y="1143"/>
                    </a:lnTo>
                    <a:lnTo>
                      <a:pt x="211" y="1145"/>
                    </a:lnTo>
                    <a:lnTo>
                      <a:pt x="222" y="1146"/>
                    </a:lnTo>
                    <a:lnTo>
                      <a:pt x="220" y="1151"/>
                    </a:lnTo>
                    <a:lnTo>
                      <a:pt x="220" y="1157"/>
                    </a:lnTo>
                    <a:lnTo>
                      <a:pt x="220" y="1162"/>
                    </a:lnTo>
                    <a:lnTo>
                      <a:pt x="220" y="1169"/>
                    </a:lnTo>
                    <a:lnTo>
                      <a:pt x="215" y="1169"/>
                    </a:lnTo>
                    <a:lnTo>
                      <a:pt x="210" y="1169"/>
                    </a:lnTo>
                    <a:lnTo>
                      <a:pt x="206" y="1169"/>
                    </a:lnTo>
                    <a:lnTo>
                      <a:pt x="201" y="1167"/>
                    </a:lnTo>
                    <a:lnTo>
                      <a:pt x="195" y="1167"/>
                    </a:lnTo>
                    <a:lnTo>
                      <a:pt x="190" y="1167"/>
                    </a:lnTo>
                    <a:lnTo>
                      <a:pt x="185" y="1167"/>
                    </a:lnTo>
                    <a:lnTo>
                      <a:pt x="180" y="1167"/>
                    </a:lnTo>
                    <a:lnTo>
                      <a:pt x="180" y="1169"/>
                    </a:lnTo>
                    <a:lnTo>
                      <a:pt x="180" y="1169"/>
                    </a:lnTo>
                    <a:lnTo>
                      <a:pt x="180" y="1170"/>
                    </a:lnTo>
                    <a:lnTo>
                      <a:pt x="178" y="1170"/>
                    </a:lnTo>
                    <a:lnTo>
                      <a:pt x="180" y="1171"/>
                    </a:lnTo>
                    <a:lnTo>
                      <a:pt x="182" y="1172"/>
                    </a:lnTo>
                    <a:lnTo>
                      <a:pt x="184" y="1172"/>
                    </a:lnTo>
                    <a:lnTo>
                      <a:pt x="187" y="1174"/>
                    </a:lnTo>
                    <a:lnTo>
                      <a:pt x="191" y="1175"/>
                    </a:lnTo>
                    <a:lnTo>
                      <a:pt x="198" y="1175"/>
                    </a:lnTo>
                    <a:lnTo>
                      <a:pt x="207" y="1176"/>
                    </a:lnTo>
                    <a:lnTo>
                      <a:pt x="219" y="1178"/>
                    </a:lnTo>
                    <a:lnTo>
                      <a:pt x="218" y="1184"/>
                    </a:lnTo>
                    <a:lnTo>
                      <a:pt x="218" y="1190"/>
                    </a:lnTo>
                    <a:lnTo>
                      <a:pt x="216" y="1196"/>
                    </a:lnTo>
                    <a:lnTo>
                      <a:pt x="216" y="1203"/>
                    </a:lnTo>
                    <a:lnTo>
                      <a:pt x="215" y="1203"/>
                    </a:lnTo>
                    <a:lnTo>
                      <a:pt x="214" y="1203"/>
                    </a:lnTo>
                    <a:lnTo>
                      <a:pt x="211" y="1203"/>
                    </a:lnTo>
                    <a:lnTo>
                      <a:pt x="207" y="1203"/>
                    </a:lnTo>
                    <a:lnTo>
                      <a:pt x="199" y="1203"/>
                    </a:lnTo>
                    <a:lnTo>
                      <a:pt x="189" y="1202"/>
                    </a:lnTo>
                    <a:lnTo>
                      <a:pt x="174" y="1200"/>
                    </a:lnTo>
                    <a:lnTo>
                      <a:pt x="155" y="1198"/>
                    </a:lnTo>
                    <a:lnTo>
                      <a:pt x="153" y="1199"/>
                    </a:lnTo>
                    <a:lnTo>
                      <a:pt x="153" y="1200"/>
                    </a:lnTo>
                    <a:lnTo>
                      <a:pt x="153" y="1202"/>
                    </a:lnTo>
                    <a:lnTo>
                      <a:pt x="152" y="1203"/>
                    </a:lnTo>
                    <a:lnTo>
                      <a:pt x="158" y="1203"/>
                    </a:lnTo>
                    <a:lnTo>
                      <a:pt x="166" y="1204"/>
                    </a:lnTo>
                    <a:lnTo>
                      <a:pt x="177" y="1205"/>
                    </a:lnTo>
                    <a:lnTo>
                      <a:pt x="186" y="1207"/>
                    </a:lnTo>
                    <a:lnTo>
                      <a:pt x="197" y="1209"/>
                    </a:lnTo>
                    <a:lnTo>
                      <a:pt x="205" y="1210"/>
                    </a:lnTo>
                    <a:lnTo>
                      <a:pt x="211" y="1212"/>
                    </a:lnTo>
                    <a:lnTo>
                      <a:pt x="215" y="1213"/>
                    </a:lnTo>
                    <a:lnTo>
                      <a:pt x="215" y="1223"/>
                    </a:lnTo>
                    <a:lnTo>
                      <a:pt x="215" y="1228"/>
                    </a:lnTo>
                    <a:lnTo>
                      <a:pt x="214" y="1231"/>
                    </a:lnTo>
                    <a:lnTo>
                      <a:pt x="211" y="1233"/>
                    </a:lnTo>
                    <a:lnTo>
                      <a:pt x="205" y="1233"/>
                    </a:lnTo>
                    <a:lnTo>
                      <a:pt x="198" y="1232"/>
                    </a:lnTo>
                    <a:lnTo>
                      <a:pt x="191" y="1232"/>
                    </a:lnTo>
                    <a:lnTo>
                      <a:pt x="186" y="1231"/>
                    </a:lnTo>
                    <a:lnTo>
                      <a:pt x="180" y="1231"/>
                    </a:lnTo>
                    <a:lnTo>
                      <a:pt x="173" y="1231"/>
                    </a:lnTo>
                    <a:lnTo>
                      <a:pt x="166" y="1229"/>
                    </a:lnTo>
                    <a:lnTo>
                      <a:pt x="160" y="1229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1"/>
                    </a:lnTo>
                    <a:lnTo>
                      <a:pt x="158" y="1232"/>
                    </a:lnTo>
                    <a:lnTo>
                      <a:pt x="160" y="1233"/>
                    </a:lnTo>
                    <a:lnTo>
                      <a:pt x="162" y="1233"/>
                    </a:lnTo>
                    <a:lnTo>
                      <a:pt x="165" y="1234"/>
                    </a:lnTo>
                    <a:lnTo>
                      <a:pt x="169" y="1236"/>
                    </a:lnTo>
                    <a:lnTo>
                      <a:pt x="174" y="1237"/>
                    </a:lnTo>
                    <a:lnTo>
                      <a:pt x="184" y="1238"/>
                    </a:lnTo>
                    <a:lnTo>
                      <a:pt x="194" y="1241"/>
                    </a:lnTo>
                    <a:lnTo>
                      <a:pt x="210" y="1243"/>
                    </a:lnTo>
                    <a:lnTo>
                      <a:pt x="211" y="1248"/>
                    </a:lnTo>
                    <a:lnTo>
                      <a:pt x="211" y="1252"/>
                    </a:lnTo>
                    <a:lnTo>
                      <a:pt x="210" y="1256"/>
                    </a:lnTo>
                    <a:lnTo>
                      <a:pt x="209" y="1261"/>
                    </a:lnTo>
                    <a:lnTo>
                      <a:pt x="191" y="1260"/>
                    </a:lnTo>
                    <a:lnTo>
                      <a:pt x="178" y="1258"/>
                    </a:lnTo>
                    <a:lnTo>
                      <a:pt x="169" y="1257"/>
                    </a:lnTo>
                    <a:lnTo>
                      <a:pt x="162" y="1257"/>
                    </a:lnTo>
                    <a:lnTo>
                      <a:pt x="157" y="1256"/>
                    </a:lnTo>
                    <a:lnTo>
                      <a:pt x="155" y="1256"/>
                    </a:lnTo>
                    <a:lnTo>
                      <a:pt x="153" y="1257"/>
                    </a:lnTo>
                    <a:lnTo>
                      <a:pt x="152" y="1257"/>
                    </a:lnTo>
                    <a:lnTo>
                      <a:pt x="157" y="1260"/>
                    </a:lnTo>
                    <a:lnTo>
                      <a:pt x="162" y="1262"/>
                    </a:lnTo>
                    <a:lnTo>
                      <a:pt x="169" y="1263"/>
                    </a:lnTo>
                    <a:lnTo>
                      <a:pt x="177" y="1266"/>
                    </a:lnTo>
                    <a:lnTo>
                      <a:pt x="185" y="1267"/>
                    </a:lnTo>
                    <a:lnTo>
                      <a:pt x="193" y="1268"/>
                    </a:lnTo>
                    <a:lnTo>
                      <a:pt x="201" y="1270"/>
                    </a:lnTo>
                    <a:lnTo>
                      <a:pt x="207" y="1271"/>
                    </a:lnTo>
                    <a:lnTo>
                      <a:pt x="206" y="1275"/>
                    </a:lnTo>
                    <a:lnTo>
                      <a:pt x="206" y="1277"/>
                    </a:lnTo>
                    <a:lnTo>
                      <a:pt x="206" y="1281"/>
                    </a:lnTo>
                    <a:lnTo>
                      <a:pt x="206" y="1285"/>
                    </a:lnTo>
                    <a:lnTo>
                      <a:pt x="195" y="1285"/>
                    </a:lnTo>
                    <a:lnTo>
                      <a:pt x="185" y="1284"/>
                    </a:lnTo>
                    <a:lnTo>
                      <a:pt x="174" y="1284"/>
                    </a:lnTo>
                    <a:lnTo>
                      <a:pt x="165" y="1282"/>
                    </a:lnTo>
                    <a:lnTo>
                      <a:pt x="155" y="1282"/>
                    </a:lnTo>
                    <a:lnTo>
                      <a:pt x="144" y="1281"/>
                    </a:lnTo>
                    <a:lnTo>
                      <a:pt x="133" y="1281"/>
                    </a:lnTo>
                    <a:lnTo>
                      <a:pt x="123" y="1281"/>
                    </a:lnTo>
                    <a:lnTo>
                      <a:pt x="123" y="1282"/>
                    </a:lnTo>
                    <a:lnTo>
                      <a:pt x="123" y="1284"/>
                    </a:lnTo>
                    <a:lnTo>
                      <a:pt x="123" y="1285"/>
                    </a:lnTo>
                    <a:lnTo>
                      <a:pt x="123" y="1286"/>
                    </a:lnTo>
                    <a:lnTo>
                      <a:pt x="133" y="1287"/>
                    </a:lnTo>
                    <a:lnTo>
                      <a:pt x="143" y="1289"/>
                    </a:lnTo>
                    <a:lnTo>
                      <a:pt x="153" y="1290"/>
                    </a:lnTo>
                    <a:lnTo>
                      <a:pt x="162" y="1290"/>
                    </a:lnTo>
                    <a:lnTo>
                      <a:pt x="173" y="1291"/>
                    </a:lnTo>
                    <a:lnTo>
                      <a:pt x="182" y="1292"/>
                    </a:lnTo>
                    <a:lnTo>
                      <a:pt x="193" y="1294"/>
                    </a:lnTo>
                    <a:lnTo>
                      <a:pt x="202" y="1295"/>
                    </a:lnTo>
                    <a:lnTo>
                      <a:pt x="202" y="1299"/>
                    </a:lnTo>
                    <a:lnTo>
                      <a:pt x="203" y="1303"/>
                    </a:lnTo>
                    <a:lnTo>
                      <a:pt x="203" y="1306"/>
                    </a:lnTo>
                    <a:lnTo>
                      <a:pt x="203" y="1310"/>
                    </a:lnTo>
                    <a:lnTo>
                      <a:pt x="199" y="1310"/>
                    </a:lnTo>
                    <a:lnTo>
                      <a:pt x="191" y="1310"/>
                    </a:lnTo>
                    <a:lnTo>
                      <a:pt x="184" y="1309"/>
                    </a:lnTo>
                    <a:lnTo>
                      <a:pt x="173" y="1308"/>
                    </a:lnTo>
                    <a:lnTo>
                      <a:pt x="161" y="1306"/>
                    </a:lnTo>
                    <a:lnTo>
                      <a:pt x="149" y="1305"/>
                    </a:lnTo>
                    <a:lnTo>
                      <a:pt x="137" y="1304"/>
                    </a:lnTo>
                    <a:lnTo>
                      <a:pt x="127" y="1304"/>
                    </a:lnTo>
                    <a:lnTo>
                      <a:pt x="129" y="1306"/>
                    </a:lnTo>
                    <a:lnTo>
                      <a:pt x="136" y="1310"/>
                    </a:lnTo>
                    <a:lnTo>
                      <a:pt x="145" y="1311"/>
                    </a:lnTo>
                    <a:lnTo>
                      <a:pt x="157" y="1314"/>
                    </a:lnTo>
                    <a:lnTo>
                      <a:pt x="169" y="1315"/>
                    </a:lnTo>
                    <a:lnTo>
                      <a:pt x="181" y="1318"/>
                    </a:lnTo>
                    <a:lnTo>
                      <a:pt x="191" y="1319"/>
                    </a:lnTo>
                    <a:lnTo>
                      <a:pt x="199" y="1320"/>
                    </a:lnTo>
                    <a:lnTo>
                      <a:pt x="201" y="1324"/>
                    </a:lnTo>
                    <a:lnTo>
                      <a:pt x="201" y="1328"/>
                    </a:lnTo>
                    <a:lnTo>
                      <a:pt x="201" y="1332"/>
                    </a:lnTo>
                    <a:lnTo>
                      <a:pt x="199" y="1339"/>
                    </a:lnTo>
                    <a:lnTo>
                      <a:pt x="191" y="1338"/>
                    </a:lnTo>
                    <a:lnTo>
                      <a:pt x="182" y="1337"/>
                    </a:lnTo>
                    <a:lnTo>
                      <a:pt x="174" y="1335"/>
                    </a:lnTo>
                    <a:lnTo>
                      <a:pt x="165" y="1334"/>
                    </a:lnTo>
                    <a:lnTo>
                      <a:pt x="157" y="1333"/>
                    </a:lnTo>
                    <a:lnTo>
                      <a:pt x="149" y="1332"/>
                    </a:lnTo>
                    <a:lnTo>
                      <a:pt x="141" y="1332"/>
                    </a:lnTo>
                    <a:lnTo>
                      <a:pt x="135" y="1332"/>
                    </a:lnTo>
                    <a:lnTo>
                      <a:pt x="140" y="1334"/>
                    </a:lnTo>
                    <a:lnTo>
                      <a:pt x="147" y="1337"/>
                    </a:lnTo>
                    <a:lnTo>
                      <a:pt x="155" y="1339"/>
                    </a:lnTo>
                    <a:lnTo>
                      <a:pt x="164" y="1342"/>
                    </a:lnTo>
                    <a:lnTo>
                      <a:pt x="172" y="1344"/>
                    </a:lnTo>
                    <a:lnTo>
                      <a:pt x="181" y="1345"/>
                    </a:lnTo>
                    <a:lnTo>
                      <a:pt x="190" y="1348"/>
                    </a:lnTo>
                    <a:lnTo>
                      <a:pt x="199" y="1349"/>
                    </a:lnTo>
                    <a:lnTo>
                      <a:pt x="198" y="1356"/>
                    </a:lnTo>
                    <a:lnTo>
                      <a:pt x="198" y="1361"/>
                    </a:lnTo>
                    <a:lnTo>
                      <a:pt x="197" y="1367"/>
                    </a:lnTo>
                    <a:lnTo>
                      <a:pt x="195" y="1373"/>
                    </a:lnTo>
                    <a:lnTo>
                      <a:pt x="190" y="1373"/>
                    </a:lnTo>
                    <a:lnTo>
                      <a:pt x="184" y="1372"/>
                    </a:lnTo>
                    <a:lnTo>
                      <a:pt x="176" y="1372"/>
                    </a:lnTo>
                    <a:lnTo>
                      <a:pt x="168" y="1371"/>
                    </a:lnTo>
                    <a:lnTo>
                      <a:pt x="160" y="1371"/>
                    </a:lnTo>
                    <a:lnTo>
                      <a:pt x="153" y="1369"/>
                    </a:lnTo>
                    <a:lnTo>
                      <a:pt x="147" y="1369"/>
                    </a:lnTo>
                    <a:lnTo>
                      <a:pt x="141" y="1369"/>
                    </a:lnTo>
                    <a:lnTo>
                      <a:pt x="145" y="1372"/>
                    </a:lnTo>
                    <a:lnTo>
                      <a:pt x="151" y="1373"/>
                    </a:lnTo>
                    <a:lnTo>
                      <a:pt x="157" y="1376"/>
                    </a:lnTo>
                    <a:lnTo>
                      <a:pt x="164" y="1377"/>
                    </a:lnTo>
                    <a:lnTo>
                      <a:pt x="172" y="1380"/>
                    </a:lnTo>
                    <a:lnTo>
                      <a:pt x="180" y="1381"/>
                    </a:lnTo>
                    <a:lnTo>
                      <a:pt x="187" y="1382"/>
                    </a:lnTo>
                    <a:lnTo>
                      <a:pt x="194" y="1383"/>
                    </a:lnTo>
                    <a:lnTo>
                      <a:pt x="194" y="1391"/>
                    </a:lnTo>
                    <a:lnTo>
                      <a:pt x="194" y="1396"/>
                    </a:lnTo>
                    <a:lnTo>
                      <a:pt x="193" y="1400"/>
                    </a:lnTo>
                    <a:lnTo>
                      <a:pt x="191" y="1405"/>
                    </a:lnTo>
                    <a:lnTo>
                      <a:pt x="181" y="1404"/>
                    </a:lnTo>
                    <a:lnTo>
                      <a:pt x="170" y="1402"/>
                    </a:lnTo>
                    <a:lnTo>
                      <a:pt x="161" y="1401"/>
                    </a:lnTo>
                    <a:lnTo>
                      <a:pt x="151" y="1398"/>
                    </a:lnTo>
                    <a:lnTo>
                      <a:pt x="140" y="1398"/>
                    </a:lnTo>
                    <a:lnTo>
                      <a:pt x="131" y="1397"/>
                    </a:lnTo>
                    <a:lnTo>
                      <a:pt x="122" y="1397"/>
                    </a:lnTo>
                    <a:lnTo>
                      <a:pt x="112" y="1397"/>
                    </a:lnTo>
                    <a:lnTo>
                      <a:pt x="114" y="1398"/>
                    </a:lnTo>
                    <a:lnTo>
                      <a:pt x="116" y="1398"/>
                    </a:lnTo>
                    <a:lnTo>
                      <a:pt x="119" y="1400"/>
                    </a:lnTo>
                    <a:lnTo>
                      <a:pt x="126" y="1401"/>
                    </a:lnTo>
                    <a:lnTo>
                      <a:pt x="135" y="1404"/>
                    </a:lnTo>
                    <a:lnTo>
                      <a:pt x="148" y="1406"/>
                    </a:lnTo>
                    <a:lnTo>
                      <a:pt x="166" y="1410"/>
                    </a:lnTo>
                    <a:lnTo>
                      <a:pt x="190" y="1415"/>
                    </a:lnTo>
                    <a:lnTo>
                      <a:pt x="189" y="1419"/>
                    </a:lnTo>
                    <a:lnTo>
                      <a:pt x="189" y="1422"/>
                    </a:lnTo>
                    <a:lnTo>
                      <a:pt x="189" y="1427"/>
                    </a:lnTo>
                    <a:lnTo>
                      <a:pt x="187" y="1431"/>
                    </a:lnTo>
                    <a:lnTo>
                      <a:pt x="180" y="1431"/>
                    </a:lnTo>
                    <a:lnTo>
                      <a:pt x="173" y="1430"/>
                    </a:lnTo>
                    <a:lnTo>
                      <a:pt x="165" y="1430"/>
                    </a:lnTo>
                    <a:lnTo>
                      <a:pt x="158" y="1429"/>
                    </a:lnTo>
                    <a:lnTo>
                      <a:pt x="151" y="1427"/>
                    </a:lnTo>
                    <a:lnTo>
                      <a:pt x="143" y="1427"/>
                    </a:lnTo>
                    <a:lnTo>
                      <a:pt x="136" y="1426"/>
                    </a:lnTo>
                    <a:lnTo>
                      <a:pt x="128" y="1426"/>
                    </a:lnTo>
                    <a:lnTo>
                      <a:pt x="129" y="1427"/>
                    </a:lnTo>
                    <a:lnTo>
                      <a:pt x="129" y="1429"/>
                    </a:lnTo>
                    <a:lnTo>
                      <a:pt x="129" y="1430"/>
                    </a:lnTo>
                    <a:lnTo>
                      <a:pt x="131" y="1431"/>
                    </a:lnTo>
                    <a:lnTo>
                      <a:pt x="137" y="1433"/>
                    </a:lnTo>
                    <a:lnTo>
                      <a:pt x="144" y="1434"/>
                    </a:lnTo>
                    <a:lnTo>
                      <a:pt x="151" y="1435"/>
                    </a:lnTo>
                    <a:lnTo>
                      <a:pt x="157" y="1436"/>
                    </a:lnTo>
                    <a:lnTo>
                      <a:pt x="165" y="1438"/>
                    </a:lnTo>
                    <a:lnTo>
                      <a:pt x="172" y="1439"/>
                    </a:lnTo>
                    <a:lnTo>
                      <a:pt x="178" y="1440"/>
                    </a:lnTo>
                    <a:lnTo>
                      <a:pt x="186" y="1441"/>
                    </a:lnTo>
                    <a:lnTo>
                      <a:pt x="186" y="1448"/>
                    </a:lnTo>
                    <a:lnTo>
                      <a:pt x="185" y="1457"/>
                    </a:lnTo>
                    <a:lnTo>
                      <a:pt x="184" y="1464"/>
                    </a:lnTo>
                    <a:lnTo>
                      <a:pt x="182" y="1464"/>
                    </a:lnTo>
                    <a:lnTo>
                      <a:pt x="173" y="1463"/>
                    </a:lnTo>
                    <a:lnTo>
                      <a:pt x="165" y="1462"/>
                    </a:lnTo>
                    <a:lnTo>
                      <a:pt x="156" y="1460"/>
                    </a:lnTo>
                    <a:lnTo>
                      <a:pt x="148" y="1459"/>
                    </a:lnTo>
                    <a:lnTo>
                      <a:pt x="139" y="1458"/>
                    </a:lnTo>
                    <a:lnTo>
                      <a:pt x="131" y="1457"/>
                    </a:lnTo>
                    <a:lnTo>
                      <a:pt x="122" y="1455"/>
                    </a:lnTo>
                    <a:lnTo>
                      <a:pt x="114" y="1454"/>
                    </a:lnTo>
                    <a:lnTo>
                      <a:pt x="114" y="1455"/>
                    </a:lnTo>
                    <a:lnTo>
                      <a:pt x="114" y="1457"/>
                    </a:lnTo>
                    <a:lnTo>
                      <a:pt x="114" y="1458"/>
                    </a:lnTo>
                    <a:lnTo>
                      <a:pt x="114" y="1459"/>
                    </a:lnTo>
                    <a:lnTo>
                      <a:pt x="124" y="1462"/>
                    </a:lnTo>
                    <a:lnTo>
                      <a:pt x="133" y="1463"/>
                    </a:lnTo>
                    <a:lnTo>
                      <a:pt x="140" y="1464"/>
                    </a:lnTo>
                    <a:lnTo>
                      <a:pt x="147" y="1465"/>
                    </a:lnTo>
                    <a:lnTo>
                      <a:pt x="155" y="1467"/>
                    </a:lnTo>
                    <a:lnTo>
                      <a:pt x="161" y="1468"/>
                    </a:lnTo>
                    <a:lnTo>
                      <a:pt x="172" y="1469"/>
                    </a:lnTo>
                    <a:lnTo>
                      <a:pt x="184" y="1470"/>
                    </a:lnTo>
                    <a:lnTo>
                      <a:pt x="184" y="1475"/>
                    </a:lnTo>
                    <a:lnTo>
                      <a:pt x="182" y="1482"/>
                    </a:lnTo>
                    <a:lnTo>
                      <a:pt x="182" y="1489"/>
                    </a:lnTo>
                    <a:lnTo>
                      <a:pt x="181" y="1496"/>
                    </a:lnTo>
                    <a:lnTo>
                      <a:pt x="173" y="1496"/>
                    </a:lnTo>
                    <a:lnTo>
                      <a:pt x="164" y="1494"/>
                    </a:lnTo>
                    <a:lnTo>
                      <a:pt x="156" y="1493"/>
                    </a:lnTo>
                    <a:lnTo>
                      <a:pt x="149" y="1492"/>
                    </a:lnTo>
                    <a:lnTo>
                      <a:pt x="141" y="1491"/>
                    </a:lnTo>
                    <a:lnTo>
                      <a:pt x="133" y="1488"/>
                    </a:lnTo>
                    <a:lnTo>
                      <a:pt x="127" y="1487"/>
                    </a:lnTo>
                    <a:lnTo>
                      <a:pt x="120" y="1484"/>
                    </a:lnTo>
                    <a:lnTo>
                      <a:pt x="120" y="1486"/>
                    </a:lnTo>
                    <a:lnTo>
                      <a:pt x="120" y="1488"/>
                    </a:lnTo>
                    <a:lnTo>
                      <a:pt x="120" y="1489"/>
                    </a:lnTo>
                    <a:lnTo>
                      <a:pt x="122" y="1491"/>
                    </a:lnTo>
                    <a:lnTo>
                      <a:pt x="129" y="1492"/>
                    </a:lnTo>
                    <a:lnTo>
                      <a:pt x="136" y="1494"/>
                    </a:lnTo>
                    <a:lnTo>
                      <a:pt x="144" y="1496"/>
                    </a:lnTo>
                    <a:lnTo>
                      <a:pt x="151" y="1498"/>
                    </a:lnTo>
                    <a:lnTo>
                      <a:pt x="157" y="1499"/>
                    </a:lnTo>
                    <a:lnTo>
                      <a:pt x="165" y="1502"/>
                    </a:lnTo>
                    <a:lnTo>
                      <a:pt x="172" y="1503"/>
                    </a:lnTo>
                    <a:lnTo>
                      <a:pt x="180" y="1506"/>
                    </a:lnTo>
                    <a:lnTo>
                      <a:pt x="180" y="1511"/>
                    </a:lnTo>
                    <a:lnTo>
                      <a:pt x="178" y="1516"/>
                    </a:lnTo>
                    <a:lnTo>
                      <a:pt x="178" y="1522"/>
                    </a:lnTo>
                    <a:lnTo>
                      <a:pt x="177" y="1527"/>
                    </a:lnTo>
                    <a:lnTo>
                      <a:pt x="168" y="1527"/>
                    </a:lnTo>
                    <a:lnTo>
                      <a:pt x="158" y="1526"/>
                    </a:lnTo>
                    <a:lnTo>
                      <a:pt x="148" y="1525"/>
                    </a:lnTo>
                    <a:lnTo>
                      <a:pt x="139" y="1522"/>
                    </a:lnTo>
                    <a:lnTo>
                      <a:pt x="129" y="1520"/>
                    </a:lnTo>
                    <a:lnTo>
                      <a:pt x="120" y="1517"/>
                    </a:lnTo>
                    <a:lnTo>
                      <a:pt x="112" y="1516"/>
                    </a:lnTo>
                    <a:lnTo>
                      <a:pt x="104" y="1513"/>
                    </a:lnTo>
                    <a:lnTo>
                      <a:pt x="106" y="1515"/>
                    </a:lnTo>
                    <a:lnTo>
                      <a:pt x="106" y="1516"/>
                    </a:lnTo>
                    <a:lnTo>
                      <a:pt x="106" y="1518"/>
                    </a:lnTo>
                    <a:lnTo>
                      <a:pt x="106" y="1520"/>
                    </a:lnTo>
                    <a:lnTo>
                      <a:pt x="128" y="1526"/>
                    </a:lnTo>
                    <a:lnTo>
                      <a:pt x="144" y="1530"/>
                    </a:lnTo>
                    <a:lnTo>
                      <a:pt x="156" y="1534"/>
                    </a:lnTo>
                    <a:lnTo>
                      <a:pt x="164" y="1535"/>
                    </a:lnTo>
                    <a:lnTo>
                      <a:pt x="169" y="1537"/>
                    </a:lnTo>
                    <a:lnTo>
                      <a:pt x="172" y="1539"/>
                    </a:lnTo>
                    <a:lnTo>
                      <a:pt x="174" y="1539"/>
                    </a:lnTo>
                    <a:lnTo>
                      <a:pt x="176" y="1540"/>
                    </a:lnTo>
                    <a:lnTo>
                      <a:pt x="174" y="1545"/>
                    </a:lnTo>
                    <a:lnTo>
                      <a:pt x="174" y="1549"/>
                    </a:lnTo>
                    <a:lnTo>
                      <a:pt x="174" y="1552"/>
                    </a:lnTo>
                    <a:lnTo>
                      <a:pt x="173" y="1558"/>
                    </a:lnTo>
                    <a:lnTo>
                      <a:pt x="165" y="1558"/>
                    </a:lnTo>
                    <a:lnTo>
                      <a:pt x="156" y="1556"/>
                    </a:lnTo>
                    <a:lnTo>
                      <a:pt x="148" y="1554"/>
                    </a:lnTo>
                    <a:lnTo>
                      <a:pt x="139" y="1551"/>
                    </a:lnTo>
                    <a:lnTo>
                      <a:pt x="131" y="1549"/>
                    </a:lnTo>
                    <a:lnTo>
                      <a:pt x="123" y="1547"/>
                    </a:lnTo>
                    <a:lnTo>
                      <a:pt x="115" y="1547"/>
                    </a:lnTo>
                    <a:lnTo>
                      <a:pt x="108" y="1547"/>
                    </a:lnTo>
                    <a:lnTo>
                      <a:pt x="112" y="1551"/>
                    </a:lnTo>
                    <a:lnTo>
                      <a:pt x="119" y="1554"/>
                    </a:lnTo>
                    <a:lnTo>
                      <a:pt x="127" y="1556"/>
                    </a:lnTo>
                    <a:lnTo>
                      <a:pt x="136" y="1560"/>
                    </a:lnTo>
                    <a:lnTo>
                      <a:pt x="145" y="1563"/>
                    </a:lnTo>
                    <a:lnTo>
                      <a:pt x="155" y="1565"/>
                    </a:lnTo>
                    <a:lnTo>
                      <a:pt x="164" y="1566"/>
                    </a:lnTo>
                    <a:lnTo>
                      <a:pt x="172" y="1569"/>
                    </a:lnTo>
                    <a:lnTo>
                      <a:pt x="172" y="1574"/>
                    </a:lnTo>
                    <a:lnTo>
                      <a:pt x="172" y="1578"/>
                    </a:lnTo>
                    <a:lnTo>
                      <a:pt x="170" y="1582"/>
                    </a:lnTo>
                    <a:lnTo>
                      <a:pt x="169" y="1588"/>
                    </a:lnTo>
                    <a:lnTo>
                      <a:pt x="162" y="1587"/>
                    </a:lnTo>
                    <a:lnTo>
                      <a:pt x="156" y="1585"/>
                    </a:lnTo>
                    <a:lnTo>
                      <a:pt x="149" y="1584"/>
                    </a:lnTo>
                    <a:lnTo>
                      <a:pt x="141" y="1583"/>
                    </a:lnTo>
                    <a:lnTo>
                      <a:pt x="133" y="1582"/>
                    </a:lnTo>
                    <a:lnTo>
                      <a:pt x="126" y="1580"/>
                    </a:lnTo>
                    <a:lnTo>
                      <a:pt x="119" y="1579"/>
                    </a:lnTo>
                    <a:lnTo>
                      <a:pt x="112" y="1578"/>
                    </a:lnTo>
                    <a:lnTo>
                      <a:pt x="112" y="1579"/>
                    </a:lnTo>
                    <a:lnTo>
                      <a:pt x="114" y="1580"/>
                    </a:lnTo>
                    <a:lnTo>
                      <a:pt x="114" y="1582"/>
                    </a:lnTo>
                    <a:lnTo>
                      <a:pt x="114" y="1583"/>
                    </a:lnTo>
                    <a:lnTo>
                      <a:pt x="131" y="1588"/>
                    </a:lnTo>
                    <a:lnTo>
                      <a:pt x="143" y="1592"/>
                    </a:lnTo>
                    <a:lnTo>
                      <a:pt x="152" y="1594"/>
                    </a:lnTo>
                    <a:lnTo>
                      <a:pt x="158" y="1597"/>
                    </a:lnTo>
                    <a:lnTo>
                      <a:pt x="162" y="1598"/>
                    </a:lnTo>
                    <a:lnTo>
                      <a:pt x="165" y="1599"/>
                    </a:lnTo>
                    <a:lnTo>
                      <a:pt x="166" y="1599"/>
                    </a:lnTo>
                    <a:lnTo>
                      <a:pt x="168" y="1600"/>
                    </a:lnTo>
                    <a:lnTo>
                      <a:pt x="168" y="1606"/>
                    </a:lnTo>
                    <a:lnTo>
                      <a:pt x="168" y="1611"/>
                    </a:lnTo>
                    <a:lnTo>
                      <a:pt x="166" y="1617"/>
                    </a:lnTo>
                    <a:lnTo>
                      <a:pt x="166" y="1622"/>
                    </a:lnTo>
                    <a:lnTo>
                      <a:pt x="161" y="1622"/>
                    </a:lnTo>
                    <a:lnTo>
                      <a:pt x="153" y="1621"/>
                    </a:lnTo>
                    <a:lnTo>
                      <a:pt x="144" y="1619"/>
                    </a:lnTo>
                    <a:lnTo>
                      <a:pt x="133" y="1616"/>
                    </a:lnTo>
                    <a:lnTo>
                      <a:pt x="123" y="1613"/>
                    </a:lnTo>
                    <a:lnTo>
                      <a:pt x="112" y="1611"/>
                    </a:lnTo>
                    <a:lnTo>
                      <a:pt x="103" y="1608"/>
                    </a:lnTo>
                    <a:lnTo>
                      <a:pt x="95" y="1608"/>
                    </a:lnTo>
                    <a:lnTo>
                      <a:pt x="95" y="1609"/>
                    </a:lnTo>
                    <a:lnTo>
                      <a:pt x="97" y="1609"/>
                    </a:lnTo>
                    <a:lnTo>
                      <a:pt x="100" y="1611"/>
                    </a:lnTo>
                    <a:lnTo>
                      <a:pt x="106" y="1613"/>
                    </a:lnTo>
                    <a:lnTo>
                      <a:pt x="114" y="1616"/>
                    </a:lnTo>
                    <a:lnTo>
                      <a:pt x="126" y="1619"/>
                    </a:lnTo>
                    <a:lnTo>
                      <a:pt x="144" y="1624"/>
                    </a:lnTo>
                    <a:lnTo>
                      <a:pt x="166" y="1631"/>
                    </a:lnTo>
                    <a:lnTo>
                      <a:pt x="165" y="1636"/>
                    </a:lnTo>
                    <a:lnTo>
                      <a:pt x="165" y="1641"/>
                    </a:lnTo>
                    <a:lnTo>
                      <a:pt x="164" y="1647"/>
                    </a:lnTo>
                    <a:lnTo>
                      <a:pt x="162" y="1652"/>
                    </a:lnTo>
                    <a:lnTo>
                      <a:pt x="151" y="1652"/>
                    </a:lnTo>
                    <a:lnTo>
                      <a:pt x="139" y="1650"/>
                    </a:lnTo>
                    <a:lnTo>
                      <a:pt x="127" y="1646"/>
                    </a:lnTo>
                    <a:lnTo>
                      <a:pt x="115" y="1642"/>
                    </a:lnTo>
                    <a:lnTo>
                      <a:pt x="103" y="1638"/>
                    </a:lnTo>
                    <a:lnTo>
                      <a:pt x="91" y="1636"/>
                    </a:lnTo>
                    <a:lnTo>
                      <a:pt x="79" y="1635"/>
                    </a:lnTo>
                    <a:lnTo>
                      <a:pt x="69" y="1635"/>
                    </a:lnTo>
                    <a:lnTo>
                      <a:pt x="74" y="1638"/>
                    </a:lnTo>
                    <a:lnTo>
                      <a:pt x="83" y="1641"/>
                    </a:lnTo>
                    <a:lnTo>
                      <a:pt x="95" y="1646"/>
                    </a:lnTo>
                    <a:lnTo>
                      <a:pt x="108" y="1650"/>
                    </a:lnTo>
                    <a:lnTo>
                      <a:pt x="123" y="1653"/>
                    </a:lnTo>
                    <a:lnTo>
                      <a:pt x="137" y="1657"/>
                    </a:lnTo>
                    <a:lnTo>
                      <a:pt x="149" y="1661"/>
                    </a:lnTo>
                    <a:lnTo>
                      <a:pt x="158" y="1664"/>
                    </a:lnTo>
                    <a:lnTo>
                      <a:pt x="158" y="1669"/>
                    </a:lnTo>
                    <a:lnTo>
                      <a:pt x="158" y="1674"/>
                    </a:lnTo>
                    <a:lnTo>
                      <a:pt x="158" y="1679"/>
                    </a:lnTo>
                    <a:lnTo>
                      <a:pt x="158" y="1684"/>
                    </a:lnTo>
                    <a:lnTo>
                      <a:pt x="153" y="1685"/>
                    </a:lnTo>
                    <a:lnTo>
                      <a:pt x="145" y="1684"/>
                    </a:lnTo>
                    <a:lnTo>
                      <a:pt x="135" y="1681"/>
                    </a:lnTo>
                    <a:lnTo>
                      <a:pt x="123" y="1679"/>
                    </a:lnTo>
                    <a:lnTo>
                      <a:pt x="111" y="1676"/>
                    </a:lnTo>
                    <a:lnTo>
                      <a:pt x="102" y="1672"/>
                    </a:lnTo>
                    <a:lnTo>
                      <a:pt x="94" y="1671"/>
                    </a:lnTo>
                    <a:lnTo>
                      <a:pt x="91" y="1670"/>
                    </a:lnTo>
                    <a:lnTo>
                      <a:pt x="90" y="1670"/>
                    </a:lnTo>
                    <a:lnTo>
                      <a:pt x="90" y="1671"/>
                    </a:lnTo>
                    <a:lnTo>
                      <a:pt x="89" y="1671"/>
                    </a:lnTo>
                    <a:lnTo>
                      <a:pt x="89" y="1672"/>
                    </a:lnTo>
                    <a:lnTo>
                      <a:pt x="91" y="1674"/>
                    </a:lnTo>
                    <a:lnTo>
                      <a:pt x="98" y="1676"/>
                    </a:lnTo>
                    <a:lnTo>
                      <a:pt x="107" y="1679"/>
                    </a:lnTo>
                    <a:lnTo>
                      <a:pt x="118" y="1683"/>
                    </a:lnTo>
                    <a:lnTo>
                      <a:pt x="128" y="1686"/>
                    </a:lnTo>
                    <a:lnTo>
                      <a:pt x="140" y="1689"/>
                    </a:lnTo>
                    <a:lnTo>
                      <a:pt x="149" y="1693"/>
                    </a:lnTo>
                    <a:lnTo>
                      <a:pt x="156" y="1695"/>
                    </a:lnTo>
                    <a:lnTo>
                      <a:pt x="155" y="1700"/>
                    </a:lnTo>
                    <a:lnTo>
                      <a:pt x="155" y="1704"/>
                    </a:lnTo>
                    <a:lnTo>
                      <a:pt x="155" y="1708"/>
                    </a:lnTo>
                    <a:lnTo>
                      <a:pt x="155" y="1713"/>
                    </a:lnTo>
                    <a:lnTo>
                      <a:pt x="149" y="1712"/>
                    </a:lnTo>
                    <a:lnTo>
                      <a:pt x="141" y="1710"/>
                    </a:lnTo>
                    <a:lnTo>
                      <a:pt x="129" y="1708"/>
                    </a:lnTo>
                    <a:lnTo>
                      <a:pt x="118" y="1704"/>
                    </a:lnTo>
                    <a:lnTo>
                      <a:pt x="106" y="1700"/>
                    </a:lnTo>
                    <a:lnTo>
                      <a:pt x="94" y="1698"/>
                    </a:lnTo>
                    <a:lnTo>
                      <a:pt x="85" y="1695"/>
                    </a:lnTo>
                    <a:lnTo>
                      <a:pt x="78" y="1694"/>
                    </a:lnTo>
                    <a:lnTo>
                      <a:pt x="79" y="1695"/>
                    </a:lnTo>
                    <a:lnTo>
                      <a:pt x="79" y="1696"/>
                    </a:lnTo>
                    <a:lnTo>
                      <a:pt x="79" y="1698"/>
                    </a:lnTo>
                    <a:lnTo>
                      <a:pt x="81" y="1699"/>
                    </a:lnTo>
                    <a:lnTo>
                      <a:pt x="95" y="1704"/>
                    </a:lnTo>
                    <a:lnTo>
                      <a:pt x="106" y="1707"/>
                    </a:lnTo>
                    <a:lnTo>
                      <a:pt x="115" y="1710"/>
                    </a:lnTo>
                    <a:lnTo>
                      <a:pt x="123" y="1713"/>
                    </a:lnTo>
                    <a:lnTo>
                      <a:pt x="128" y="1714"/>
                    </a:lnTo>
                    <a:lnTo>
                      <a:pt x="135" y="1717"/>
                    </a:lnTo>
                    <a:lnTo>
                      <a:pt x="143" y="1719"/>
                    </a:lnTo>
                    <a:lnTo>
                      <a:pt x="152" y="1723"/>
                    </a:lnTo>
                    <a:lnTo>
                      <a:pt x="153" y="1727"/>
                    </a:lnTo>
                    <a:lnTo>
                      <a:pt x="153" y="1730"/>
                    </a:lnTo>
                    <a:lnTo>
                      <a:pt x="152" y="1736"/>
                    </a:lnTo>
                    <a:lnTo>
                      <a:pt x="151" y="1743"/>
                    </a:lnTo>
                    <a:lnTo>
                      <a:pt x="141" y="1741"/>
                    </a:lnTo>
                    <a:lnTo>
                      <a:pt x="129" y="1737"/>
                    </a:lnTo>
                    <a:lnTo>
                      <a:pt x="116" y="1733"/>
                    </a:lnTo>
                    <a:lnTo>
                      <a:pt x="103" y="1728"/>
                    </a:lnTo>
                    <a:lnTo>
                      <a:pt x="90" y="1724"/>
                    </a:lnTo>
                    <a:lnTo>
                      <a:pt x="79" y="1722"/>
                    </a:lnTo>
                    <a:lnTo>
                      <a:pt x="72" y="1720"/>
                    </a:lnTo>
                    <a:lnTo>
                      <a:pt x="68" y="1723"/>
                    </a:lnTo>
                    <a:lnTo>
                      <a:pt x="72" y="1724"/>
                    </a:lnTo>
                    <a:lnTo>
                      <a:pt x="79" y="1728"/>
                    </a:lnTo>
                    <a:lnTo>
                      <a:pt x="91" y="1732"/>
                    </a:lnTo>
                    <a:lnTo>
                      <a:pt x="104" y="1737"/>
                    </a:lnTo>
                    <a:lnTo>
                      <a:pt x="119" y="1742"/>
                    </a:lnTo>
                    <a:lnTo>
                      <a:pt x="132" y="1747"/>
                    </a:lnTo>
                    <a:lnTo>
                      <a:pt x="143" y="1751"/>
                    </a:lnTo>
                    <a:lnTo>
                      <a:pt x="149" y="1753"/>
                    </a:lnTo>
                    <a:lnTo>
                      <a:pt x="148" y="1757"/>
                    </a:lnTo>
                    <a:lnTo>
                      <a:pt x="148" y="1761"/>
                    </a:lnTo>
                    <a:lnTo>
                      <a:pt x="148" y="1765"/>
                    </a:lnTo>
                    <a:lnTo>
                      <a:pt x="148" y="1768"/>
                    </a:lnTo>
                    <a:lnTo>
                      <a:pt x="141" y="1770"/>
                    </a:lnTo>
                    <a:lnTo>
                      <a:pt x="132" y="1768"/>
                    </a:lnTo>
                    <a:lnTo>
                      <a:pt x="124" y="1766"/>
                    </a:lnTo>
                    <a:lnTo>
                      <a:pt x="118" y="1763"/>
                    </a:lnTo>
                    <a:lnTo>
                      <a:pt x="118" y="1765"/>
                    </a:lnTo>
                    <a:lnTo>
                      <a:pt x="119" y="1766"/>
                    </a:lnTo>
                    <a:lnTo>
                      <a:pt x="119" y="1768"/>
                    </a:lnTo>
                    <a:lnTo>
                      <a:pt x="119" y="1770"/>
                    </a:lnTo>
                    <a:lnTo>
                      <a:pt x="126" y="1772"/>
                    </a:lnTo>
                    <a:lnTo>
                      <a:pt x="131" y="1775"/>
                    </a:lnTo>
                    <a:lnTo>
                      <a:pt x="137" y="1777"/>
                    </a:lnTo>
                    <a:lnTo>
                      <a:pt x="144" y="1780"/>
                    </a:lnTo>
                    <a:lnTo>
                      <a:pt x="144" y="1782"/>
                    </a:lnTo>
                    <a:lnTo>
                      <a:pt x="144" y="1785"/>
                    </a:lnTo>
                    <a:lnTo>
                      <a:pt x="144" y="1789"/>
                    </a:lnTo>
                    <a:lnTo>
                      <a:pt x="144" y="1791"/>
                    </a:lnTo>
                    <a:lnTo>
                      <a:pt x="143" y="1791"/>
                    </a:lnTo>
                    <a:lnTo>
                      <a:pt x="140" y="1791"/>
                    </a:lnTo>
                    <a:lnTo>
                      <a:pt x="139" y="1791"/>
                    </a:lnTo>
                    <a:lnTo>
                      <a:pt x="136" y="179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563" name="Group 12"/>
            <p:cNvGrpSpPr>
              <a:grpSpLocks/>
            </p:cNvGrpSpPr>
            <p:nvPr/>
          </p:nvGrpSpPr>
          <p:grpSpPr bwMode="auto">
            <a:xfrm>
              <a:off x="1580" y="1622"/>
              <a:ext cx="1255" cy="2307"/>
              <a:chOff x="4505" y="352"/>
              <a:chExt cx="342" cy="752"/>
            </a:xfrm>
          </p:grpSpPr>
          <p:sp>
            <p:nvSpPr>
              <p:cNvPr id="613389" name="Freeform 13"/>
              <p:cNvSpPr>
                <a:spLocks/>
              </p:cNvSpPr>
              <p:nvPr/>
            </p:nvSpPr>
            <p:spPr bwMode="auto">
              <a:xfrm>
                <a:off x="4505" y="352"/>
                <a:ext cx="342" cy="752"/>
              </a:xfrm>
              <a:custGeom>
                <a:avLst/>
                <a:gdLst>
                  <a:gd name="T0" fmla="*/ 154 w 1026"/>
                  <a:gd name="T1" fmla="*/ 1339 h 2257"/>
                  <a:gd name="T2" fmla="*/ 126 w 1026"/>
                  <a:gd name="T3" fmla="*/ 1162 h 2257"/>
                  <a:gd name="T4" fmla="*/ 82 w 1026"/>
                  <a:gd name="T5" fmla="*/ 1057 h 2257"/>
                  <a:gd name="T6" fmla="*/ 43 w 1026"/>
                  <a:gd name="T7" fmla="*/ 975 h 2257"/>
                  <a:gd name="T8" fmla="*/ 4 w 1026"/>
                  <a:gd name="T9" fmla="*/ 914 h 2257"/>
                  <a:gd name="T10" fmla="*/ 34 w 1026"/>
                  <a:gd name="T11" fmla="*/ 828 h 2257"/>
                  <a:gd name="T12" fmla="*/ 90 w 1026"/>
                  <a:gd name="T13" fmla="*/ 723 h 2257"/>
                  <a:gd name="T14" fmla="*/ 149 w 1026"/>
                  <a:gd name="T15" fmla="*/ 620 h 2257"/>
                  <a:gd name="T16" fmla="*/ 225 w 1026"/>
                  <a:gd name="T17" fmla="*/ 526 h 2257"/>
                  <a:gd name="T18" fmla="*/ 288 w 1026"/>
                  <a:gd name="T19" fmla="*/ 479 h 2257"/>
                  <a:gd name="T20" fmla="*/ 314 w 1026"/>
                  <a:gd name="T21" fmla="*/ 470 h 2257"/>
                  <a:gd name="T22" fmla="*/ 309 w 1026"/>
                  <a:gd name="T23" fmla="*/ 453 h 2257"/>
                  <a:gd name="T24" fmla="*/ 285 w 1026"/>
                  <a:gd name="T25" fmla="*/ 419 h 2257"/>
                  <a:gd name="T26" fmla="*/ 258 w 1026"/>
                  <a:gd name="T27" fmla="*/ 404 h 2257"/>
                  <a:gd name="T28" fmla="*/ 227 w 1026"/>
                  <a:gd name="T29" fmla="*/ 350 h 2257"/>
                  <a:gd name="T30" fmla="*/ 246 w 1026"/>
                  <a:gd name="T31" fmla="*/ 282 h 2257"/>
                  <a:gd name="T32" fmla="*/ 249 w 1026"/>
                  <a:gd name="T33" fmla="*/ 258 h 2257"/>
                  <a:gd name="T34" fmla="*/ 212 w 1026"/>
                  <a:gd name="T35" fmla="*/ 241 h 2257"/>
                  <a:gd name="T36" fmla="*/ 206 w 1026"/>
                  <a:gd name="T37" fmla="*/ 181 h 2257"/>
                  <a:gd name="T38" fmla="*/ 248 w 1026"/>
                  <a:gd name="T39" fmla="*/ 146 h 2257"/>
                  <a:gd name="T40" fmla="*/ 263 w 1026"/>
                  <a:gd name="T41" fmla="*/ 110 h 2257"/>
                  <a:gd name="T42" fmla="*/ 292 w 1026"/>
                  <a:gd name="T43" fmla="*/ 71 h 2257"/>
                  <a:gd name="T44" fmla="*/ 337 w 1026"/>
                  <a:gd name="T45" fmla="*/ 36 h 2257"/>
                  <a:gd name="T46" fmla="*/ 393 w 1026"/>
                  <a:gd name="T47" fmla="*/ 30 h 2257"/>
                  <a:gd name="T48" fmla="*/ 485 w 1026"/>
                  <a:gd name="T49" fmla="*/ 0 h 2257"/>
                  <a:gd name="T50" fmla="*/ 548 w 1026"/>
                  <a:gd name="T51" fmla="*/ 27 h 2257"/>
                  <a:gd name="T52" fmla="*/ 552 w 1026"/>
                  <a:gd name="T53" fmla="*/ 41 h 2257"/>
                  <a:gd name="T54" fmla="*/ 574 w 1026"/>
                  <a:gd name="T55" fmla="*/ 73 h 2257"/>
                  <a:gd name="T56" fmla="*/ 518 w 1026"/>
                  <a:gd name="T57" fmla="*/ 91 h 2257"/>
                  <a:gd name="T58" fmla="*/ 517 w 1026"/>
                  <a:gd name="T59" fmla="*/ 108 h 2257"/>
                  <a:gd name="T60" fmla="*/ 606 w 1026"/>
                  <a:gd name="T61" fmla="*/ 190 h 2257"/>
                  <a:gd name="T62" fmla="*/ 623 w 1026"/>
                  <a:gd name="T63" fmla="*/ 308 h 2257"/>
                  <a:gd name="T64" fmla="*/ 608 w 1026"/>
                  <a:gd name="T65" fmla="*/ 393 h 2257"/>
                  <a:gd name="T66" fmla="*/ 677 w 1026"/>
                  <a:gd name="T67" fmla="*/ 384 h 2257"/>
                  <a:gd name="T68" fmla="*/ 732 w 1026"/>
                  <a:gd name="T69" fmla="*/ 384 h 2257"/>
                  <a:gd name="T70" fmla="*/ 780 w 1026"/>
                  <a:gd name="T71" fmla="*/ 407 h 2257"/>
                  <a:gd name="T72" fmla="*/ 926 w 1026"/>
                  <a:gd name="T73" fmla="*/ 591 h 2257"/>
                  <a:gd name="T74" fmla="*/ 991 w 1026"/>
                  <a:gd name="T75" fmla="*/ 716 h 2257"/>
                  <a:gd name="T76" fmla="*/ 986 w 1026"/>
                  <a:gd name="T77" fmla="*/ 858 h 2257"/>
                  <a:gd name="T78" fmla="*/ 957 w 1026"/>
                  <a:gd name="T79" fmla="*/ 931 h 2257"/>
                  <a:gd name="T80" fmla="*/ 934 w 1026"/>
                  <a:gd name="T81" fmla="*/ 1007 h 2257"/>
                  <a:gd name="T82" fmla="*/ 972 w 1026"/>
                  <a:gd name="T83" fmla="*/ 1199 h 2257"/>
                  <a:gd name="T84" fmla="*/ 1026 w 1026"/>
                  <a:gd name="T85" fmla="*/ 1405 h 2257"/>
                  <a:gd name="T86" fmla="*/ 955 w 1026"/>
                  <a:gd name="T87" fmla="*/ 1509 h 2257"/>
                  <a:gd name="T88" fmla="*/ 935 w 1026"/>
                  <a:gd name="T89" fmla="*/ 1638 h 2257"/>
                  <a:gd name="T90" fmla="*/ 914 w 1026"/>
                  <a:gd name="T91" fmla="*/ 1732 h 2257"/>
                  <a:gd name="T92" fmla="*/ 865 w 1026"/>
                  <a:gd name="T93" fmla="*/ 1800 h 2257"/>
                  <a:gd name="T94" fmla="*/ 758 w 1026"/>
                  <a:gd name="T95" fmla="*/ 2114 h 2257"/>
                  <a:gd name="T96" fmla="*/ 808 w 1026"/>
                  <a:gd name="T97" fmla="*/ 2146 h 2257"/>
                  <a:gd name="T98" fmla="*/ 813 w 1026"/>
                  <a:gd name="T99" fmla="*/ 2167 h 2257"/>
                  <a:gd name="T100" fmla="*/ 707 w 1026"/>
                  <a:gd name="T101" fmla="*/ 2183 h 2257"/>
                  <a:gd name="T102" fmla="*/ 653 w 1026"/>
                  <a:gd name="T103" fmla="*/ 2161 h 2257"/>
                  <a:gd name="T104" fmla="*/ 632 w 1026"/>
                  <a:gd name="T105" fmla="*/ 2101 h 2257"/>
                  <a:gd name="T106" fmla="*/ 603 w 1026"/>
                  <a:gd name="T107" fmla="*/ 2038 h 2257"/>
                  <a:gd name="T108" fmla="*/ 614 w 1026"/>
                  <a:gd name="T109" fmla="*/ 1937 h 2257"/>
                  <a:gd name="T110" fmla="*/ 586 w 1026"/>
                  <a:gd name="T111" fmla="*/ 1855 h 2257"/>
                  <a:gd name="T112" fmla="*/ 560 w 1026"/>
                  <a:gd name="T113" fmla="*/ 1887 h 2257"/>
                  <a:gd name="T114" fmla="*/ 512 w 1026"/>
                  <a:gd name="T115" fmla="*/ 2080 h 2257"/>
                  <a:gd name="T116" fmla="*/ 502 w 1026"/>
                  <a:gd name="T117" fmla="*/ 2178 h 2257"/>
                  <a:gd name="T118" fmla="*/ 438 w 1026"/>
                  <a:gd name="T119" fmla="*/ 2217 h 2257"/>
                  <a:gd name="T120" fmla="*/ 365 w 1026"/>
                  <a:gd name="T121" fmla="*/ 2245 h 2257"/>
                  <a:gd name="T122" fmla="*/ 328 w 1026"/>
                  <a:gd name="T123" fmla="*/ 2243 h 2257"/>
                  <a:gd name="T124" fmla="*/ 362 w 1026"/>
                  <a:gd name="T125" fmla="*/ 2178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6" h="2257">
                    <a:moveTo>
                      <a:pt x="219" y="1485"/>
                    </a:moveTo>
                    <a:lnTo>
                      <a:pt x="155" y="1485"/>
                    </a:lnTo>
                    <a:lnTo>
                      <a:pt x="151" y="1413"/>
                    </a:lnTo>
                    <a:lnTo>
                      <a:pt x="154" y="1339"/>
                    </a:lnTo>
                    <a:lnTo>
                      <a:pt x="162" y="1266"/>
                    </a:lnTo>
                    <a:lnTo>
                      <a:pt x="172" y="1195"/>
                    </a:lnTo>
                    <a:lnTo>
                      <a:pt x="146" y="1181"/>
                    </a:lnTo>
                    <a:lnTo>
                      <a:pt x="126" y="1162"/>
                    </a:lnTo>
                    <a:lnTo>
                      <a:pt x="112" y="1138"/>
                    </a:lnTo>
                    <a:lnTo>
                      <a:pt x="100" y="1112"/>
                    </a:lnTo>
                    <a:lnTo>
                      <a:pt x="91" y="1085"/>
                    </a:lnTo>
                    <a:lnTo>
                      <a:pt x="82" y="1057"/>
                    </a:lnTo>
                    <a:lnTo>
                      <a:pt x="73" y="1031"/>
                    </a:lnTo>
                    <a:lnTo>
                      <a:pt x="60" y="1007"/>
                    </a:lnTo>
                    <a:lnTo>
                      <a:pt x="52" y="991"/>
                    </a:lnTo>
                    <a:lnTo>
                      <a:pt x="43" y="975"/>
                    </a:lnTo>
                    <a:lnTo>
                      <a:pt x="31" y="961"/>
                    </a:lnTo>
                    <a:lnTo>
                      <a:pt x="21" y="945"/>
                    </a:lnTo>
                    <a:lnTo>
                      <a:pt x="11" y="931"/>
                    </a:lnTo>
                    <a:lnTo>
                      <a:pt x="4" y="914"/>
                    </a:lnTo>
                    <a:lnTo>
                      <a:pt x="0" y="897"/>
                    </a:lnTo>
                    <a:lnTo>
                      <a:pt x="1" y="878"/>
                    </a:lnTo>
                    <a:lnTo>
                      <a:pt x="18" y="853"/>
                    </a:lnTo>
                    <a:lnTo>
                      <a:pt x="34" y="828"/>
                    </a:lnTo>
                    <a:lnTo>
                      <a:pt x="48" y="802"/>
                    </a:lnTo>
                    <a:lnTo>
                      <a:pt x="63" y="776"/>
                    </a:lnTo>
                    <a:lnTo>
                      <a:pt x="76" y="750"/>
                    </a:lnTo>
                    <a:lnTo>
                      <a:pt x="90" y="723"/>
                    </a:lnTo>
                    <a:lnTo>
                      <a:pt x="104" y="697"/>
                    </a:lnTo>
                    <a:lnTo>
                      <a:pt x="119" y="671"/>
                    </a:lnTo>
                    <a:lnTo>
                      <a:pt x="133" y="646"/>
                    </a:lnTo>
                    <a:lnTo>
                      <a:pt x="149" y="620"/>
                    </a:lnTo>
                    <a:lnTo>
                      <a:pt x="166" y="595"/>
                    </a:lnTo>
                    <a:lnTo>
                      <a:pt x="184" y="572"/>
                    </a:lnTo>
                    <a:lnTo>
                      <a:pt x="203" y="548"/>
                    </a:lnTo>
                    <a:lnTo>
                      <a:pt x="225" y="526"/>
                    </a:lnTo>
                    <a:lnTo>
                      <a:pt x="249" y="505"/>
                    </a:lnTo>
                    <a:lnTo>
                      <a:pt x="275" y="486"/>
                    </a:lnTo>
                    <a:lnTo>
                      <a:pt x="281" y="482"/>
                    </a:lnTo>
                    <a:lnTo>
                      <a:pt x="288" y="479"/>
                    </a:lnTo>
                    <a:lnTo>
                      <a:pt x="294" y="476"/>
                    </a:lnTo>
                    <a:lnTo>
                      <a:pt x="301" y="474"/>
                    </a:lnTo>
                    <a:lnTo>
                      <a:pt x="307" y="473"/>
                    </a:lnTo>
                    <a:lnTo>
                      <a:pt x="314" y="470"/>
                    </a:lnTo>
                    <a:lnTo>
                      <a:pt x="320" y="469"/>
                    </a:lnTo>
                    <a:lnTo>
                      <a:pt x="327" y="466"/>
                    </a:lnTo>
                    <a:lnTo>
                      <a:pt x="317" y="460"/>
                    </a:lnTo>
                    <a:lnTo>
                      <a:pt x="309" y="453"/>
                    </a:lnTo>
                    <a:lnTo>
                      <a:pt x="302" y="445"/>
                    </a:lnTo>
                    <a:lnTo>
                      <a:pt x="296" y="436"/>
                    </a:lnTo>
                    <a:lnTo>
                      <a:pt x="291" y="428"/>
                    </a:lnTo>
                    <a:lnTo>
                      <a:pt x="285" y="419"/>
                    </a:lnTo>
                    <a:lnTo>
                      <a:pt x="279" y="411"/>
                    </a:lnTo>
                    <a:lnTo>
                      <a:pt x="272" y="405"/>
                    </a:lnTo>
                    <a:lnTo>
                      <a:pt x="264" y="405"/>
                    </a:lnTo>
                    <a:lnTo>
                      <a:pt x="258" y="404"/>
                    </a:lnTo>
                    <a:lnTo>
                      <a:pt x="251" y="400"/>
                    </a:lnTo>
                    <a:lnTo>
                      <a:pt x="244" y="393"/>
                    </a:lnTo>
                    <a:lnTo>
                      <a:pt x="232" y="374"/>
                    </a:lnTo>
                    <a:lnTo>
                      <a:pt x="227" y="350"/>
                    </a:lnTo>
                    <a:lnTo>
                      <a:pt x="228" y="325"/>
                    </a:lnTo>
                    <a:lnTo>
                      <a:pt x="233" y="302"/>
                    </a:lnTo>
                    <a:lnTo>
                      <a:pt x="238" y="292"/>
                    </a:lnTo>
                    <a:lnTo>
                      <a:pt x="246" y="282"/>
                    </a:lnTo>
                    <a:lnTo>
                      <a:pt x="255" y="275"/>
                    </a:lnTo>
                    <a:lnTo>
                      <a:pt x="266" y="268"/>
                    </a:lnTo>
                    <a:lnTo>
                      <a:pt x="258" y="262"/>
                    </a:lnTo>
                    <a:lnTo>
                      <a:pt x="249" y="258"/>
                    </a:lnTo>
                    <a:lnTo>
                      <a:pt x="238" y="254"/>
                    </a:lnTo>
                    <a:lnTo>
                      <a:pt x="229" y="250"/>
                    </a:lnTo>
                    <a:lnTo>
                      <a:pt x="220" y="246"/>
                    </a:lnTo>
                    <a:lnTo>
                      <a:pt x="212" y="241"/>
                    </a:lnTo>
                    <a:lnTo>
                      <a:pt x="207" y="233"/>
                    </a:lnTo>
                    <a:lnTo>
                      <a:pt x="206" y="221"/>
                    </a:lnTo>
                    <a:lnTo>
                      <a:pt x="206" y="202"/>
                    </a:lnTo>
                    <a:lnTo>
                      <a:pt x="206" y="181"/>
                    </a:lnTo>
                    <a:lnTo>
                      <a:pt x="212" y="164"/>
                    </a:lnTo>
                    <a:lnTo>
                      <a:pt x="227" y="152"/>
                    </a:lnTo>
                    <a:lnTo>
                      <a:pt x="238" y="151"/>
                    </a:lnTo>
                    <a:lnTo>
                      <a:pt x="248" y="146"/>
                    </a:lnTo>
                    <a:lnTo>
                      <a:pt x="253" y="139"/>
                    </a:lnTo>
                    <a:lnTo>
                      <a:pt x="257" y="130"/>
                    </a:lnTo>
                    <a:lnTo>
                      <a:pt x="259" y="120"/>
                    </a:lnTo>
                    <a:lnTo>
                      <a:pt x="263" y="110"/>
                    </a:lnTo>
                    <a:lnTo>
                      <a:pt x="267" y="101"/>
                    </a:lnTo>
                    <a:lnTo>
                      <a:pt x="275" y="94"/>
                    </a:lnTo>
                    <a:lnTo>
                      <a:pt x="283" y="83"/>
                    </a:lnTo>
                    <a:lnTo>
                      <a:pt x="292" y="71"/>
                    </a:lnTo>
                    <a:lnTo>
                      <a:pt x="302" y="61"/>
                    </a:lnTo>
                    <a:lnTo>
                      <a:pt x="313" y="51"/>
                    </a:lnTo>
                    <a:lnTo>
                      <a:pt x="324" y="43"/>
                    </a:lnTo>
                    <a:lnTo>
                      <a:pt x="337" y="36"/>
                    </a:lnTo>
                    <a:lnTo>
                      <a:pt x="352" y="34"/>
                    </a:lnTo>
                    <a:lnTo>
                      <a:pt x="366" y="32"/>
                    </a:lnTo>
                    <a:lnTo>
                      <a:pt x="374" y="40"/>
                    </a:lnTo>
                    <a:lnTo>
                      <a:pt x="393" y="30"/>
                    </a:lnTo>
                    <a:lnTo>
                      <a:pt x="416" y="19"/>
                    </a:lnTo>
                    <a:lnTo>
                      <a:pt x="438" y="9"/>
                    </a:lnTo>
                    <a:lnTo>
                      <a:pt x="461" y="2"/>
                    </a:lnTo>
                    <a:lnTo>
                      <a:pt x="485" y="0"/>
                    </a:lnTo>
                    <a:lnTo>
                      <a:pt x="507" y="1"/>
                    </a:lnTo>
                    <a:lnTo>
                      <a:pt x="529" y="9"/>
                    </a:lnTo>
                    <a:lnTo>
                      <a:pt x="548" y="24"/>
                    </a:lnTo>
                    <a:lnTo>
                      <a:pt x="548" y="27"/>
                    </a:lnTo>
                    <a:lnTo>
                      <a:pt x="547" y="30"/>
                    </a:lnTo>
                    <a:lnTo>
                      <a:pt x="544" y="32"/>
                    </a:lnTo>
                    <a:lnTo>
                      <a:pt x="542" y="35"/>
                    </a:lnTo>
                    <a:lnTo>
                      <a:pt x="552" y="41"/>
                    </a:lnTo>
                    <a:lnTo>
                      <a:pt x="561" y="45"/>
                    </a:lnTo>
                    <a:lnTo>
                      <a:pt x="572" y="52"/>
                    </a:lnTo>
                    <a:lnTo>
                      <a:pt x="580" y="60"/>
                    </a:lnTo>
                    <a:lnTo>
                      <a:pt x="574" y="73"/>
                    </a:lnTo>
                    <a:lnTo>
                      <a:pt x="564" y="81"/>
                    </a:lnTo>
                    <a:lnTo>
                      <a:pt x="550" y="87"/>
                    </a:lnTo>
                    <a:lnTo>
                      <a:pt x="534" y="90"/>
                    </a:lnTo>
                    <a:lnTo>
                      <a:pt x="518" y="91"/>
                    </a:lnTo>
                    <a:lnTo>
                      <a:pt x="505" y="91"/>
                    </a:lnTo>
                    <a:lnTo>
                      <a:pt x="496" y="91"/>
                    </a:lnTo>
                    <a:lnTo>
                      <a:pt x="492" y="91"/>
                    </a:lnTo>
                    <a:lnTo>
                      <a:pt x="517" y="108"/>
                    </a:lnTo>
                    <a:lnTo>
                      <a:pt x="543" y="125"/>
                    </a:lnTo>
                    <a:lnTo>
                      <a:pt x="567" y="144"/>
                    </a:lnTo>
                    <a:lnTo>
                      <a:pt x="589" y="166"/>
                    </a:lnTo>
                    <a:lnTo>
                      <a:pt x="606" y="190"/>
                    </a:lnTo>
                    <a:lnTo>
                      <a:pt x="619" y="216"/>
                    </a:lnTo>
                    <a:lnTo>
                      <a:pt x="625" y="245"/>
                    </a:lnTo>
                    <a:lnTo>
                      <a:pt x="625" y="277"/>
                    </a:lnTo>
                    <a:lnTo>
                      <a:pt x="623" y="308"/>
                    </a:lnTo>
                    <a:lnTo>
                      <a:pt x="614" y="338"/>
                    </a:lnTo>
                    <a:lnTo>
                      <a:pt x="603" y="367"/>
                    </a:lnTo>
                    <a:lnTo>
                      <a:pt x="593" y="396"/>
                    </a:lnTo>
                    <a:lnTo>
                      <a:pt x="608" y="393"/>
                    </a:lnTo>
                    <a:lnTo>
                      <a:pt x="624" y="389"/>
                    </a:lnTo>
                    <a:lnTo>
                      <a:pt x="642" y="388"/>
                    </a:lnTo>
                    <a:lnTo>
                      <a:pt x="660" y="385"/>
                    </a:lnTo>
                    <a:lnTo>
                      <a:pt x="677" y="384"/>
                    </a:lnTo>
                    <a:lnTo>
                      <a:pt x="693" y="384"/>
                    </a:lnTo>
                    <a:lnTo>
                      <a:pt x="707" y="383"/>
                    </a:lnTo>
                    <a:lnTo>
                      <a:pt x="719" y="383"/>
                    </a:lnTo>
                    <a:lnTo>
                      <a:pt x="732" y="384"/>
                    </a:lnTo>
                    <a:lnTo>
                      <a:pt x="745" y="388"/>
                    </a:lnTo>
                    <a:lnTo>
                      <a:pt x="758" y="394"/>
                    </a:lnTo>
                    <a:lnTo>
                      <a:pt x="770" y="401"/>
                    </a:lnTo>
                    <a:lnTo>
                      <a:pt x="780" y="407"/>
                    </a:lnTo>
                    <a:lnTo>
                      <a:pt x="788" y="414"/>
                    </a:lnTo>
                    <a:lnTo>
                      <a:pt x="793" y="418"/>
                    </a:lnTo>
                    <a:lnTo>
                      <a:pt x="796" y="419"/>
                    </a:lnTo>
                    <a:lnTo>
                      <a:pt x="926" y="591"/>
                    </a:lnTo>
                    <a:lnTo>
                      <a:pt x="947" y="620"/>
                    </a:lnTo>
                    <a:lnTo>
                      <a:pt x="965" y="650"/>
                    </a:lnTo>
                    <a:lnTo>
                      <a:pt x="981" y="682"/>
                    </a:lnTo>
                    <a:lnTo>
                      <a:pt x="991" y="716"/>
                    </a:lnTo>
                    <a:lnTo>
                      <a:pt x="996" y="751"/>
                    </a:lnTo>
                    <a:lnTo>
                      <a:pt x="999" y="788"/>
                    </a:lnTo>
                    <a:lnTo>
                      <a:pt x="995" y="823"/>
                    </a:lnTo>
                    <a:lnTo>
                      <a:pt x="986" y="858"/>
                    </a:lnTo>
                    <a:lnTo>
                      <a:pt x="979" y="876"/>
                    </a:lnTo>
                    <a:lnTo>
                      <a:pt x="972" y="895"/>
                    </a:lnTo>
                    <a:lnTo>
                      <a:pt x="965" y="913"/>
                    </a:lnTo>
                    <a:lnTo>
                      <a:pt x="957" y="931"/>
                    </a:lnTo>
                    <a:lnTo>
                      <a:pt x="951" y="949"/>
                    </a:lnTo>
                    <a:lnTo>
                      <a:pt x="944" y="969"/>
                    </a:lnTo>
                    <a:lnTo>
                      <a:pt x="938" y="987"/>
                    </a:lnTo>
                    <a:lnTo>
                      <a:pt x="934" y="1007"/>
                    </a:lnTo>
                    <a:lnTo>
                      <a:pt x="936" y="1024"/>
                    </a:lnTo>
                    <a:lnTo>
                      <a:pt x="946" y="1067"/>
                    </a:lnTo>
                    <a:lnTo>
                      <a:pt x="957" y="1129"/>
                    </a:lnTo>
                    <a:lnTo>
                      <a:pt x="972" y="1199"/>
                    </a:lnTo>
                    <a:lnTo>
                      <a:pt x="987" y="1272"/>
                    </a:lnTo>
                    <a:lnTo>
                      <a:pt x="1002" y="1336"/>
                    </a:lnTo>
                    <a:lnTo>
                      <a:pt x="1016" y="1383"/>
                    </a:lnTo>
                    <a:lnTo>
                      <a:pt x="1026" y="1405"/>
                    </a:lnTo>
                    <a:lnTo>
                      <a:pt x="946" y="1413"/>
                    </a:lnTo>
                    <a:lnTo>
                      <a:pt x="952" y="1446"/>
                    </a:lnTo>
                    <a:lnTo>
                      <a:pt x="955" y="1477"/>
                    </a:lnTo>
                    <a:lnTo>
                      <a:pt x="955" y="1509"/>
                    </a:lnTo>
                    <a:lnTo>
                      <a:pt x="951" y="1542"/>
                    </a:lnTo>
                    <a:lnTo>
                      <a:pt x="946" y="1573"/>
                    </a:lnTo>
                    <a:lnTo>
                      <a:pt x="940" y="1606"/>
                    </a:lnTo>
                    <a:lnTo>
                      <a:pt x="935" y="1638"/>
                    </a:lnTo>
                    <a:lnTo>
                      <a:pt x="931" y="1671"/>
                    </a:lnTo>
                    <a:lnTo>
                      <a:pt x="929" y="1693"/>
                    </a:lnTo>
                    <a:lnTo>
                      <a:pt x="922" y="1713"/>
                    </a:lnTo>
                    <a:lnTo>
                      <a:pt x="914" y="1732"/>
                    </a:lnTo>
                    <a:lnTo>
                      <a:pt x="905" y="1750"/>
                    </a:lnTo>
                    <a:lnTo>
                      <a:pt x="894" y="1767"/>
                    </a:lnTo>
                    <a:lnTo>
                      <a:pt x="879" y="1784"/>
                    </a:lnTo>
                    <a:lnTo>
                      <a:pt x="865" y="1800"/>
                    </a:lnTo>
                    <a:lnTo>
                      <a:pt x="848" y="1815"/>
                    </a:lnTo>
                    <a:lnTo>
                      <a:pt x="736" y="2095"/>
                    </a:lnTo>
                    <a:lnTo>
                      <a:pt x="746" y="2105"/>
                    </a:lnTo>
                    <a:lnTo>
                      <a:pt x="758" y="2114"/>
                    </a:lnTo>
                    <a:lnTo>
                      <a:pt x="770" y="2123"/>
                    </a:lnTo>
                    <a:lnTo>
                      <a:pt x="783" y="2131"/>
                    </a:lnTo>
                    <a:lnTo>
                      <a:pt x="795" y="2138"/>
                    </a:lnTo>
                    <a:lnTo>
                      <a:pt x="808" y="2146"/>
                    </a:lnTo>
                    <a:lnTo>
                      <a:pt x="819" y="2153"/>
                    </a:lnTo>
                    <a:lnTo>
                      <a:pt x="831" y="2159"/>
                    </a:lnTo>
                    <a:lnTo>
                      <a:pt x="826" y="2163"/>
                    </a:lnTo>
                    <a:lnTo>
                      <a:pt x="813" y="2167"/>
                    </a:lnTo>
                    <a:lnTo>
                      <a:pt x="791" y="2171"/>
                    </a:lnTo>
                    <a:lnTo>
                      <a:pt x="765" y="2175"/>
                    </a:lnTo>
                    <a:lnTo>
                      <a:pt x="736" y="2179"/>
                    </a:lnTo>
                    <a:lnTo>
                      <a:pt x="707" y="2183"/>
                    </a:lnTo>
                    <a:lnTo>
                      <a:pt x="680" y="2185"/>
                    </a:lnTo>
                    <a:lnTo>
                      <a:pt x="656" y="2188"/>
                    </a:lnTo>
                    <a:lnTo>
                      <a:pt x="653" y="2175"/>
                    </a:lnTo>
                    <a:lnTo>
                      <a:pt x="653" y="2161"/>
                    </a:lnTo>
                    <a:lnTo>
                      <a:pt x="653" y="2145"/>
                    </a:lnTo>
                    <a:lnTo>
                      <a:pt x="651" y="2129"/>
                    </a:lnTo>
                    <a:lnTo>
                      <a:pt x="641" y="2115"/>
                    </a:lnTo>
                    <a:lnTo>
                      <a:pt x="632" y="2101"/>
                    </a:lnTo>
                    <a:lnTo>
                      <a:pt x="623" y="2085"/>
                    </a:lnTo>
                    <a:lnTo>
                      <a:pt x="615" y="2069"/>
                    </a:lnTo>
                    <a:lnTo>
                      <a:pt x="608" y="2054"/>
                    </a:lnTo>
                    <a:lnTo>
                      <a:pt x="603" y="2038"/>
                    </a:lnTo>
                    <a:lnTo>
                      <a:pt x="600" y="2020"/>
                    </a:lnTo>
                    <a:lnTo>
                      <a:pt x="600" y="2002"/>
                    </a:lnTo>
                    <a:lnTo>
                      <a:pt x="608" y="1969"/>
                    </a:lnTo>
                    <a:lnTo>
                      <a:pt x="614" y="1937"/>
                    </a:lnTo>
                    <a:lnTo>
                      <a:pt x="611" y="1907"/>
                    </a:lnTo>
                    <a:lnTo>
                      <a:pt x="593" y="1879"/>
                    </a:lnTo>
                    <a:lnTo>
                      <a:pt x="587" y="1866"/>
                    </a:lnTo>
                    <a:lnTo>
                      <a:pt x="586" y="1855"/>
                    </a:lnTo>
                    <a:lnTo>
                      <a:pt x="584" y="1843"/>
                    </a:lnTo>
                    <a:lnTo>
                      <a:pt x="580" y="1830"/>
                    </a:lnTo>
                    <a:lnTo>
                      <a:pt x="572" y="1852"/>
                    </a:lnTo>
                    <a:lnTo>
                      <a:pt x="560" y="1887"/>
                    </a:lnTo>
                    <a:lnTo>
                      <a:pt x="547" y="1934"/>
                    </a:lnTo>
                    <a:lnTo>
                      <a:pt x="533" y="1983"/>
                    </a:lnTo>
                    <a:lnTo>
                      <a:pt x="520" y="2034"/>
                    </a:lnTo>
                    <a:lnTo>
                      <a:pt x="512" y="2080"/>
                    </a:lnTo>
                    <a:lnTo>
                      <a:pt x="508" y="2116"/>
                    </a:lnTo>
                    <a:lnTo>
                      <a:pt x="512" y="2137"/>
                    </a:lnTo>
                    <a:lnTo>
                      <a:pt x="508" y="2157"/>
                    </a:lnTo>
                    <a:lnTo>
                      <a:pt x="502" y="2178"/>
                    </a:lnTo>
                    <a:lnTo>
                      <a:pt x="491" y="2194"/>
                    </a:lnTo>
                    <a:lnTo>
                      <a:pt x="475" y="2206"/>
                    </a:lnTo>
                    <a:lnTo>
                      <a:pt x="457" y="2210"/>
                    </a:lnTo>
                    <a:lnTo>
                      <a:pt x="438" y="2217"/>
                    </a:lnTo>
                    <a:lnTo>
                      <a:pt x="419" y="2223"/>
                    </a:lnTo>
                    <a:lnTo>
                      <a:pt x="401" y="2231"/>
                    </a:lnTo>
                    <a:lnTo>
                      <a:pt x="383" y="2239"/>
                    </a:lnTo>
                    <a:lnTo>
                      <a:pt x="365" y="2245"/>
                    </a:lnTo>
                    <a:lnTo>
                      <a:pt x="347" y="2252"/>
                    </a:lnTo>
                    <a:lnTo>
                      <a:pt x="327" y="2257"/>
                    </a:lnTo>
                    <a:lnTo>
                      <a:pt x="326" y="2252"/>
                    </a:lnTo>
                    <a:lnTo>
                      <a:pt x="328" y="2243"/>
                    </a:lnTo>
                    <a:lnTo>
                      <a:pt x="335" y="2230"/>
                    </a:lnTo>
                    <a:lnTo>
                      <a:pt x="344" y="2213"/>
                    </a:lnTo>
                    <a:lnTo>
                      <a:pt x="353" y="2196"/>
                    </a:lnTo>
                    <a:lnTo>
                      <a:pt x="362" y="2178"/>
                    </a:lnTo>
                    <a:lnTo>
                      <a:pt x="367" y="2161"/>
                    </a:lnTo>
                    <a:lnTo>
                      <a:pt x="370" y="2145"/>
                    </a:lnTo>
                    <a:lnTo>
                      <a:pt x="219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0" name="Freeform 14"/>
              <p:cNvSpPr>
                <a:spLocks/>
              </p:cNvSpPr>
              <p:nvPr/>
            </p:nvSpPr>
            <p:spPr bwMode="auto">
              <a:xfrm>
                <a:off x="4588" y="385"/>
                <a:ext cx="118" cy="119"/>
              </a:xfrm>
              <a:custGeom>
                <a:avLst/>
                <a:gdLst>
                  <a:gd name="T0" fmla="*/ 352 w 355"/>
                  <a:gd name="T1" fmla="*/ 198 h 358"/>
                  <a:gd name="T2" fmla="*/ 343 w 355"/>
                  <a:gd name="T3" fmla="*/ 243 h 358"/>
                  <a:gd name="T4" fmla="*/ 326 w 355"/>
                  <a:gd name="T5" fmla="*/ 285 h 358"/>
                  <a:gd name="T6" fmla="*/ 299 w 355"/>
                  <a:gd name="T7" fmla="*/ 318 h 358"/>
                  <a:gd name="T8" fmla="*/ 259 w 355"/>
                  <a:gd name="T9" fmla="*/ 337 h 358"/>
                  <a:gd name="T10" fmla="*/ 213 w 355"/>
                  <a:gd name="T11" fmla="*/ 350 h 358"/>
                  <a:gd name="T12" fmla="*/ 166 w 355"/>
                  <a:gd name="T13" fmla="*/ 358 h 358"/>
                  <a:gd name="T14" fmla="*/ 119 w 355"/>
                  <a:gd name="T15" fmla="*/ 357 h 358"/>
                  <a:gd name="T16" fmla="*/ 84 w 355"/>
                  <a:gd name="T17" fmla="*/ 342 h 358"/>
                  <a:gd name="T18" fmla="*/ 67 w 355"/>
                  <a:gd name="T19" fmla="*/ 320 h 358"/>
                  <a:gd name="T20" fmla="*/ 52 w 355"/>
                  <a:gd name="T21" fmla="*/ 298 h 358"/>
                  <a:gd name="T22" fmla="*/ 30 w 355"/>
                  <a:gd name="T23" fmla="*/ 282 h 358"/>
                  <a:gd name="T24" fmla="*/ 3 w 355"/>
                  <a:gd name="T25" fmla="*/ 267 h 358"/>
                  <a:gd name="T26" fmla="*/ 0 w 355"/>
                  <a:gd name="T27" fmla="*/ 230 h 358"/>
                  <a:gd name="T28" fmla="*/ 9 w 355"/>
                  <a:gd name="T29" fmla="*/ 204 h 358"/>
                  <a:gd name="T30" fmla="*/ 19 w 355"/>
                  <a:gd name="T31" fmla="*/ 195 h 358"/>
                  <a:gd name="T32" fmla="*/ 31 w 355"/>
                  <a:gd name="T33" fmla="*/ 202 h 358"/>
                  <a:gd name="T34" fmla="*/ 40 w 355"/>
                  <a:gd name="T35" fmla="*/ 208 h 358"/>
                  <a:gd name="T36" fmla="*/ 52 w 355"/>
                  <a:gd name="T37" fmla="*/ 200 h 358"/>
                  <a:gd name="T38" fmla="*/ 52 w 355"/>
                  <a:gd name="T39" fmla="*/ 179 h 358"/>
                  <a:gd name="T40" fmla="*/ 66 w 355"/>
                  <a:gd name="T41" fmla="*/ 147 h 358"/>
                  <a:gd name="T42" fmla="*/ 92 w 355"/>
                  <a:gd name="T43" fmla="*/ 101 h 358"/>
                  <a:gd name="T44" fmla="*/ 123 w 355"/>
                  <a:gd name="T45" fmla="*/ 60 h 358"/>
                  <a:gd name="T46" fmla="*/ 161 w 355"/>
                  <a:gd name="T47" fmla="*/ 22 h 358"/>
                  <a:gd name="T48" fmla="*/ 191 w 355"/>
                  <a:gd name="T49" fmla="*/ 0 h 358"/>
                  <a:gd name="T50" fmla="*/ 209 w 355"/>
                  <a:gd name="T51" fmla="*/ 1 h 358"/>
                  <a:gd name="T52" fmla="*/ 226 w 355"/>
                  <a:gd name="T53" fmla="*/ 10 h 358"/>
                  <a:gd name="T54" fmla="*/ 243 w 355"/>
                  <a:gd name="T55" fmla="*/ 19 h 358"/>
                  <a:gd name="T56" fmla="*/ 273 w 355"/>
                  <a:gd name="T57" fmla="*/ 36 h 358"/>
                  <a:gd name="T58" fmla="*/ 311 w 355"/>
                  <a:gd name="T59" fmla="*/ 66 h 358"/>
                  <a:gd name="T60" fmla="*/ 341 w 355"/>
                  <a:gd name="T61" fmla="*/ 105 h 358"/>
                  <a:gd name="T62" fmla="*/ 355 w 355"/>
                  <a:gd name="T63" fmla="*/ 1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58">
                    <a:moveTo>
                      <a:pt x="355" y="176"/>
                    </a:moveTo>
                    <a:lnTo>
                      <a:pt x="352" y="198"/>
                    </a:lnTo>
                    <a:lnTo>
                      <a:pt x="349" y="220"/>
                    </a:lnTo>
                    <a:lnTo>
                      <a:pt x="343" y="243"/>
                    </a:lnTo>
                    <a:lnTo>
                      <a:pt x="337" y="264"/>
                    </a:lnTo>
                    <a:lnTo>
                      <a:pt x="326" y="285"/>
                    </a:lnTo>
                    <a:lnTo>
                      <a:pt x="315" y="302"/>
                    </a:lnTo>
                    <a:lnTo>
                      <a:pt x="299" y="318"/>
                    </a:lnTo>
                    <a:lnTo>
                      <a:pt x="280" y="331"/>
                    </a:lnTo>
                    <a:lnTo>
                      <a:pt x="259" y="337"/>
                    </a:lnTo>
                    <a:lnTo>
                      <a:pt x="237" y="344"/>
                    </a:lnTo>
                    <a:lnTo>
                      <a:pt x="213" y="350"/>
                    </a:lnTo>
                    <a:lnTo>
                      <a:pt x="190" y="355"/>
                    </a:lnTo>
                    <a:lnTo>
                      <a:pt x="166" y="358"/>
                    </a:lnTo>
                    <a:lnTo>
                      <a:pt x="143" y="358"/>
                    </a:lnTo>
                    <a:lnTo>
                      <a:pt x="119" y="357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75" y="332"/>
                    </a:lnTo>
                    <a:lnTo>
                      <a:pt x="67" y="320"/>
                    </a:lnTo>
                    <a:lnTo>
                      <a:pt x="59" y="308"/>
                    </a:lnTo>
                    <a:lnTo>
                      <a:pt x="52" y="298"/>
                    </a:lnTo>
                    <a:lnTo>
                      <a:pt x="41" y="289"/>
                    </a:lnTo>
                    <a:lnTo>
                      <a:pt x="30" y="282"/>
                    </a:lnTo>
                    <a:lnTo>
                      <a:pt x="15" y="281"/>
                    </a:lnTo>
                    <a:lnTo>
                      <a:pt x="3" y="267"/>
                    </a:lnTo>
                    <a:lnTo>
                      <a:pt x="0" y="249"/>
                    </a:lnTo>
                    <a:lnTo>
                      <a:pt x="0" y="230"/>
                    </a:lnTo>
                    <a:lnTo>
                      <a:pt x="3" y="211"/>
                    </a:lnTo>
                    <a:lnTo>
                      <a:pt x="9" y="204"/>
                    </a:lnTo>
                    <a:lnTo>
                      <a:pt x="14" y="198"/>
                    </a:lnTo>
                    <a:lnTo>
                      <a:pt x="19" y="195"/>
                    </a:lnTo>
                    <a:lnTo>
                      <a:pt x="27" y="198"/>
                    </a:lnTo>
                    <a:lnTo>
                      <a:pt x="31" y="202"/>
                    </a:lnTo>
                    <a:lnTo>
                      <a:pt x="35" y="204"/>
                    </a:lnTo>
                    <a:lnTo>
                      <a:pt x="40" y="208"/>
                    </a:lnTo>
                    <a:lnTo>
                      <a:pt x="45" y="209"/>
                    </a:lnTo>
                    <a:lnTo>
                      <a:pt x="52" y="200"/>
                    </a:lnTo>
                    <a:lnTo>
                      <a:pt x="52" y="190"/>
                    </a:lnTo>
                    <a:lnTo>
                      <a:pt x="52" y="179"/>
                    </a:lnTo>
                    <a:lnTo>
                      <a:pt x="54" y="169"/>
                    </a:lnTo>
                    <a:lnTo>
                      <a:pt x="66" y="147"/>
                    </a:lnTo>
                    <a:lnTo>
                      <a:pt x="78" y="123"/>
                    </a:lnTo>
                    <a:lnTo>
                      <a:pt x="92" y="101"/>
                    </a:lnTo>
                    <a:lnTo>
                      <a:pt x="108" y="80"/>
                    </a:lnTo>
                    <a:lnTo>
                      <a:pt x="123" y="60"/>
                    </a:lnTo>
                    <a:lnTo>
                      <a:pt x="142" y="40"/>
                    </a:lnTo>
                    <a:lnTo>
                      <a:pt x="161" y="22"/>
                    </a:lnTo>
                    <a:lnTo>
                      <a:pt x="182" y="5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9" y="1"/>
                    </a:lnTo>
                    <a:lnTo>
                      <a:pt x="218" y="5"/>
                    </a:lnTo>
                    <a:lnTo>
                      <a:pt x="226" y="10"/>
                    </a:lnTo>
                    <a:lnTo>
                      <a:pt x="235" y="15"/>
                    </a:lnTo>
                    <a:lnTo>
                      <a:pt x="243" y="19"/>
                    </a:lnTo>
                    <a:lnTo>
                      <a:pt x="252" y="23"/>
                    </a:lnTo>
                    <a:lnTo>
                      <a:pt x="273" y="36"/>
                    </a:lnTo>
                    <a:lnTo>
                      <a:pt x="293" y="51"/>
                    </a:lnTo>
                    <a:lnTo>
                      <a:pt x="311" y="66"/>
                    </a:lnTo>
                    <a:lnTo>
                      <a:pt x="328" y="84"/>
                    </a:lnTo>
                    <a:lnTo>
                      <a:pt x="341" y="105"/>
                    </a:lnTo>
                    <a:lnTo>
                      <a:pt x="350" y="126"/>
                    </a:lnTo>
                    <a:lnTo>
                      <a:pt x="355" y="150"/>
                    </a:lnTo>
                    <a:lnTo>
                      <a:pt x="355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1" name="Freeform 15"/>
              <p:cNvSpPr>
                <a:spLocks/>
              </p:cNvSpPr>
              <p:nvPr/>
            </p:nvSpPr>
            <p:spPr bwMode="auto">
              <a:xfrm>
                <a:off x="4682" y="415"/>
                <a:ext cx="13" cy="10"/>
              </a:xfrm>
              <a:custGeom>
                <a:avLst/>
                <a:gdLst>
                  <a:gd name="T0" fmla="*/ 37 w 37"/>
                  <a:gd name="T1" fmla="*/ 5 h 30"/>
                  <a:gd name="T2" fmla="*/ 34 w 37"/>
                  <a:gd name="T3" fmla="*/ 15 h 30"/>
                  <a:gd name="T4" fmla="*/ 28 w 37"/>
                  <a:gd name="T5" fmla="*/ 21 h 30"/>
                  <a:gd name="T6" fmla="*/ 20 w 37"/>
                  <a:gd name="T7" fmla="*/ 26 h 30"/>
                  <a:gd name="T8" fmla="*/ 11 w 37"/>
                  <a:gd name="T9" fmla="*/ 30 h 30"/>
                  <a:gd name="T10" fmla="*/ 8 w 37"/>
                  <a:gd name="T11" fmla="*/ 29 h 30"/>
                  <a:gd name="T12" fmla="*/ 6 w 37"/>
                  <a:gd name="T13" fmla="*/ 29 h 30"/>
                  <a:gd name="T14" fmla="*/ 3 w 37"/>
                  <a:gd name="T15" fmla="*/ 28 h 30"/>
                  <a:gd name="T16" fmla="*/ 0 w 37"/>
                  <a:gd name="T17" fmla="*/ 25 h 30"/>
                  <a:gd name="T18" fmla="*/ 2 w 37"/>
                  <a:gd name="T19" fmla="*/ 16 h 30"/>
                  <a:gd name="T20" fmla="*/ 8 w 37"/>
                  <a:gd name="T21" fmla="*/ 11 h 30"/>
                  <a:gd name="T22" fmla="*/ 16 w 37"/>
                  <a:gd name="T23" fmla="*/ 5 h 30"/>
                  <a:gd name="T24" fmla="*/ 23 w 37"/>
                  <a:gd name="T25" fmla="*/ 0 h 30"/>
                  <a:gd name="T26" fmla="*/ 27 w 37"/>
                  <a:gd name="T27" fmla="*/ 0 h 30"/>
                  <a:gd name="T28" fmla="*/ 32 w 37"/>
                  <a:gd name="T29" fmla="*/ 0 h 30"/>
                  <a:gd name="T30" fmla="*/ 36 w 37"/>
                  <a:gd name="T31" fmla="*/ 2 h 30"/>
                  <a:gd name="T32" fmla="*/ 37 w 37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lnTo>
                      <a:pt x="34" y="15"/>
                    </a:lnTo>
                    <a:lnTo>
                      <a:pt x="28" y="21"/>
                    </a:lnTo>
                    <a:lnTo>
                      <a:pt x="20" y="26"/>
                    </a:lnTo>
                    <a:lnTo>
                      <a:pt x="11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8" y="11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2" name="Freeform 16"/>
              <p:cNvSpPr>
                <a:spLocks/>
              </p:cNvSpPr>
              <p:nvPr/>
            </p:nvSpPr>
            <p:spPr bwMode="auto">
              <a:xfrm>
                <a:off x="4651" y="425"/>
                <a:ext cx="20" cy="16"/>
              </a:xfrm>
              <a:custGeom>
                <a:avLst/>
                <a:gdLst>
                  <a:gd name="T0" fmla="*/ 58 w 58"/>
                  <a:gd name="T1" fmla="*/ 2 h 48"/>
                  <a:gd name="T2" fmla="*/ 56 w 58"/>
                  <a:gd name="T3" fmla="*/ 10 h 48"/>
                  <a:gd name="T4" fmla="*/ 53 w 58"/>
                  <a:gd name="T5" fmla="*/ 18 h 48"/>
                  <a:gd name="T6" fmla="*/ 47 w 58"/>
                  <a:gd name="T7" fmla="*/ 24 h 48"/>
                  <a:gd name="T8" fmla="*/ 41 w 58"/>
                  <a:gd name="T9" fmla="*/ 31 h 48"/>
                  <a:gd name="T10" fmla="*/ 34 w 58"/>
                  <a:gd name="T11" fmla="*/ 36 h 48"/>
                  <a:gd name="T12" fmla="*/ 27 w 58"/>
                  <a:gd name="T13" fmla="*/ 40 h 48"/>
                  <a:gd name="T14" fmla="*/ 19 w 58"/>
                  <a:gd name="T15" fmla="*/ 44 h 48"/>
                  <a:gd name="T16" fmla="*/ 13 w 58"/>
                  <a:gd name="T17" fmla="*/ 48 h 48"/>
                  <a:gd name="T18" fmla="*/ 6 w 58"/>
                  <a:gd name="T19" fmla="*/ 48 h 48"/>
                  <a:gd name="T20" fmla="*/ 4 w 58"/>
                  <a:gd name="T21" fmla="*/ 46 h 48"/>
                  <a:gd name="T22" fmla="*/ 2 w 58"/>
                  <a:gd name="T23" fmla="*/ 44 h 48"/>
                  <a:gd name="T24" fmla="*/ 0 w 58"/>
                  <a:gd name="T25" fmla="*/ 41 h 48"/>
                  <a:gd name="T26" fmla="*/ 4 w 58"/>
                  <a:gd name="T27" fmla="*/ 35 h 48"/>
                  <a:gd name="T28" fmla="*/ 10 w 58"/>
                  <a:gd name="T29" fmla="*/ 26 h 48"/>
                  <a:gd name="T30" fmla="*/ 17 w 58"/>
                  <a:gd name="T31" fmla="*/ 18 h 48"/>
                  <a:gd name="T32" fmla="*/ 24 w 58"/>
                  <a:gd name="T33" fmla="*/ 10 h 48"/>
                  <a:gd name="T34" fmla="*/ 32 w 58"/>
                  <a:gd name="T35" fmla="*/ 3 h 48"/>
                  <a:gd name="T36" fmla="*/ 41 w 58"/>
                  <a:gd name="T37" fmla="*/ 0 h 48"/>
                  <a:gd name="T38" fmla="*/ 49 w 58"/>
                  <a:gd name="T39" fmla="*/ 0 h 48"/>
                  <a:gd name="T40" fmla="*/ 58 w 58"/>
                  <a:gd name="T4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8">
                    <a:moveTo>
                      <a:pt x="58" y="2"/>
                    </a:moveTo>
                    <a:lnTo>
                      <a:pt x="56" y="10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27" y="40"/>
                    </a:lnTo>
                    <a:lnTo>
                      <a:pt x="19" y="44"/>
                    </a:lnTo>
                    <a:lnTo>
                      <a:pt x="13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3" name="Freeform 17"/>
              <p:cNvSpPr>
                <a:spLocks/>
              </p:cNvSpPr>
              <p:nvPr/>
            </p:nvSpPr>
            <p:spPr bwMode="auto">
              <a:xfrm>
                <a:off x="4680" y="432"/>
                <a:ext cx="15" cy="36"/>
              </a:xfrm>
              <a:custGeom>
                <a:avLst/>
                <a:gdLst>
                  <a:gd name="T0" fmla="*/ 13 w 45"/>
                  <a:gd name="T1" fmla="*/ 107 h 107"/>
                  <a:gd name="T2" fmla="*/ 10 w 45"/>
                  <a:gd name="T3" fmla="*/ 107 h 107"/>
                  <a:gd name="T4" fmla="*/ 6 w 45"/>
                  <a:gd name="T5" fmla="*/ 107 h 107"/>
                  <a:gd name="T6" fmla="*/ 4 w 45"/>
                  <a:gd name="T7" fmla="*/ 105 h 107"/>
                  <a:gd name="T8" fmla="*/ 0 w 45"/>
                  <a:gd name="T9" fmla="*/ 103 h 107"/>
                  <a:gd name="T10" fmla="*/ 6 w 45"/>
                  <a:gd name="T11" fmla="*/ 92 h 107"/>
                  <a:gd name="T12" fmla="*/ 14 w 45"/>
                  <a:gd name="T13" fmla="*/ 86 h 107"/>
                  <a:gd name="T14" fmla="*/ 20 w 45"/>
                  <a:gd name="T15" fmla="*/ 80 h 107"/>
                  <a:gd name="T16" fmla="*/ 28 w 45"/>
                  <a:gd name="T17" fmla="*/ 75 h 107"/>
                  <a:gd name="T18" fmla="*/ 19 w 45"/>
                  <a:gd name="T19" fmla="*/ 58 h 107"/>
                  <a:gd name="T20" fmla="*/ 11 w 45"/>
                  <a:gd name="T21" fmla="*/ 41 h 107"/>
                  <a:gd name="T22" fmla="*/ 5 w 45"/>
                  <a:gd name="T23" fmla="*/ 22 h 107"/>
                  <a:gd name="T24" fmla="*/ 2 w 45"/>
                  <a:gd name="T25" fmla="*/ 2 h 107"/>
                  <a:gd name="T26" fmla="*/ 10 w 45"/>
                  <a:gd name="T27" fmla="*/ 0 h 107"/>
                  <a:gd name="T28" fmla="*/ 18 w 45"/>
                  <a:gd name="T29" fmla="*/ 21 h 107"/>
                  <a:gd name="T30" fmla="*/ 28 w 45"/>
                  <a:gd name="T31" fmla="*/ 40 h 107"/>
                  <a:gd name="T32" fmla="*/ 39 w 45"/>
                  <a:gd name="T33" fmla="*/ 60 h 107"/>
                  <a:gd name="T34" fmla="*/ 45 w 45"/>
                  <a:gd name="T35" fmla="*/ 80 h 107"/>
                  <a:gd name="T36" fmla="*/ 13 w 45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07">
                    <a:moveTo>
                      <a:pt x="13" y="107"/>
                    </a:moveTo>
                    <a:lnTo>
                      <a:pt x="10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0" y="103"/>
                    </a:lnTo>
                    <a:lnTo>
                      <a:pt x="6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8" y="75"/>
                    </a:lnTo>
                    <a:lnTo>
                      <a:pt x="19" y="58"/>
                    </a:lnTo>
                    <a:lnTo>
                      <a:pt x="11" y="41"/>
                    </a:lnTo>
                    <a:lnTo>
                      <a:pt x="5" y="22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1"/>
                    </a:lnTo>
                    <a:lnTo>
                      <a:pt x="28" y="40"/>
                    </a:lnTo>
                    <a:lnTo>
                      <a:pt x="39" y="60"/>
                    </a:lnTo>
                    <a:lnTo>
                      <a:pt x="45" y="8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4" name="Freeform 18"/>
              <p:cNvSpPr>
                <a:spLocks/>
              </p:cNvSpPr>
              <p:nvPr/>
            </p:nvSpPr>
            <p:spPr bwMode="auto">
              <a:xfrm>
                <a:off x="4665" y="474"/>
                <a:ext cx="15" cy="12"/>
              </a:xfrm>
              <a:custGeom>
                <a:avLst/>
                <a:gdLst>
                  <a:gd name="T0" fmla="*/ 45 w 45"/>
                  <a:gd name="T1" fmla="*/ 30 h 36"/>
                  <a:gd name="T2" fmla="*/ 37 w 45"/>
                  <a:gd name="T3" fmla="*/ 36 h 36"/>
                  <a:gd name="T4" fmla="*/ 29 w 45"/>
                  <a:gd name="T5" fmla="*/ 35 h 36"/>
                  <a:gd name="T6" fmla="*/ 21 w 45"/>
                  <a:gd name="T7" fmla="*/ 31 h 36"/>
                  <a:gd name="T8" fmla="*/ 13 w 45"/>
                  <a:gd name="T9" fmla="*/ 27 h 36"/>
                  <a:gd name="T10" fmla="*/ 8 w 45"/>
                  <a:gd name="T11" fmla="*/ 21 h 36"/>
                  <a:gd name="T12" fmla="*/ 3 w 45"/>
                  <a:gd name="T13" fmla="*/ 15 h 36"/>
                  <a:gd name="T14" fmla="*/ 0 w 45"/>
                  <a:gd name="T15" fmla="*/ 8 h 36"/>
                  <a:gd name="T16" fmla="*/ 3 w 45"/>
                  <a:gd name="T17" fmla="*/ 0 h 36"/>
                  <a:gd name="T18" fmla="*/ 9 w 45"/>
                  <a:gd name="T19" fmla="*/ 2 h 36"/>
                  <a:gd name="T20" fmla="*/ 16 w 45"/>
                  <a:gd name="T21" fmla="*/ 5 h 36"/>
                  <a:gd name="T22" fmla="*/ 21 w 45"/>
                  <a:gd name="T23" fmla="*/ 8 h 36"/>
                  <a:gd name="T24" fmla="*/ 28 w 45"/>
                  <a:gd name="T25" fmla="*/ 10 h 36"/>
                  <a:gd name="T26" fmla="*/ 33 w 45"/>
                  <a:gd name="T27" fmla="*/ 15 h 36"/>
                  <a:gd name="T28" fmla="*/ 38 w 45"/>
                  <a:gd name="T29" fmla="*/ 19 h 36"/>
                  <a:gd name="T30" fmla="*/ 42 w 45"/>
                  <a:gd name="T31" fmla="*/ 24 h 36"/>
                  <a:gd name="T32" fmla="*/ 45 w 45"/>
                  <a:gd name="T3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lnTo>
                      <a:pt x="37" y="36"/>
                    </a:lnTo>
                    <a:lnTo>
                      <a:pt x="29" y="35"/>
                    </a:lnTo>
                    <a:lnTo>
                      <a:pt x="21" y="31"/>
                    </a:lnTo>
                    <a:lnTo>
                      <a:pt x="13" y="27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4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5" name="Freeform 19"/>
              <p:cNvSpPr>
                <a:spLocks/>
              </p:cNvSpPr>
              <p:nvPr/>
            </p:nvSpPr>
            <p:spPr bwMode="auto">
              <a:xfrm>
                <a:off x="4513" y="487"/>
                <a:ext cx="323" cy="350"/>
              </a:xfrm>
              <a:custGeom>
                <a:avLst/>
                <a:gdLst>
                  <a:gd name="T0" fmla="*/ 726 w 968"/>
                  <a:gd name="T1" fmla="*/ 14 h 1050"/>
                  <a:gd name="T2" fmla="*/ 769 w 968"/>
                  <a:gd name="T3" fmla="*/ 56 h 1050"/>
                  <a:gd name="T4" fmla="*/ 821 w 968"/>
                  <a:gd name="T5" fmla="*/ 117 h 1050"/>
                  <a:gd name="T6" fmla="*/ 872 w 968"/>
                  <a:gd name="T7" fmla="*/ 187 h 1050"/>
                  <a:gd name="T8" fmla="*/ 918 w 968"/>
                  <a:gd name="T9" fmla="*/ 253 h 1050"/>
                  <a:gd name="T10" fmla="*/ 946 w 968"/>
                  <a:gd name="T11" fmla="*/ 320 h 1050"/>
                  <a:gd name="T12" fmla="*/ 944 w 968"/>
                  <a:gd name="T13" fmla="*/ 424 h 1050"/>
                  <a:gd name="T14" fmla="*/ 915 w 968"/>
                  <a:gd name="T15" fmla="*/ 522 h 1050"/>
                  <a:gd name="T16" fmla="*/ 881 w 968"/>
                  <a:gd name="T17" fmla="*/ 466 h 1050"/>
                  <a:gd name="T18" fmla="*/ 876 w 968"/>
                  <a:gd name="T19" fmla="*/ 366 h 1050"/>
                  <a:gd name="T20" fmla="*/ 893 w 968"/>
                  <a:gd name="T21" fmla="*/ 336 h 1050"/>
                  <a:gd name="T22" fmla="*/ 860 w 968"/>
                  <a:gd name="T23" fmla="*/ 352 h 1050"/>
                  <a:gd name="T24" fmla="*/ 827 w 968"/>
                  <a:gd name="T25" fmla="*/ 285 h 1050"/>
                  <a:gd name="T26" fmla="*/ 790 w 968"/>
                  <a:gd name="T27" fmla="*/ 176 h 1050"/>
                  <a:gd name="T28" fmla="*/ 741 w 968"/>
                  <a:gd name="T29" fmla="*/ 71 h 1050"/>
                  <a:gd name="T30" fmla="*/ 733 w 968"/>
                  <a:gd name="T31" fmla="*/ 75 h 1050"/>
                  <a:gd name="T32" fmla="*/ 746 w 968"/>
                  <a:gd name="T33" fmla="*/ 127 h 1050"/>
                  <a:gd name="T34" fmla="*/ 773 w 968"/>
                  <a:gd name="T35" fmla="*/ 200 h 1050"/>
                  <a:gd name="T36" fmla="*/ 799 w 968"/>
                  <a:gd name="T37" fmla="*/ 275 h 1050"/>
                  <a:gd name="T38" fmla="*/ 886 w 968"/>
                  <a:gd name="T39" fmla="*/ 607 h 1050"/>
                  <a:gd name="T40" fmla="*/ 939 w 968"/>
                  <a:gd name="T41" fmla="*/ 840 h 1050"/>
                  <a:gd name="T42" fmla="*/ 968 w 968"/>
                  <a:gd name="T43" fmla="*/ 977 h 1050"/>
                  <a:gd name="T44" fmla="*/ 862 w 968"/>
                  <a:gd name="T45" fmla="*/ 986 h 1050"/>
                  <a:gd name="T46" fmla="*/ 687 w 968"/>
                  <a:gd name="T47" fmla="*/ 1004 h 1050"/>
                  <a:gd name="T48" fmla="*/ 487 w 968"/>
                  <a:gd name="T49" fmla="*/ 1024 h 1050"/>
                  <a:gd name="T50" fmla="*/ 300 w 968"/>
                  <a:gd name="T51" fmla="*/ 1041 h 1050"/>
                  <a:gd name="T52" fmla="*/ 171 w 968"/>
                  <a:gd name="T53" fmla="*/ 1050 h 1050"/>
                  <a:gd name="T54" fmla="*/ 153 w 968"/>
                  <a:gd name="T55" fmla="*/ 884 h 1050"/>
                  <a:gd name="T56" fmla="*/ 199 w 968"/>
                  <a:gd name="T57" fmla="*/ 650 h 1050"/>
                  <a:gd name="T58" fmla="*/ 212 w 968"/>
                  <a:gd name="T59" fmla="*/ 408 h 1050"/>
                  <a:gd name="T60" fmla="*/ 200 w 968"/>
                  <a:gd name="T61" fmla="*/ 376 h 1050"/>
                  <a:gd name="T62" fmla="*/ 188 w 968"/>
                  <a:gd name="T63" fmla="*/ 413 h 1050"/>
                  <a:gd name="T64" fmla="*/ 194 w 968"/>
                  <a:gd name="T65" fmla="*/ 508 h 1050"/>
                  <a:gd name="T66" fmla="*/ 182 w 968"/>
                  <a:gd name="T67" fmla="*/ 621 h 1050"/>
                  <a:gd name="T68" fmla="*/ 158 w 968"/>
                  <a:gd name="T69" fmla="*/ 731 h 1050"/>
                  <a:gd name="T70" fmla="*/ 113 w 968"/>
                  <a:gd name="T71" fmla="*/ 725 h 1050"/>
                  <a:gd name="T72" fmla="*/ 82 w 968"/>
                  <a:gd name="T73" fmla="*/ 655 h 1050"/>
                  <a:gd name="T74" fmla="*/ 53 w 968"/>
                  <a:gd name="T75" fmla="*/ 582 h 1050"/>
                  <a:gd name="T76" fmla="*/ 28 w 968"/>
                  <a:gd name="T77" fmla="*/ 543 h 1050"/>
                  <a:gd name="T78" fmla="*/ 3 w 968"/>
                  <a:gd name="T79" fmla="*/ 504 h 1050"/>
                  <a:gd name="T80" fmla="*/ 27 w 968"/>
                  <a:gd name="T81" fmla="*/ 434 h 1050"/>
                  <a:gd name="T82" fmla="*/ 91 w 968"/>
                  <a:gd name="T83" fmla="*/ 307 h 1050"/>
                  <a:gd name="T84" fmla="*/ 165 w 968"/>
                  <a:gd name="T85" fmla="*/ 186 h 1050"/>
                  <a:gd name="T86" fmla="*/ 231 w 968"/>
                  <a:gd name="T87" fmla="*/ 117 h 1050"/>
                  <a:gd name="T88" fmla="*/ 286 w 968"/>
                  <a:gd name="T89" fmla="*/ 86 h 1050"/>
                  <a:gd name="T90" fmla="*/ 347 w 968"/>
                  <a:gd name="T91" fmla="*/ 78 h 1050"/>
                  <a:gd name="T92" fmla="*/ 375 w 968"/>
                  <a:gd name="T93" fmla="*/ 113 h 1050"/>
                  <a:gd name="T94" fmla="*/ 440 w 968"/>
                  <a:gd name="T95" fmla="*/ 200 h 1050"/>
                  <a:gd name="T96" fmla="*/ 522 w 968"/>
                  <a:gd name="T97" fmla="*/ 309 h 1050"/>
                  <a:gd name="T98" fmla="*/ 599 w 968"/>
                  <a:gd name="T99" fmla="*/ 410 h 1050"/>
                  <a:gd name="T100" fmla="*/ 648 w 968"/>
                  <a:gd name="T101" fmla="*/ 475 h 1050"/>
                  <a:gd name="T102" fmla="*/ 664 w 968"/>
                  <a:gd name="T103" fmla="*/ 482 h 1050"/>
                  <a:gd name="T104" fmla="*/ 662 w 968"/>
                  <a:gd name="T105" fmla="*/ 191 h 1050"/>
                  <a:gd name="T106" fmla="*/ 643 w 968"/>
                  <a:gd name="T107" fmla="*/ 121 h 1050"/>
                  <a:gd name="T108" fmla="*/ 610 w 968"/>
                  <a:gd name="T109" fmla="*/ 56 h 1050"/>
                  <a:gd name="T110" fmla="*/ 599 w 968"/>
                  <a:gd name="T111" fmla="*/ 8 h 1050"/>
                  <a:gd name="T112" fmla="*/ 659 w 968"/>
                  <a:gd name="T113" fmla="*/ 0 h 1050"/>
                  <a:gd name="T114" fmla="*/ 703 w 968"/>
                  <a:gd name="T115" fmla="*/ 2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8" h="1050">
                    <a:moveTo>
                      <a:pt x="707" y="4"/>
                    </a:moveTo>
                    <a:lnTo>
                      <a:pt x="716" y="6"/>
                    </a:lnTo>
                    <a:lnTo>
                      <a:pt x="726" y="14"/>
                    </a:lnTo>
                    <a:lnTo>
                      <a:pt x="739" y="25"/>
                    </a:lnTo>
                    <a:lnTo>
                      <a:pt x="754" y="39"/>
                    </a:lnTo>
                    <a:lnTo>
                      <a:pt x="769" y="56"/>
                    </a:lnTo>
                    <a:lnTo>
                      <a:pt x="786" y="74"/>
                    </a:lnTo>
                    <a:lnTo>
                      <a:pt x="803" y="95"/>
                    </a:lnTo>
                    <a:lnTo>
                      <a:pt x="821" y="117"/>
                    </a:lnTo>
                    <a:lnTo>
                      <a:pt x="838" y="140"/>
                    </a:lnTo>
                    <a:lnTo>
                      <a:pt x="855" y="164"/>
                    </a:lnTo>
                    <a:lnTo>
                      <a:pt x="872" y="187"/>
                    </a:lnTo>
                    <a:lnTo>
                      <a:pt x="889" y="211"/>
                    </a:lnTo>
                    <a:lnTo>
                      <a:pt x="903" y="233"/>
                    </a:lnTo>
                    <a:lnTo>
                      <a:pt x="918" y="253"/>
                    </a:lnTo>
                    <a:lnTo>
                      <a:pt x="929" y="271"/>
                    </a:lnTo>
                    <a:lnTo>
                      <a:pt x="939" y="286"/>
                    </a:lnTo>
                    <a:lnTo>
                      <a:pt x="946" y="320"/>
                    </a:lnTo>
                    <a:lnTo>
                      <a:pt x="950" y="355"/>
                    </a:lnTo>
                    <a:lnTo>
                      <a:pt x="949" y="389"/>
                    </a:lnTo>
                    <a:lnTo>
                      <a:pt x="944" y="424"/>
                    </a:lnTo>
                    <a:lnTo>
                      <a:pt x="937" y="458"/>
                    </a:lnTo>
                    <a:lnTo>
                      <a:pt x="927" y="491"/>
                    </a:lnTo>
                    <a:lnTo>
                      <a:pt x="915" y="522"/>
                    </a:lnTo>
                    <a:lnTo>
                      <a:pt x="902" y="552"/>
                    </a:lnTo>
                    <a:lnTo>
                      <a:pt x="892" y="509"/>
                    </a:lnTo>
                    <a:lnTo>
                      <a:pt x="881" y="466"/>
                    </a:lnTo>
                    <a:lnTo>
                      <a:pt x="872" y="422"/>
                    </a:lnTo>
                    <a:lnTo>
                      <a:pt x="868" y="375"/>
                    </a:lnTo>
                    <a:lnTo>
                      <a:pt x="876" y="366"/>
                    </a:lnTo>
                    <a:lnTo>
                      <a:pt x="883" y="355"/>
                    </a:lnTo>
                    <a:lnTo>
                      <a:pt x="888" y="346"/>
                    </a:lnTo>
                    <a:lnTo>
                      <a:pt x="893" y="336"/>
                    </a:lnTo>
                    <a:lnTo>
                      <a:pt x="885" y="337"/>
                    </a:lnTo>
                    <a:lnTo>
                      <a:pt x="872" y="344"/>
                    </a:lnTo>
                    <a:lnTo>
                      <a:pt x="860" y="352"/>
                    </a:lnTo>
                    <a:lnTo>
                      <a:pt x="855" y="355"/>
                    </a:lnTo>
                    <a:lnTo>
                      <a:pt x="840" y="320"/>
                    </a:lnTo>
                    <a:lnTo>
                      <a:pt x="827" y="285"/>
                    </a:lnTo>
                    <a:lnTo>
                      <a:pt x="815" y="249"/>
                    </a:lnTo>
                    <a:lnTo>
                      <a:pt x="802" y="212"/>
                    </a:lnTo>
                    <a:lnTo>
                      <a:pt x="790" y="176"/>
                    </a:lnTo>
                    <a:lnTo>
                      <a:pt x="776" y="140"/>
                    </a:lnTo>
                    <a:lnTo>
                      <a:pt x="759" y="105"/>
                    </a:lnTo>
                    <a:lnTo>
                      <a:pt x="741" y="71"/>
                    </a:lnTo>
                    <a:lnTo>
                      <a:pt x="737" y="71"/>
                    </a:lnTo>
                    <a:lnTo>
                      <a:pt x="734" y="73"/>
                    </a:lnTo>
                    <a:lnTo>
                      <a:pt x="733" y="75"/>
                    </a:lnTo>
                    <a:lnTo>
                      <a:pt x="730" y="78"/>
                    </a:lnTo>
                    <a:lnTo>
                      <a:pt x="738" y="103"/>
                    </a:lnTo>
                    <a:lnTo>
                      <a:pt x="746" y="127"/>
                    </a:lnTo>
                    <a:lnTo>
                      <a:pt x="755" y="151"/>
                    </a:lnTo>
                    <a:lnTo>
                      <a:pt x="764" y="176"/>
                    </a:lnTo>
                    <a:lnTo>
                      <a:pt x="773" y="200"/>
                    </a:lnTo>
                    <a:lnTo>
                      <a:pt x="782" y="225"/>
                    </a:lnTo>
                    <a:lnTo>
                      <a:pt x="791" y="250"/>
                    </a:lnTo>
                    <a:lnTo>
                      <a:pt x="799" y="275"/>
                    </a:lnTo>
                    <a:lnTo>
                      <a:pt x="868" y="525"/>
                    </a:lnTo>
                    <a:lnTo>
                      <a:pt x="873" y="552"/>
                    </a:lnTo>
                    <a:lnTo>
                      <a:pt x="886" y="607"/>
                    </a:lnTo>
                    <a:lnTo>
                      <a:pt x="902" y="680"/>
                    </a:lnTo>
                    <a:lnTo>
                      <a:pt x="920" y="760"/>
                    </a:lnTo>
                    <a:lnTo>
                      <a:pt x="939" y="840"/>
                    </a:lnTo>
                    <a:lnTo>
                      <a:pt x="954" y="910"/>
                    </a:lnTo>
                    <a:lnTo>
                      <a:pt x="965" y="958"/>
                    </a:lnTo>
                    <a:lnTo>
                      <a:pt x="968" y="977"/>
                    </a:lnTo>
                    <a:lnTo>
                      <a:pt x="944" y="978"/>
                    </a:lnTo>
                    <a:lnTo>
                      <a:pt x="907" y="982"/>
                    </a:lnTo>
                    <a:lnTo>
                      <a:pt x="862" y="986"/>
                    </a:lnTo>
                    <a:lnTo>
                      <a:pt x="810" y="991"/>
                    </a:lnTo>
                    <a:lnTo>
                      <a:pt x="751" y="998"/>
                    </a:lnTo>
                    <a:lnTo>
                      <a:pt x="687" y="1004"/>
                    </a:lnTo>
                    <a:lnTo>
                      <a:pt x="621" y="1011"/>
                    </a:lnTo>
                    <a:lnTo>
                      <a:pt x="554" y="1017"/>
                    </a:lnTo>
                    <a:lnTo>
                      <a:pt x="487" y="1024"/>
                    </a:lnTo>
                    <a:lnTo>
                      <a:pt x="420" y="1030"/>
                    </a:lnTo>
                    <a:lnTo>
                      <a:pt x="358" y="1035"/>
                    </a:lnTo>
                    <a:lnTo>
                      <a:pt x="300" y="1041"/>
                    </a:lnTo>
                    <a:lnTo>
                      <a:pt x="250" y="1044"/>
                    </a:lnTo>
                    <a:lnTo>
                      <a:pt x="205" y="1048"/>
                    </a:lnTo>
                    <a:lnTo>
                      <a:pt x="171" y="1050"/>
                    </a:lnTo>
                    <a:lnTo>
                      <a:pt x="148" y="1050"/>
                    </a:lnTo>
                    <a:lnTo>
                      <a:pt x="145" y="965"/>
                    </a:lnTo>
                    <a:lnTo>
                      <a:pt x="153" y="884"/>
                    </a:lnTo>
                    <a:lnTo>
                      <a:pt x="166" y="806"/>
                    </a:lnTo>
                    <a:lnTo>
                      <a:pt x="182" y="728"/>
                    </a:lnTo>
                    <a:lnTo>
                      <a:pt x="199" y="650"/>
                    </a:lnTo>
                    <a:lnTo>
                      <a:pt x="211" y="572"/>
                    </a:lnTo>
                    <a:lnTo>
                      <a:pt x="216" y="491"/>
                    </a:lnTo>
                    <a:lnTo>
                      <a:pt x="212" y="408"/>
                    </a:lnTo>
                    <a:lnTo>
                      <a:pt x="207" y="397"/>
                    </a:lnTo>
                    <a:lnTo>
                      <a:pt x="204" y="385"/>
                    </a:lnTo>
                    <a:lnTo>
                      <a:pt x="200" y="376"/>
                    </a:lnTo>
                    <a:lnTo>
                      <a:pt x="190" y="372"/>
                    </a:lnTo>
                    <a:lnTo>
                      <a:pt x="188" y="387"/>
                    </a:lnTo>
                    <a:lnTo>
                      <a:pt x="188" y="413"/>
                    </a:lnTo>
                    <a:lnTo>
                      <a:pt x="192" y="443"/>
                    </a:lnTo>
                    <a:lnTo>
                      <a:pt x="195" y="469"/>
                    </a:lnTo>
                    <a:lnTo>
                      <a:pt x="194" y="508"/>
                    </a:lnTo>
                    <a:lnTo>
                      <a:pt x="191" y="547"/>
                    </a:lnTo>
                    <a:lnTo>
                      <a:pt x="187" y="585"/>
                    </a:lnTo>
                    <a:lnTo>
                      <a:pt x="182" y="621"/>
                    </a:lnTo>
                    <a:lnTo>
                      <a:pt x="175" y="659"/>
                    </a:lnTo>
                    <a:lnTo>
                      <a:pt x="166" y="694"/>
                    </a:lnTo>
                    <a:lnTo>
                      <a:pt x="158" y="731"/>
                    </a:lnTo>
                    <a:lnTo>
                      <a:pt x="148" y="766"/>
                    </a:lnTo>
                    <a:lnTo>
                      <a:pt x="128" y="746"/>
                    </a:lnTo>
                    <a:lnTo>
                      <a:pt x="113" y="725"/>
                    </a:lnTo>
                    <a:lnTo>
                      <a:pt x="100" y="703"/>
                    </a:lnTo>
                    <a:lnTo>
                      <a:pt x="89" y="678"/>
                    </a:lnTo>
                    <a:lnTo>
                      <a:pt x="82" y="655"/>
                    </a:lnTo>
                    <a:lnTo>
                      <a:pt x="72" y="630"/>
                    </a:lnTo>
                    <a:lnTo>
                      <a:pt x="63" y="605"/>
                    </a:lnTo>
                    <a:lnTo>
                      <a:pt x="53" y="582"/>
                    </a:lnTo>
                    <a:lnTo>
                      <a:pt x="46" y="569"/>
                    </a:lnTo>
                    <a:lnTo>
                      <a:pt x="37" y="556"/>
                    </a:lnTo>
                    <a:lnTo>
                      <a:pt x="28" y="543"/>
                    </a:lnTo>
                    <a:lnTo>
                      <a:pt x="18" y="530"/>
                    </a:lnTo>
                    <a:lnTo>
                      <a:pt x="10" y="517"/>
                    </a:lnTo>
                    <a:lnTo>
                      <a:pt x="3" y="504"/>
                    </a:lnTo>
                    <a:lnTo>
                      <a:pt x="0" y="488"/>
                    </a:lnTo>
                    <a:lnTo>
                      <a:pt x="1" y="473"/>
                    </a:lnTo>
                    <a:lnTo>
                      <a:pt x="27" y="434"/>
                    </a:lnTo>
                    <a:lnTo>
                      <a:pt x="50" y="392"/>
                    </a:lnTo>
                    <a:lnTo>
                      <a:pt x="71" y="350"/>
                    </a:lnTo>
                    <a:lnTo>
                      <a:pt x="91" y="307"/>
                    </a:lnTo>
                    <a:lnTo>
                      <a:pt x="113" y="266"/>
                    </a:lnTo>
                    <a:lnTo>
                      <a:pt x="136" y="225"/>
                    </a:lnTo>
                    <a:lnTo>
                      <a:pt x="165" y="186"/>
                    </a:lnTo>
                    <a:lnTo>
                      <a:pt x="200" y="150"/>
                    </a:lnTo>
                    <a:lnTo>
                      <a:pt x="216" y="133"/>
                    </a:lnTo>
                    <a:lnTo>
                      <a:pt x="231" y="117"/>
                    </a:lnTo>
                    <a:lnTo>
                      <a:pt x="248" y="105"/>
                    </a:lnTo>
                    <a:lnTo>
                      <a:pt x="267" y="94"/>
                    </a:lnTo>
                    <a:lnTo>
                      <a:pt x="286" y="86"/>
                    </a:lnTo>
                    <a:lnTo>
                      <a:pt x="306" y="81"/>
                    </a:lnTo>
                    <a:lnTo>
                      <a:pt x="326" y="78"/>
                    </a:lnTo>
                    <a:lnTo>
                      <a:pt x="347" y="78"/>
                    </a:lnTo>
                    <a:lnTo>
                      <a:pt x="350" y="82"/>
                    </a:lnTo>
                    <a:lnTo>
                      <a:pt x="360" y="95"/>
                    </a:lnTo>
                    <a:lnTo>
                      <a:pt x="375" y="113"/>
                    </a:lnTo>
                    <a:lnTo>
                      <a:pt x="393" y="138"/>
                    </a:lnTo>
                    <a:lnTo>
                      <a:pt x="415" y="168"/>
                    </a:lnTo>
                    <a:lnTo>
                      <a:pt x="440" y="200"/>
                    </a:lnTo>
                    <a:lnTo>
                      <a:pt x="466" y="236"/>
                    </a:lnTo>
                    <a:lnTo>
                      <a:pt x="494" y="272"/>
                    </a:lnTo>
                    <a:lnTo>
                      <a:pt x="522" y="309"/>
                    </a:lnTo>
                    <a:lnTo>
                      <a:pt x="549" y="345"/>
                    </a:lnTo>
                    <a:lnTo>
                      <a:pt x="575" y="379"/>
                    </a:lnTo>
                    <a:lnTo>
                      <a:pt x="599" y="410"/>
                    </a:lnTo>
                    <a:lnTo>
                      <a:pt x="619" y="437"/>
                    </a:lnTo>
                    <a:lnTo>
                      <a:pt x="636" y="458"/>
                    </a:lnTo>
                    <a:lnTo>
                      <a:pt x="648" y="475"/>
                    </a:lnTo>
                    <a:lnTo>
                      <a:pt x="655" y="483"/>
                    </a:lnTo>
                    <a:lnTo>
                      <a:pt x="660" y="484"/>
                    </a:lnTo>
                    <a:lnTo>
                      <a:pt x="664" y="482"/>
                    </a:lnTo>
                    <a:lnTo>
                      <a:pt x="668" y="479"/>
                    </a:lnTo>
                    <a:lnTo>
                      <a:pt x="670" y="475"/>
                    </a:lnTo>
                    <a:lnTo>
                      <a:pt x="662" y="191"/>
                    </a:lnTo>
                    <a:lnTo>
                      <a:pt x="659" y="167"/>
                    </a:lnTo>
                    <a:lnTo>
                      <a:pt x="652" y="143"/>
                    </a:lnTo>
                    <a:lnTo>
                      <a:pt x="643" y="121"/>
                    </a:lnTo>
                    <a:lnTo>
                      <a:pt x="634" y="99"/>
                    </a:lnTo>
                    <a:lnTo>
                      <a:pt x="622" y="77"/>
                    </a:lnTo>
                    <a:lnTo>
                      <a:pt x="610" y="56"/>
                    </a:lnTo>
                    <a:lnTo>
                      <a:pt x="597" y="35"/>
                    </a:lnTo>
                    <a:lnTo>
                      <a:pt x="583" y="14"/>
                    </a:lnTo>
                    <a:lnTo>
                      <a:pt x="599" y="8"/>
                    </a:lnTo>
                    <a:lnTo>
                      <a:pt x="617" y="4"/>
                    </a:lnTo>
                    <a:lnTo>
                      <a:pt x="638" y="1"/>
                    </a:lnTo>
                    <a:lnTo>
                      <a:pt x="659" y="0"/>
                    </a:lnTo>
                    <a:lnTo>
                      <a:pt x="677" y="0"/>
                    </a:lnTo>
                    <a:lnTo>
                      <a:pt x="692" y="1"/>
                    </a:lnTo>
                    <a:lnTo>
                      <a:pt x="703" y="2"/>
                    </a:lnTo>
                    <a:lnTo>
                      <a:pt x="70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6" name="Freeform 20"/>
              <p:cNvSpPr>
                <a:spLocks/>
              </p:cNvSpPr>
              <p:nvPr/>
            </p:nvSpPr>
            <p:spPr bwMode="auto">
              <a:xfrm>
                <a:off x="4638" y="495"/>
                <a:ext cx="92" cy="136"/>
              </a:xfrm>
              <a:custGeom>
                <a:avLst/>
                <a:gdLst>
                  <a:gd name="T0" fmla="*/ 239 w 274"/>
                  <a:gd name="T1" fmla="*/ 83 h 409"/>
                  <a:gd name="T2" fmla="*/ 264 w 274"/>
                  <a:gd name="T3" fmla="*/ 170 h 409"/>
                  <a:gd name="T4" fmla="*/ 273 w 274"/>
                  <a:gd name="T5" fmla="*/ 267 h 409"/>
                  <a:gd name="T6" fmla="*/ 273 w 274"/>
                  <a:gd name="T7" fmla="*/ 363 h 409"/>
                  <a:gd name="T8" fmla="*/ 268 w 274"/>
                  <a:gd name="T9" fmla="*/ 398 h 409"/>
                  <a:gd name="T10" fmla="*/ 251 w 274"/>
                  <a:gd name="T11" fmla="*/ 377 h 409"/>
                  <a:gd name="T12" fmla="*/ 235 w 274"/>
                  <a:gd name="T13" fmla="*/ 356 h 409"/>
                  <a:gd name="T14" fmla="*/ 221 w 274"/>
                  <a:gd name="T15" fmla="*/ 334 h 409"/>
                  <a:gd name="T16" fmla="*/ 224 w 274"/>
                  <a:gd name="T17" fmla="*/ 308 h 409"/>
                  <a:gd name="T18" fmla="*/ 234 w 274"/>
                  <a:gd name="T19" fmla="*/ 255 h 409"/>
                  <a:gd name="T20" fmla="*/ 230 w 274"/>
                  <a:gd name="T21" fmla="*/ 212 h 409"/>
                  <a:gd name="T22" fmla="*/ 220 w 274"/>
                  <a:gd name="T23" fmla="*/ 169 h 409"/>
                  <a:gd name="T24" fmla="*/ 204 w 274"/>
                  <a:gd name="T25" fmla="*/ 127 h 409"/>
                  <a:gd name="T26" fmla="*/ 186 w 274"/>
                  <a:gd name="T27" fmla="*/ 88 h 409"/>
                  <a:gd name="T28" fmla="*/ 179 w 274"/>
                  <a:gd name="T29" fmla="*/ 56 h 409"/>
                  <a:gd name="T30" fmla="*/ 174 w 274"/>
                  <a:gd name="T31" fmla="*/ 30 h 409"/>
                  <a:gd name="T32" fmla="*/ 151 w 274"/>
                  <a:gd name="T33" fmla="*/ 19 h 409"/>
                  <a:gd name="T34" fmla="*/ 132 w 274"/>
                  <a:gd name="T35" fmla="*/ 35 h 409"/>
                  <a:gd name="T36" fmla="*/ 129 w 274"/>
                  <a:gd name="T37" fmla="*/ 58 h 409"/>
                  <a:gd name="T38" fmla="*/ 139 w 274"/>
                  <a:gd name="T39" fmla="*/ 82 h 409"/>
                  <a:gd name="T40" fmla="*/ 157 w 274"/>
                  <a:gd name="T41" fmla="*/ 109 h 409"/>
                  <a:gd name="T42" fmla="*/ 181 w 274"/>
                  <a:gd name="T43" fmla="*/ 230 h 409"/>
                  <a:gd name="T44" fmla="*/ 160 w 274"/>
                  <a:gd name="T45" fmla="*/ 263 h 409"/>
                  <a:gd name="T46" fmla="*/ 116 w 274"/>
                  <a:gd name="T47" fmla="*/ 204 h 409"/>
                  <a:gd name="T48" fmla="*/ 70 w 274"/>
                  <a:gd name="T49" fmla="*/ 144 h 409"/>
                  <a:gd name="T50" fmla="*/ 23 w 274"/>
                  <a:gd name="T51" fmla="*/ 84 h 409"/>
                  <a:gd name="T52" fmla="*/ 19 w 274"/>
                  <a:gd name="T53" fmla="*/ 53 h 409"/>
                  <a:gd name="T54" fmla="*/ 63 w 274"/>
                  <a:gd name="T55" fmla="*/ 45 h 409"/>
                  <a:gd name="T56" fmla="*/ 109 w 274"/>
                  <a:gd name="T57" fmla="*/ 31 h 409"/>
                  <a:gd name="T58" fmla="*/ 152 w 274"/>
                  <a:gd name="T59" fmla="*/ 11 h 409"/>
                  <a:gd name="T60" fmla="*/ 179 w 274"/>
                  <a:gd name="T61" fmla="*/ 1 h 409"/>
                  <a:gd name="T62" fmla="*/ 192 w 274"/>
                  <a:gd name="T63" fmla="*/ 10 h 409"/>
                  <a:gd name="T64" fmla="*/ 203 w 274"/>
                  <a:gd name="T65" fmla="*/ 23 h 409"/>
                  <a:gd name="T66" fmla="*/ 212 w 274"/>
                  <a:gd name="T67" fmla="*/ 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409">
                    <a:moveTo>
                      <a:pt x="216" y="45"/>
                    </a:moveTo>
                    <a:lnTo>
                      <a:pt x="239" y="83"/>
                    </a:lnTo>
                    <a:lnTo>
                      <a:pt x="255" y="125"/>
                    </a:lnTo>
                    <a:lnTo>
                      <a:pt x="264" y="170"/>
                    </a:lnTo>
                    <a:lnTo>
                      <a:pt x="271" y="217"/>
                    </a:lnTo>
                    <a:lnTo>
                      <a:pt x="273" y="267"/>
                    </a:lnTo>
                    <a:lnTo>
                      <a:pt x="273" y="315"/>
                    </a:lnTo>
                    <a:lnTo>
                      <a:pt x="273" y="363"/>
                    </a:lnTo>
                    <a:lnTo>
                      <a:pt x="274" y="409"/>
                    </a:lnTo>
                    <a:lnTo>
                      <a:pt x="268" y="398"/>
                    </a:lnTo>
                    <a:lnTo>
                      <a:pt x="260" y="388"/>
                    </a:lnTo>
                    <a:lnTo>
                      <a:pt x="251" y="377"/>
                    </a:lnTo>
                    <a:lnTo>
                      <a:pt x="243" y="367"/>
                    </a:lnTo>
                    <a:lnTo>
                      <a:pt x="235" y="356"/>
                    </a:lnTo>
                    <a:lnTo>
                      <a:pt x="228" y="345"/>
                    </a:lnTo>
                    <a:lnTo>
                      <a:pt x="221" y="334"/>
                    </a:lnTo>
                    <a:lnTo>
                      <a:pt x="217" y="323"/>
                    </a:lnTo>
                    <a:lnTo>
                      <a:pt x="224" y="308"/>
                    </a:lnTo>
                    <a:lnTo>
                      <a:pt x="230" y="282"/>
                    </a:lnTo>
                    <a:lnTo>
                      <a:pt x="234" y="255"/>
                    </a:lnTo>
                    <a:lnTo>
                      <a:pt x="233" y="234"/>
                    </a:lnTo>
                    <a:lnTo>
                      <a:pt x="230" y="212"/>
                    </a:lnTo>
                    <a:lnTo>
                      <a:pt x="225" y="190"/>
                    </a:lnTo>
                    <a:lnTo>
                      <a:pt x="220" y="169"/>
                    </a:lnTo>
                    <a:lnTo>
                      <a:pt x="213" y="148"/>
                    </a:lnTo>
                    <a:lnTo>
                      <a:pt x="204" y="127"/>
                    </a:lnTo>
                    <a:lnTo>
                      <a:pt x="196" y="108"/>
                    </a:lnTo>
                    <a:lnTo>
                      <a:pt x="186" y="88"/>
                    </a:lnTo>
                    <a:lnTo>
                      <a:pt x="177" y="69"/>
                    </a:lnTo>
                    <a:lnTo>
                      <a:pt x="179" y="56"/>
                    </a:lnTo>
                    <a:lnTo>
                      <a:pt x="179" y="41"/>
                    </a:lnTo>
                    <a:lnTo>
                      <a:pt x="174" y="30"/>
                    </a:lnTo>
                    <a:lnTo>
                      <a:pt x="162" y="19"/>
                    </a:lnTo>
                    <a:lnTo>
                      <a:pt x="151" y="19"/>
                    </a:lnTo>
                    <a:lnTo>
                      <a:pt x="140" y="26"/>
                    </a:lnTo>
                    <a:lnTo>
                      <a:pt x="132" y="35"/>
                    </a:lnTo>
                    <a:lnTo>
                      <a:pt x="127" y="45"/>
                    </a:lnTo>
                    <a:lnTo>
                      <a:pt x="129" y="58"/>
                    </a:lnTo>
                    <a:lnTo>
                      <a:pt x="132" y="71"/>
                    </a:lnTo>
                    <a:lnTo>
                      <a:pt x="139" y="82"/>
                    </a:lnTo>
                    <a:lnTo>
                      <a:pt x="152" y="87"/>
                    </a:lnTo>
                    <a:lnTo>
                      <a:pt x="157" y="109"/>
                    </a:lnTo>
                    <a:lnTo>
                      <a:pt x="170" y="164"/>
                    </a:lnTo>
                    <a:lnTo>
                      <a:pt x="181" y="230"/>
                    </a:lnTo>
                    <a:lnTo>
                      <a:pt x="182" y="290"/>
                    </a:lnTo>
                    <a:lnTo>
                      <a:pt x="160" y="263"/>
                    </a:lnTo>
                    <a:lnTo>
                      <a:pt x="138" y="234"/>
                    </a:lnTo>
                    <a:lnTo>
                      <a:pt x="116" y="204"/>
                    </a:lnTo>
                    <a:lnTo>
                      <a:pt x="93" y="174"/>
                    </a:lnTo>
                    <a:lnTo>
                      <a:pt x="70" y="144"/>
                    </a:lnTo>
                    <a:lnTo>
                      <a:pt x="47" y="114"/>
                    </a:lnTo>
                    <a:lnTo>
                      <a:pt x="23" y="84"/>
                    </a:lnTo>
                    <a:lnTo>
                      <a:pt x="0" y="56"/>
                    </a:lnTo>
                    <a:lnTo>
                      <a:pt x="19" y="53"/>
                    </a:lnTo>
                    <a:lnTo>
                      <a:pt x="40" y="49"/>
                    </a:lnTo>
                    <a:lnTo>
                      <a:pt x="63" y="45"/>
                    </a:lnTo>
                    <a:lnTo>
                      <a:pt x="87" y="39"/>
                    </a:lnTo>
                    <a:lnTo>
                      <a:pt x="109" y="31"/>
                    </a:lnTo>
                    <a:lnTo>
                      <a:pt x="131" y="23"/>
                    </a:lnTo>
                    <a:lnTo>
                      <a:pt x="152" y="11"/>
                    </a:lnTo>
                    <a:lnTo>
                      <a:pt x="170" y="0"/>
                    </a:lnTo>
                    <a:lnTo>
                      <a:pt x="179" y="1"/>
                    </a:lnTo>
                    <a:lnTo>
                      <a:pt x="186" y="5"/>
                    </a:lnTo>
                    <a:lnTo>
                      <a:pt x="192" y="10"/>
                    </a:lnTo>
                    <a:lnTo>
                      <a:pt x="198" y="17"/>
                    </a:lnTo>
                    <a:lnTo>
                      <a:pt x="203" y="23"/>
                    </a:lnTo>
                    <a:lnTo>
                      <a:pt x="207" y="31"/>
                    </a:lnTo>
                    <a:lnTo>
                      <a:pt x="212" y="39"/>
                    </a:lnTo>
                    <a:lnTo>
                      <a:pt x="21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7" name="Freeform 21"/>
              <p:cNvSpPr>
                <a:spLocks/>
              </p:cNvSpPr>
              <p:nvPr/>
            </p:nvSpPr>
            <p:spPr bwMode="auto">
              <a:xfrm>
                <a:off x="4588" y="823"/>
                <a:ext cx="227" cy="241"/>
              </a:xfrm>
              <a:custGeom>
                <a:avLst/>
                <a:gdLst>
                  <a:gd name="T0" fmla="*/ 673 w 681"/>
                  <a:gd name="T1" fmla="*/ 166 h 723"/>
                  <a:gd name="T2" fmla="*/ 667 w 681"/>
                  <a:gd name="T3" fmla="*/ 228 h 723"/>
                  <a:gd name="T4" fmla="*/ 654 w 681"/>
                  <a:gd name="T5" fmla="*/ 287 h 723"/>
                  <a:gd name="T6" fmla="*/ 626 w 681"/>
                  <a:gd name="T7" fmla="*/ 339 h 723"/>
                  <a:gd name="T8" fmla="*/ 578 w 681"/>
                  <a:gd name="T9" fmla="*/ 395 h 723"/>
                  <a:gd name="T10" fmla="*/ 538 w 681"/>
                  <a:gd name="T11" fmla="*/ 470 h 723"/>
                  <a:gd name="T12" fmla="*/ 509 w 681"/>
                  <a:gd name="T13" fmla="*/ 551 h 723"/>
                  <a:gd name="T14" fmla="*/ 483 w 681"/>
                  <a:gd name="T15" fmla="*/ 633 h 723"/>
                  <a:gd name="T16" fmla="*/ 461 w 681"/>
                  <a:gd name="T17" fmla="*/ 675 h 723"/>
                  <a:gd name="T18" fmla="*/ 448 w 681"/>
                  <a:gd name="T19" fmla="*/ 680 h 723"/>
                  <a:gd name="T20" fmla="*/ 434 w 681"/>
                  <a:gd name="T21" fmla="*/ 684 h 723"/>
                  <a:gd name="T22" fmla="*/ 421 w 681"/>
                  <a:gd name="T23" fmla="*/ 688 h 723"/>
                  <a:gd name="T24" fmla="*/ 404 w 681"/>
                  <a:gd name="T25" fmla="*/ 674 h 723"/>
                  <a:gd name="T26" fmla="*/ 385 w 681"/>
                  <a:gd name="T27" fmla="*/ 642 h 723"/>
                  <a:gd name="T28" fmla="*/ 375 w 681"/>
                  <a:gd name="T29" fmla="*/ 607 h 723"/>
                  <a:gd name="T30" fmla="*/ 375 w 681"/>
                  <a:gd name="T31" fmla="*/ 571 h 723"/>
                  <a:gd name="T32" fmla="*/ 387 w 681"/>
                  <a:gd name="T33" fmla="*/ 534 h 723"/>
                  <a:gd name="T34" fmla="*/ 387 w 681"/>
                  <a:gd name="T35" fmla="*/ 502 h 723"/>
                  <a:gd name="T36" fmla="*/ 376 w 681"/>
                  <a:gd name="T37" fmla="*/ 468 h 723"/>
                  <a:gd name="T38" fmla="*/ 365 w 681"/>
                  <a:gd name="T39" fmla="*/ 434 h 723"/>
                  <a:gd name="T40" fmla="*/ 355 w 681"/>
                  <a:gd name="T41" fmla="*/ 407 h 723"/>
                  <a:gd name="T42" fmla="*/ 349 w 681"/>
                  <a:gd name="T43" fmla="*/ 385 h 723"/>
                  <a:gd name="T44" fmla="*/ 351 w 681"/>
                  <a:gd name="T45" fmla="*/ 323 h 723"/>
                  <a:gd name="T46" fmla="*/ 365 w 681"/>
                  <a:gd name="T47" fmla="*/ 220 h 723"/>
                  <a:gd name="T48" fmla="*/ 366 w 681"/>
                  <a:gd name="T49" fmla="*/ 160 h 723"/>
                  <a:gd name="T50" fmla="*/ 366 w 681"/>
                  <a:gd name="T51" fmla="*/ 144 h 723"/>
                  <a:gd name="T52" fmla="*/ 355 w 681"/>
                  <a:gd name="T53" fmla="*/ 176 h 723"/>
                  <a:gd name="T54" fmla="*/ 325 w 681"/>
                  <a:gd name="T55" fmla="*/ 323 h 723"/>
                  <a:gd name="T56" fmla="*/ 281 w 681"/>
                  <a:gd name="T57" fmla="*/ 507 h 723"/>
                  <a:gd name="T58" fmla="*/ 242 w 681"/>
                  <a:gd name="T59" fmla="*/ 657 h 723"/>
                  <a:gd name="T60" fmla="*/ 220 w 681"/>
                  <a:gd name="T61" fmla="*/ 702 h 723"/>
                  <a:gd name="T62" fmla="*/ 198 w 681"/>
                  <a:gd name="T63" fmla="*/ 708 h 723"/>
                  <a:gd name="T64" fmla="*/ 174 w 681"/>
                  <a:gd name="T65" fmla="*/ 713 h 723"/>
                  <a:gd name="T66" fmla="*/ 152 w 681"/>
                  <a:gd name="T67" fmla="*/ 719 h 723"/>
                  <a:gd name="T68" fmla="*/ 133 w 681"/>
                  <a:gd name="T69" fmla="*/ 680 h 723"/>
                  <a:gd name="T70" fmla="*/ 92 w 681"/>
                  <a:gd name="T71" fmla="*/ 493 h 723"/>
                  <a:gd name="T72" fmla="*/ 42 w 681"/>
                  <a:gd name="T73" fmla="*/ 261 h 723"/>
                  <a:gd name="T74" fmla="*/ 5 w 681"/>
                  <a:gd name="T75" fmla="*/ 94 h 723"/>
                  <a:gd name="T76" fmla="*/ 12 w 681"/>
                  <a:gd name="T77" fmla="*/ 65 h 723"/>
                  <a:gd name="T78" fmla="*/ 61 w 681"/>
                  <a:gd name="T79" fmla="*/ 59 h 723"/>
                  <a:gd name="T80" fmla="*/ 135 w 681"/>
                  <a:gd name="T81" fmla="*/ 51 h 723"/>
                  <a:gd name="T82" fmla="*/ 228 w 681"/>
                  <a:gd name="T83" fmla="*/ 42 h 723"/>
                  <a:gd name="T84" fmla="*/ 332 w 681"/>
                  <a:gd name="T85" fmla="*/ 32 h 723"/>
                  <a:gd name="T86" fmla="*/ 437 w 681"/>
                  <a:gd name="T87" fmla="*/ 21 h 723"/>
                  <a:gd name="T88" fmla="*/ 539 w 681"/>
                  <a:gd name="T89" fmla="*/ 12 h 723"/>
                  <a:gd name="T90" fmla="*/ 628 w 681"/>
                  <a:gd name="T91" fmla="*/ 4 h 723"/>
                  <a:gd name="T92" fmla="*/ 678 w 681"/>
                  <a:gd name="T93" fmla="*/ 29 h 723"/>
                  <a:gd name="T94" fmla="*/ 678 w 681"/>
                  <a:gd name="T95" fmla="*/ 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1" h="723">
                    <a:moveTo>
                      <a:pt x="677" y="134"/>
                    </a:moveTo>
                    <a:lnTo>
                      <a:pt x="673" y="166"/>
                    </a:lnTo>
                    <a:lnTo>
                      <a:pt x="671" y="197"/>
                    </a:lnTo>
                    <a:lnTo>
                      <a:pt x="667" y="228"/>
                    </a:lnTo>
                    <a:lnTo>
                      <a:pt x="661" y="258"/>
                    </a:lnTo>
                    <a:lnTo>
                      <a:pt x="654" y="287"/>
                    </a:lnTo>
                    <a:lnTo>
                      <a:pt x="642" y="314"/>
                    </a:lnTo>
                    <a:lnTo>
                      <a:pt x="626" y="339"/>
                    </a:lnTo>
                    <a:lnTo>
                      <a:pt x="604" y="360"/>
                    </a:lnTo>
                    <a:lnTo>
                      <a:pt x="578" y="395"/>
                    </a:lnTo>
                    <a:lnTo>
                      <a:pt x="556" y="431"/>
                    </a:lnTo>
                    <a:lnTo>
                      <a:pt x="538" y="470"/>
                    </a:lnTo>
                    <a:lnTo>
                      <a:pt x="522" y="511"/>
                    </a:lnTo>
                    <a:lnTo>
                      <a:pt x="509" y="551"/>
                    </a:lnTo>
                    <a:lnTo>
                      <a:pt x="496" y="592"/>
                    </a:lnTo>
                    <a:lnTo>
                      <a:pt x="483" y="633"/>
                    </a:lnTo>
                    <a:lnTo>
                      <a:pt x="469" y="674"/>
                    </a:lnTo>
                    <a:lnTo>
                      <a:pt x="461" y="675"/>
                    </a:lnTo>
                    <a:lnTo>
                      <a:pt x="454" y="678"/>
                    </a:lnTo>
                    <a:lnTo>
                      <a:pt x="448" y="680"/>
                    </a:lnTo>
                    <a:lnTo>
                      <a:pt x="441" y="681"/>
                    </a:lnTo>
                    <a:lnTo>
                      <a:pt x="434" y="684"/>
                    </a:lnTo>
                    <a:lnTo>
                      <a:pt x="427" y="687"/>
                    </a:lnTo>
                    <a:lnTo>
                      <a:pt x="421" y="688"/>
                    </a:lnTo>
                    <a:lnTo>
                      <a:pt x="414" y="689"/>
                    </a:lnTo>
                    <a:lnTo>
                      <a:pt x="404" y="674"/>
                    </a:lnTo>
                    <a:lnTo>
                      <a:pt x="394" y="658"/>
                    </a:lnTo>
                    <a:lnTo>
                      <a:pt x="385" y="642"/>
                    </a:lnTo>
                    <a:lnTo>
                      <a:pt x="380" y="625"/>
                    </a:lnTo>
                    <a:lnTo>
                      <a:pt x="375" y="607"/>
                    </a:lnTo>
                    <a:lnTo>
                      <a:pt x="374" y="589"/>
                    </a:lnTo>
                    <a:lnTo>
                      <a:pt x="375" y="571"/>
                    </a:lnTo>
                    <a:lnTo>
                      <a:pt x="380" y="551"/>
                    </a:lnTo>
                    <a:lnTo>
                      <a:pt x="387" y="534"/>
                    </a:lnTo>
                    <a:lnTo>
                      <a:pt x="389" y="517"/>
                    </a:lnTo>
                    <a:lnTo>
                      <a:pt x="387" y="502"/>
                    </a:lnTo>
                    <a:lnTo>
                      <a:pt x="383" y="485"/>
                    </a:lnTo>
                    <a:lnTo>
                      <a:pt x="376" y="468"/>
                    </a:lnTo>
                    <a:lnTo>
                      <a:pt x="370" y="451"/>
                    </a:lnTo>
                    <a:lnTo>
                      <a:pt x="365" y="434"/>
                    </a:lnTo>
                    <a:lnTo>
                      <a:pt x="361" y="417"/>
                    </a:lnTo>
                    <a:lnTo>
                      <a:pt x="355" y="407"/>
                    </a:lnTo>
                    <a:lnTo>
                      <a:pt x="353" y="395"/>
                    </a:lnTo>
                    <a:lnTo>
                      <a:pt x="349" y="385"/>
                    </a:lnTo>
                    <a:lnTo>
                      <a:pt x="344" y="374"/>
                    </a:lnTo>
                    <a:lnTo>
                      <a:pt x="351" y="323"/>
                    </a:lnTo>
                    <a:lnTo>
                      <a:pt x="359" y="272"/>
                    </a:lnTo>
                    <a:lnTo>
                      <a:pt x="365" y="220"/>
                    </a:lnTo>
                    <a:lnTo>
                      <a:pt x="368" y="167"/>
                    </a:lnTo>
                    <a:lnTo>
                      <a:pt x="366" y="160"/>
                    </a:lnTo>
                    <a:lnTo>
                      <a:pt x="367" y="151"/>
                    </a:lnTo>
                    <a:lnTo>
                      <a:pt x="366" y="144"/>
                    </a:lnTo>
                    <a:lnTo>
                      <a:pt x="361" y="137"/>
                    </a:lnTo>
                    <a:lnTo>
                      <a:pt x="355" y="176"/>
                    </a:lnTo>
                    <a:lnTo>
                      <a:pt x="342" y="241"/>
                    </a:lnTo>
                    <a:lnTo>
                      <a:pt x="325" y="323"/>
                    </a:lnTo>
                    <a:lnTo>
                      <a:pt x="303" y="416"/>
                    </a:lnTo>
                    <a:lnTo>
                      <a:pt x="281" y="507"/>
                    </a:lnTo>
                    <a:lnTo>
                      <a:pt x="260" y="590"/>
                    </a:lnTo>
                    <a:lnTo>
                      <a:pt x="242" y="657"/>
                    </a:lnTo>
                    <a:lnTo>
                      <a:pt x="230" y="698"/>
                    </a:lnTo>
                    <a:lnTo>
                      <a:pt x="220" y="702"/>
                    </a:lnTo>
                    <a:lnTo>
                      <a:pt x="210" y="705"/>
                    </a:lnTo>
                    <a:lnTo>
                      <a:pt x="198" y="708"/>
                    </a:lnTo>
                    <a:lnTo>
                      <a:pt x="186" y="710"/>
                    </a:lnTo>
                    <a:lnTo>
                      <a:pt x="174" y="713"/>
                    </a:lnTo>
                    <a:lnTo>
                      <a:pt x="163" y="715"/>
                    </a:lnTo>
                    <a:lnTo>
                      <a:pt x="152" y="719"/>
                    </a:lnTo>
                    <a:lnTo>
                      <a:pt x="142" y="723"/>
                    </a:lnTo>
                    <a:lnTo>
                      <a:pt x="133" y="680"/>
                    </a:lnTo>
                    <a:lnTo>
                      <a:pt x="116" y="598"/>
                    </a:lnTo>
                    <a:lnTo>
                      <a:pt x="92" y="493"/>
                    </a:lnTo>
                    <a:lnTo>
                      <a:pt x="68" y="375"/>
                    </a:lnTo>
                    <a:lnTo>
                      <a:pt x="42" y="261"/>
                    </a:lnTo>
                    <a:lnTo>
                      <a:pt x="21" y="163"/>
                    </a:lnTo>
                    <a:lnTo>
                      <a:pt x="5" y="94"/>
                    </a:lnTo>
                    <a:lnTo>
                      <a:pt x="0" y="68"/>
                    </a:lnTo>
                    <a:lnTo>
                      <a:pt x="12" y="65"/>
                    </a:lnTo>
                    <a:lnTo>
                      <a:pt x="32" y="63"/>
                    </a:lnTo>
                    <a:lnTo>
                      <a:pt x="61" y="59"/>
                    </a:lnTo>
                    <a:lnTo>
                      <a:pt x="95" y="55"/>
                    </a:lnTo>
                    <a:lnTo>
                      <a:pt x="135" y="51"/>
                    </a:lnTo>
                    <a:lnTo>
                      <a:pt x="180" y="46"/>
                    </a:lnTo>
                    <a:lnTo>
                      <a:pt x="228" y="42"/>
                    </a:lnTo>
                    <a:lnTo>
                      <a:pt x="280" y="37"/>
                    </a:lnTo>
                    <a:lnTo>
                      <a:pt x="332" y="32"/>
                    </a:lnTo>
                    <a:lnTo>
                      <a:pt x="385" y="26"/>
                    </a:lnTo>
                    <a:lnTo>
                      <a:pt x="437" y="21"/>
                    </a:lnTo>
                    <a:lnTo>
                      <a:pt x="490" y="17"/>
                    </a:lnTo>
                    <a:lnTo>
                      <a:pt x="539" y="12"/>
                    </a:lnTo>
                    <a:lnTo>
                      <a:pt x="585" y="8"/>
                    </a:lnTo>
                    <a:lnTo>
                      <a:pt x="628" y="4"/>
                    </a:lnTo>
                    <a:lnTo>
                      <a:pt x="664" y="0"/>
                    </a:lnTo>
                    <a:lnTo>
                      <a:pt x="678" y="29"/>
                    </a:lnTo>
                    <a:lnTo>
                      <a:pt x="681" y="63"/>
                    </a:lnTo>
                    <a:lnTo>
                      <a:pt x="678" y="99"/>
                    </a:lnTo>
                    <a:lnTo>
                      <a:pt x="6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8" name="Freeform 22"/>
              <p:cNvSpPr>
                <a:spLocks/>
              </p:cNvSpPr>
              <p:nvPr/>
            </p:nvSpPr>
            <p:spPr bwMode="auto">
              <a:xfrm>
                <a:off x="4729" y="1056"/>
                <a:ext cx="34" cy="17"/>
              </a:xfrm>
              <a:custGeom>
                <a:avLst/>
                <a:gdLst>
                  <a:gd name="T0" fmla="*/ 103 w 103"/>
                  <a:gd name="T1" fmla="*/ 39 h 51"/>
                  <a:gd name="T2" fmla="*/ 90 w 103"/>
                  <a:gd name="T3" fmla="*/ 41 h 51"/>
                  <a:gd name="T4" fmla="*/ 77 w 103"/>
                  <a:gd name="T5" fmla="*/ 41 h 51"/>
                  <a:gd name="T6" fmla="*/ 64 w 103"/>
                  <a:gd name="T7" fmla="*/ 42 h 51"/>
                  <a:gd name="T8" fmla="*/ 51 w 103"/>
                  <a:gd name="T9" fmla="*/ 43 h 51"/>
                  <a:gd name="T10" fmla="*/ 38 w 103"/>
                  <a:gd name="T11" fmla="*/ 45 h 51"/>
                  <a:gd name="T12" fmla="*/ 25 w 103"/>
                  <a:gd name="T13" fmla="*/ 46 h 51"/>
                  <a:gd name="T14" fmla="*/ 12 w 103"/>
                  <a:gd name="T15" fmla="*/ 49 h 51"/>
                  <a:gd name="T16" fmla="*/ 0 w 103"/>
                  <a:gd name="T17" fmla="*/ 51 h 51"/>
                  <a:gd name="T18" fmla="*/ 0 w 103"/>
                  <a:gd name="T19" fmla="*/ 15 h 51"/>
                  <a:gd name="T20" fmla="*/ 47 w 103"/>
                  <a:gd name="T21" fmla="*/ 0 h 51"/>
                  <a:gd name="T22" fmla="*/ 52 w 103"/>
                  <a:gd name="T23" fmla="*/ 6 h 51"/>
                  <a:gd name="T24" fmla="*/ 60 w 103"/>
                  <a:gd name="T25" fmla="*/ 11 h 51"/>
                  <a:gd name="T26" fmla="*/ 66 w 103"/>
                  <a:gd name="T27" fmla="*/ 16 h 51"/>
                  <a:gd name="T28" fmla="*/ 74 w 103"/>
                  <a:gd name="T29" fmla="*/ 20 h 51"/>
                  <a:gd name="T30" fmla="*/ 82 w 103"/>
                  <a:gd name="T31" fmla="*/ 24 h 51"/>
                  <a:gd name="T32" fmla="*/ 88 w 103"/>
                  <a:gd name="T33" fmla="*/ 29 h 51"/>
                  <a:gd name="T34" fmla="*/ 96 w 103"/>
                  <a:gd name="T35" fmla="*/ 34 h 51"/>
                  <a:gd name="T36" fmla="*/ 103 w 103"/>
                  <a:gd name="T3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51">
                    <a:moveTo>
                      <a:pt x="103" y="39"/>
                    </a:moveTo>
                    <a:lnTo>
                      <a:pt x="90" y="41"/>
                    </a:lnTo>
                    <a:lnTo>
                      <a:pt x="77" y="41"/>
                    </a:lnTo>
                    <a:lnTo>
                      <a:pt x="64" y="42"/>
                    </a:lnTo>
                    <a:lnTo>
                      <a:pt x="51" y="43"/>
                    </a:lnTo>
                    <a:lnTo>
                      <a:pt x="38" y="45"/>
                    </a:lnTo>
                    <a:lnTo>
                      <a:pt x="25" y="46"/>
                    </a:lnTo>
                    <a:lnTo>
                      <a:pt x="12" y="49"/>
                    </a:lnTo>
                    <a:lnTo>
                      <a:pt x="0" y="51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52" y="6"/>
                    </a:lnTo>
                    <a:lnTo>
                      <a:pt x="60" y="11"/>
                    </a:lnTo>
                    <a:lnTo>
                      <a:pt x="66" y="16"/>
                    </a:lnTo>
                    <a:lnTo>
                      <a:pt x="74" y="20"/>
                    </a:lnTo>
                    <a:lnTo>
                      <a:pt x="82" y="24"/>
                    </a:lnTo>
                    <a:lnTo>
                      <a:pt x="88" y="29"/>
                    </a:lnTo>
                    <a:lnTo>
                      <a:pt x="96" y="34"/>
                    </a:lnTo>
                    <a:lnTo>
                      <a:pt x="1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399" name="Freeform 23"/>
              <p:cNvSpPr>
                <a:spLocks/>
              </p:cNvSpPr>
              <p:nvPr/>
            </p:nvSpPr>
            <p:spPr bwMode="auto">
              <a:xfrm>
                <a:off x="4625" y="1064"/>
                <a:ext cx="43" cy="28"/>
              </a:xfrm>
              <a:custGeom>
                <a:avLst/>
                <a:gdLst>
                  <a:gd name="T0" fmla="*/ 127 w 129"/>
                  <a:gd name="T1" fmla="*/ 0 h 84"/>
                  <a:gd name="T2" fmla="*/ 129 w 129"/>
                  <a:gd name="T3" fmla="*/ 12 h 84"/>
                  <a:gd name="T4" fmla="*/ 128 w 129"/>
                  <a:gd name="T5" fmla="*/ 24 h 84"/>
                  <a:gd name="T6" fmla="*/ 124 w 129"/>
                  <a:gd name="T7" fmla="*/ 34 h 84"/>
                  <a:gd name="T8" fmla="*/ 115 w 129"/>
                  <a:gd name="T9" fmla="*/ 42 h 84"/>
                  <a:gd name="T10" fmla="*/ 99 w 129"/>
                  <a:gd name="T11" fmla="*/ 48 h 84"/>
                  <a:gd name="T12" fmla="*/ 81 w 129"/>
                  <a:gd name="T13" fmla="*/ 55 h 84"/>
                  <a:gd name="T14" fmla="*/ 63 w 129"/>
                  <a:gd name="T15" fmla="*/ 61 h 84"/>
                  <a:gd name="T16" fmla="*/ 45 w 129"/>
                  <a:gd name="T17" fmla="*/ 68 h 84"/>
                  <a:gd name="T18" fmla="*/ 26 w 129"/>
                  <a:gd name="T19" fmla="*/ 74 h 84"/>
                  <a:gd name="T20" fmla="*/ 13 w 129"/>
                  <a:gd name="T21" fmla="*/ 80 h 84"/>
                  <a:gd name="T22" fmla="*/ 4 w 129"/>
                  <a:gd name="T23" fmla="*/ 82 h 84"/>
                  <a:gd name="T24" fmla="*/ 0 w 129"/>
                  <a:gd name="T25" fmla="*/ 84 h 84"/>
                  <a:gd name="T26" fmla="*/ 15 w 129"/>
                  <a:gd name="T27" fmla="*/ 59 h 84"/>
                  <a:gd name="T28" fmla="*/ 33 w 129"/>
                  <a:gd name="T29" fmla="*/ 39 h 84"/>
                  <a:gd name="T30" fmla="*/ 54 w 129"/>
                  <a:gd name="T31" fmla="*/ 25 h 84"/>
                  <a:gd name="T32" fmla="*/ 73 w 129"/>
                  <a:gd name="T33" fmla="*/ 16 h 84"/>
                  <a:gd name="T34" fmla="*/ 93 w 129"/>
                  <a:gd name="T35" fmla="*/ 9 h 84"/>
                  <a:gd name="T36" fmla="*/ 110 w 129"/>
                  <a:gd name="T37" fmla="*/ 5 h 84"/>
                  <a:gd name="T38" fmla="*/ 121 w 129"/>
                  <a:gd name="T39" fmla="*/ 3 h 84"/>
                  <a:gd name="T40" fmla="*/ 127 w 12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4">
                    <a:moveTo>
                      <a:pt x="127" y="0"/>
                    </a:moveTo>
                    <a:lnTo>
                      <a:pt x="129" y="12"/>
                    </a:lnTo>
                    <a:lnTo>
                      <a:pt x="128" y="24"/>
                    </a:lnTo>
                    <a:lnTo>
                      <a:pt x="124" y="34"/>
                    </a:lnTo>
                    <a:lnTo>
                      <a:pt x="115" y="42"/>
                    </a:lnTo>
                    <a:lnTo>
                      <a:pt x="99" y="48"/>
                    </a:lnTo>
                    <a:lnTo>
                      <a:pt x="81" y="55"/>
                    </a:lnTo>
                    <a:lnTo>
                      <a:pt x="63" y="61"/>
                    </a:lnTo>
                    <a:lnTo>
                      <a:pt x="45" y="68"/>
                    </a:lnTo>
                    <a:lnTo>
                      <a:pt x="26" y="74"/>
                    </a:lnTo>
                    <a:lnTo>
                      <a:pt x="13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15" y="59"/>
                    </a:lnTo>
                    <a:lnTo>
                      <a:pt x="33" y="39"/>
                    </a:lnTo>
                    <a:lnTo>
                      <a:pt x="54" y="25"/>
                    </a:lnTo>
                    <a:lnTo>
                      <a:pt x="73" y="16"/>
                    </a:lnTo>
                    <a:lnTo>
                      <a:pt x="93" y="9"/>
                    </a:lnTo>
                    <a:lnTo>
                      <a:pt x="110" y="5"/>
                    </a:lnTo>
                    <a:lnTo>
                      <a:pt x="121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400" name="Freeform 24"/>
              <p:cNvSpPr>
                <a:spLocks/>
              </p:cNvSpPr>
              <p:nvPr/>
            </p:nvSpPr>
            <p:spPr bwMode="auto">
              <a:xfrm>
                <a:off x="4580" y="583"/>
                <a:ext cx="239" cy="220"/>
              </a:xfrm>
              <a:custGeom>
                <a:avLst/>
                <a:gdLst>
                  <a:gd name="T0" fmla="*/ 117 w 719"/>
                  <a:gd name="T1" fmla="*/ 295 h 661"/>
                  <a:gd name="T2" fmla="*/ 92 w 719"/>
                  <a:gd name="T3" fmla="*/ 362 h 661"/>
                  <a:gd name="T4" fmla="*/ 104 w 719"/>
                  <a:gd name="T5" fmla="*/ 247 h 661"/>
                  <a:gd name="T6" fmla="*/ 124 w 719"/>
                  <a:gd name="T7" fmla="*/ 71 h 661"/>
                  <a:gd name="T8" fmla="*/ 114 w 719"/>
                  <a:gd name="T9" fmla="*/ 2 h 661"/>
                  <a:gd name="T10" fmla="*/ 82 w 719"/>
                  <a:gd name="T11" fmla="*/ 15 h 661"/>
                  <a:gd name="T12" fmla="*/ 60 w 719"/>
                  <a:gd name="T13" fmla="*/ 211 h 661"/>
                  <a:gd name="T14" fmla="*/ 22 w 719"/>
                  <a:gd name="T15" fmla="*/ 454 h 661"/>
                  <a:gd name="T16" fmla="*/ 0 w 719"/>
                  <a:gd name="T17" fmla="*/ 553 h 661"/>
                  <a:gd name="T18" fmla="*/ 22 w 719"/>
                  <a:gd name="T19" fmla="*/ 577 h 661"/>
                  <a:gd name="T20" fmla="*/ 39 w 719"/>
                  <a:gd name="T21" fmla="*/ 647 h 661"/>
                  <a:gd name="T22" fmla="*/ 114 w 719"/>
                  <a:gd name="T23" fmla="*/ 591 h 661"/>
                  <a:gd name="T24" fmla="*/ 138 w 719"/>
                  <a:gd name="T25" fmla="*/ 556 h 661"/>
                  <a:gd name="T26" fmla="*/ 133 w 719"/>
                  <a:gd name="T27" fmla="*/ 591 h 661"/>
                  <a:gd name="T28" fmla="*/ 131 w 719"/>
                  <a:gd name="T29" fmla="*/ 643 h 661"/>
                  <a:gd name="T30" fmla="*/ 161 w 719"/>
                  <a:gd name="T31" fmla="*/ 651 h 661"/>
                  <a:gd name="T32" fmla="*/ 191 w 719"/>
                  <a:gd name="T33" fmla="*/ 622 h 661"/>
                  <a:gd name="T34" fmla="*/ 306 w 719"/>
                  <a:gd name="T35" fmla="*/ 470 h 661"/>
                  <a:gd name="T36" fmla="*/ 338 w 719"/>
                  <a:gd name="T37" fmla="*/ 450 h 661"/>
                  <a:gd name="T38" fmla="*/ 294 w 719"/>
                  <a:gd name="T39" fmla="*/ 560 h 661"/>
                  <a:gd name="T40" fmla="*/ 299 w 719"/>
                  <a:gd name="T41" fmla="*/ 599 h 661"/>
                  <a:gd name="T42" fmla="*/ 351 w 719"/>
                  <a:gd name="T43" fmla="*/ 585 h 661"/>
                  <a:gd name="T44" fmla="*/ 375 w 719"/>
                  <a:gd name="T45" fmla="*/ 568 h 661"/>
                  <a:gd name="T46" fmla="*/ 384 w 719"/>
                  <a:gd name="T47" fmla="*/ 570 h 661"/>
                  <a:gd name="T48" fmla="*/ 375 w 719"/>
                  <a:gd name="T49" fmla="*/ 627 h 661"/>
                  <a:gd name="T50" fmla="*/ 417 w 719"/>
                  <a:gd name="T51" fmla="*/ 661 h 661"/>
                  <a:gd name="T52" fmla="*/ 493 w 719"/>
                  <a:gd name="T53" fmla="*/ 631 h 661"/>
                  <a:gd name="T54" fmla="*/ 569 w 719"/>
                  <a:gd name="T55" fmla="*/ 612 h 661"/>
                  <a:gd name="T56" fmla="*/ 629 w 719"/>
                  <a:gd name="T57" fmla="*/ 622 h 661"/>
                  <a:gd name="T58" fmla="*/ 689 w 719"/>
                  <a:gd name="T59" fmla="*/ 644 h 661"/>
                  <a:gd name="T60" fmla="*/ 719 w 719"/>
                  <a:gd name="T61" fmla="*/ 625 h 661"/>
                  <a:gd name="T62" fmla="*/ 700 w 719"/>
                  <a:gd name="T63" fmla="*/ 592 h 661"/>
                  <a:gd name="T64" fmla="*/ 639 w 719"/>
                  <a:gd name="T65" fmla="*/ 571 h 661"/>
                  <a:gd name="T66" fmla="*/ 577 w 719"/>
                  <a:gd name="T67" fmla="*/ 556 h 661"/>
                  <a:gd name="T68" fmla="*/ 483 w 719"/>
                  <a:gd name="T69" fmla="*/ 578 h 661"/>
                  <a:gd name="T70" fmla="*/ 423 w 719"/>
                  <a:gd name="T71" fmla="*/ 603 h 661"/>
                  <a:gd name="T72" fmla="*/ 448 w 719"/>
                  <a:gd name="T73" fmla="*/ 558 h 661"/>
                  <a:gd name="T74" fmla="*/ 476 w 719"/>
                  <a:gd name="T75" fmla="*/ 517 h 661"/>
                  <a:gd name="T76" fmla="*/ 529 w 719"/>
                  <a:gd name="T77" fmla="*/ 419 h 661"/>
                  <a:gd name="T78" fmla="*/ 499 w 719"/>
                  <a:gd name="T79" fmla="*/ 402 h 661"/>
                  <a:gd name="T80" fmla="*/ 448 w 719"/>
                  <a:gd name="T81" fmla="*/ 444 h 661"/>
                  <a:gd name="T82" fmla="*/ 391 w 719"/>
                  <a:gd name="T83" fmla="*/ 491 h 661"/>
                  <a:gd name="T84" fmla="*/ 379 w 719"/>
                  <a:gd name="T85" fmla="*/ 474 h 661"/>
                  <a:gd name="T86" fmla="*/ 415 w 719"/>
                  <a:gd name="T87" fmla="*/ 398 h 661"/>
                  <a:gd name="T88" fmla="*/ 454 w 719"/>
                  <a:gd name="T89" fmla="*/ 288 h 661"/>
                  <a:gd name="T90" fmla="*/ 440 w 719"/>
                  <a:gd name="T91" fmla="*/ 264 h 661"/>
                  <a:gd name="T92" fmla="*/ 383 w 719"/>
                  <a:gd name="T93" fmla="*/ 299 h 661"/>
                  <a:gd name="T94" fmla="*/ 289 w 719"/>
                  <a:gd name="T95" fmla="*/ 409 h 661"/>
                  <a:gd name="T96" fmla="*/ 206 w 719"/>
                  <a:gd name="T97" fmla="*/ 527 h 661"/>
                  <a:gd name="T98" fmla="*/ 225 w 719"/>
                  <a:gd name="T99" fmla="*/ 475 h 661"/>
                  <a:gd name="T100" fmla="*/ 249 w 719"/>
                  <a:gd name="T101" fmla="*/ 424 h 661"/>
                  <a:gd name="T102" fmla="*/ 269 w 719"/>
                  <a:gd name="T103" fmla="*/ 346 h 661"/>
                  <a:gd name="T104" fmla="*/ 236 w 719"/>
                  <a:gd name="T105" fmla="*/ 337 h 661"/>
                  <a:gd name="T106" fmla="*/ 112 w 719"/>
                  <a:gd name="T107" fmla="*/ 465 h 661"/>
                  <a:gd name="T108" fmla="*/ 161 w 719"/>
                  <a:gd name="T109" fmla="*/ 324 h 661"/>
                  <a:gd name="T110" fmla="*/ 182 w 719"/>
                  <a:gd name="T111" fmla="*/ 263 h 661"/>
                  <a:gd name="T112" fmla="*/ 163 w 719"/>
                  <a:gd name="T113" fmla="*/ 241 h 661"/>
                  <a:gd name="T114" fmla="*/ 134 w 719"/>
                  <a:gd name="T115" fmla="*/ 2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9" h="661">
                    <a:moveTo>
                      <a:pt x="130" y="265"/>
                    </a:moveTo>
                    <a:lnTo>
                      <a:pt x="127" y="272"/>
                    </a:lnTo>
                    <a:lnTo>
                      <a:pt x="124" y="282"/>
                    </a:lnTo>
                    <a:lnTo>
                      <a:pt x="117" y="295"/>
                    </a:lnTo>
                    <a:lnTo>
                      <a:pt x="112" y="311"/>
                    </a:lnTo>
                    <a:lnTo>
                      <a:pt x="105" y="328"/>
                    </a:lnTo>
                    <a:lnTo>
                      <a:pt x="99" y="345"/>
                    </a:lnTo>
                    <a:lnTo>
                      <a:pt x="92" y="362"/>
                    </a:lnTo>
                    <a:lnTo>
                      <a:pt x="87" y="377"/>
                    </a:lnTo>
                    <a:lnTo>
                      <a:pt x="94" y="334"/>
                    </a:lnTo>
                    <a:lnTo>
                      <a:pt x="99" y="291"/>
                    </a:lnTo>
                    <a:lnTo>
                      <a:pt x="104" y="247"/>
                    </a:lnTo>
                    <a:lnTo>
                      <a:pt x="109" y="203"/>
                    </a:lnTo>
                    <a:lnTo>
                      <a:pt x="113" y="160"/>
                    </a:lnTo>
                    <a:lnTo>
                      <a:pt x="118" y="116"/>
                    </a:lnTo>
                    <a:lnTo>
                      <a:pt x="124" y="71"/>
                    </a:lnTo>
                    <a:lnTo>
                      <a:pt x="129" y="28"/>
                    </a:lnTo>
                    <a:lnTo>
                      <a:pt x="127" y="18"/>
                    </a:lnTo>
                    <a:lnTo>
                      <a:pt x="122" y="9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1"/>
                    </a:lnTo>
                    <a:lnTo>
                      <a:pt x="88" y="6"/>
                    </a:lnTo>
                    <a:lnTo>
                      <a:pt x="82" y="15"/>
                    </a:lnTo>
                    <a:lnTo>
                      <a:pt x="79" y="26"/>
                    </a:lnTo>
                    <a:lnTo>
                      <a:pt x="71" y="87"/>
                    </a:lnTo>
                    <a:lnTo>
                      <a:pt x="66" y="148"/>
                    </a:lnTo>
                    <a:lnTo>
                      <a:pt x="60" y="211"/>
                    </a:lnTo>
                    <a:lnTo>
                      <a:pt x="53" y="272"/>
                    </a:lnTo>
                    <a:lnTo>
                      <a:pt x="44" y="333"/>
                    </a:lnTo>
                    <a:lnTo>
                      <a:pt x="35" y="394"/>
                    </a:lnTo>
                    <a:lnTo>
                      <a:pt x="22" y="454"/>
                    </a:lnTo>
                    <a:lnTo>
                      <a:pt x="6" y="514"/>
                    </a:lnTo>
                    <a:lnTo>
                      <a:pt x="5" y="521"/>
                    </a:lnTo>
                    <a:lnTo>
                      <a:pt x="2" y="536"/>
                    </a:lnTo>
                    <a:lnTo>
                      <a:pt x="0" y="553"/>
                    </a:lnTo>
                    <a:lnTo>
                      <a:pt x="1" y="564"/>
                    </a:lnTo>
                    <a:lnTo>
                      <a:pt x="6" y="571"/>
                    </a:lnTo>
                    <a:lnTo>
                      <a:pt x="14" y="575"/>
                    </a:lnTo>
                    <a:lnTo>
                      <a:pt x="22" y="577"/>
                    </a:lnTo>
                    <a:lnTo>
                      <a:pt x="31" y="575"/>
                    </a:lnTo>
                    <a:lnTo>
                      <a:pt x="31" y="594"/>
                    </a:lnTo>
                    <a:lnTo>
                      <a:pt x="34" y="621"/>
                    </a:lnTo>
                    <a:lnTo>
                      <a:pt x="39" y="647"/>
                    </a:lnTo>
                    <a:lnTo>
                      <a:pt x="48" y="657"/>
                    </a:lnTo>
                    <a:lnTo>
                      <a:pt x="104" y="609"/>
                    </a:lnTo>
                    <a:lnTo>
                      <a:pt x="109" y="600"/>
                    </a:lnTo>
                    <a:lnTo>
                      <a:pt x="114" y="591"/>
                    </a:lnTo>
                    <a:lnTo>
                      <a:pt x="121" y="582"/>
                    </a:lnTo>
                    <a:lnTo>
                      <a:pt x="126" y="573"/>
                    </a:lnTo>
                    <a:lnTo>
                      <a:pt x="133" y="565"/>
                    </a:lnTo>
                    <a:lnTo>
                      <a:pt x="138" y="556"/>
                    </a:lnTo>
                    <a:lnTo>
                      <a:pt x="144" y="547"/>
                    </a:lnTo>
                    <a:lnTo>
                      <a:pt x="150" y="538"/>
                    </a:lnTo>
                    <a:lnTo>
                      <a:pt x="142" y="561"/>
                    </a:lnTo>
                    <a:lnTo>
                      <a:pt x="133" y="591"/>
                    </a:lnTo>
                    <a:lnTo>
                      <a:pt x="126" y="620"/>
                    </a:lnTo>
                    <a:lnTo>
                      <a:pt x="124" y="634"/>
                    </a:lnTo>
                    <a:lnTo>
                      <a:pt x="126" y="639"/>
                    </a:lnTo>
                    <a:lnTo>
                      <a:pt x="131" y="643"/>
                    </a:lnTo>
                    <a:lnTo>
                      <a:pt x="138" y="646"/>
                    </a:lnTo>
                    <a:lnTo>
                      <a:pt x="146" y="648"/>
                    </a:lnTo>
                    <a:lnTo>
                      <a:pt x="155" y="650"/>
                    </a:lnTo>
                    <a:lnTo>
                      <a:pt x="161" y="651"/>
                    </a:lnTo>
                    <a:lnTo>
                      <a:pt x="167" y="652"/>
                    </a:lnTo>
                    <a:lnTo>
                      <a:pt x="168" y="652"/>
                    </a:lnTo>
                    <a:lnTo>
                      <a:pt x="176" y="644"/>
                    </a:lnTo>
                    <a:lnTo>
                      <a:pt x="191" y="622"/>
                    </a:lnTo>
                    <a:lnTo>
                      <a:pt x="216" y="591"/>
                    </a:lnTo>
                    <a:lnTo>
                      <a:pt x="245" y="552"/>
                    </a:lnTo>
                    <a:lnTo>
                      <a:pt x="275" y="510"/>
                    </a:lnTo>
                    <a:lnTo>
                      <a:pt x="306" y="470"/>
                    </a:lnTo>
                    <a:lnTo>
                      <a:pt x="335" y="432"/>
                    </a:lnTo>
                    <a:lnTo>
                      <a:pt x="359" y="402"/>
                    </a:lnTo>
                    <a:lnTo>
                      <a:pt x="349" y="424"/>
                    </a:lnTo>
                    <a:lnTo>
                      <a:pt x="338" y="450"/>
                    </a:lnTo>
                    <a:lnTo>
                      <a:pt x="325" y="480"/>
                    </a:lnTo>
                    <a:lnTo>
                      <a:pt x="314" y="509"/>
                    </a:lnTo>
                    <a:lnTo>
                      <a:pt x="303" y="538"/>
                    </a:lnTo>
                    <a:lnTo>
                      <a:pt x="294" y="560"/>
                    </a:lnTo>
                    <a:lnTo>
                      <a:pt x="289" y="577"/>
                    </a:lnTo>
                    <a:lnTo>
                      <a:pt x="288" y="585"/>
                    </a:lnTo>
                    <a:lnTo>
                      <a:pt x="293" y="594"/>
                    </a:lnTo>
                    <a:lnTo>
                      <a:pt x="299" y="599"/>
                    </a:lnTo>
                    <a:lnTo>
                      <a:pt x="308" y="601"/>
                    </a:lnTo>
                    <a:lnTo>
                      <a:pt x="319" y="600"/>
                    </a:lnTo>
                    <a:lnTo>
                      <a:pt x="346" y="588"/>
                    </a:lnTo>
                    <a:lnTo>
                      <a:pt x="351" y="585"/>
                    </a:lnTo>
                    <a:lnTo>
                      <a:pt x="358" y="581"/>
                    </a:lnTo>
                    <a:lnTo>
                      <a:pt x="363" y="577"/>
                    </a:lnTo>
                    <a:lnTo>
                      <a:pt x="368" y="571"/>
                    </a:lnTo>
                    <a:lnTo>
                      <a:pt x="375" y="568"/>
                    </a:lnTo>
                    <a:lnTo>
                      <a:pt x="380" y="564"/>
                    </a:lnTo>
                    <a:lnTo>
                      <a:pt x="385" y="560"/>
                    </a:lnTo>
                    <a:lnTo>
                      <a:pt x="391" y="556"/>
                    </a:lnTo>
                    <a:lnTo>
                      <a:pt x="384" y="570"/>
                    </a:lnTo>
                    <a:lnTo>
                      <a:pt x="379" y="587"/>
                    </a:lnTo>
                    <a:lnTo>
                      <a:pt x="375" y="604"/>
                    </a:lnTo>
                    <a:lnTo>
                      <a:pt x="372" y="622"/>
                    </a:lnTo>
                    <a:lnTo>
                      <a:pt x="375" y="627"/>
                    </a:lnTo>
                    <a:lnTo>
                      <a:pt x="380" y="641"/>
                    </a:lnTo>
                    <a:lnTo>
                      <a:pt x="388" y="654"/>
                    </a:lnTo>
                    <a:lnTo>
                      <a:pt x="396" y="660"/>
                    </a:lnTo>
                    <a:lnTo>
                      <a:pt x="417" y="661"/>
                    </a:lnTo>
                    <a:lnTo>
                      <a:pt x="436" y="655"/>
                    </a:lnTo>
                    <a:lnTo>
                      <a:pt x="456" y="648"/>
                    </a:lnTo>
                    <a:lnTo>
                      <a:pt x="474" y="639"/>
                    </a:lnTo>
                    <a:lnTo>
                      <a:pt x="493" y="631"/>
                    </a:lnTo>
                    <a:lnTo>
                      <a:pt x="512" y="625"/>
                    </a:lnTo>
                    <a:lnTo>
                      <a:pt x="530" y="618"/>
                    </a:lnTo>
                    <a:lnTo>
                      <a:pt x="549" y="613"/>
                    </a:lnTo>
                    <a:lnTo>
                      <a:pt x="569" y="612"/>
                    </a:lnTo>
                    <a:lnTo>
                      <a:pt x="583" y="612"/>
                    </a:lnTo>
                    <a:lnTo>
                      <a:pt x="599" y="614"/>
                    </a:lnTo>
                    <a:lnTo>
                      <a:pt x="613" y="618"/>
                    </a:lnTo>
                    <a:lnTo>
                      <a:pt x="629" y="622"/>
                    </a:lnTo>
                    <a:lnTo>
                      <a:pt x="643" y="627"/>
                    </a:lnTo>
                    <a:lnTo>
                      <a:pt x="659" y="634"/>
                    </a:lnTo>
                    <a:lnTo>
                      <a:pt x="673" y="639"/>
                    </a:lnTo>
                    <a:lnTo>
                      <a:pt x="689" y="644"/>
                    </a:lnTo>
                    <a:lnTo>
                      <a:pt x="698" y="644"/>
                    </a:lnTo>
                    <a:lnTo>
                      <a:pt x="707" y="641"/>
                    </a:lnTo>
                    <a:lnTo>
                      <a:pt x="715" y="634"/>
                    </a:lnTo>
                    <a:lnTo>
                      <a:pt x="719" y="625"/>
                    </a:lnTo>
                    <a:lnTo>
                      <a:pt x="719" y="614"/>
                    </a:lnTo>
                    <a:lnTo>
                      <a:pt x="716" y="604"/>
                    </a:lnTo>
                    <a:lnTo>
                      <a:pt x="710" y="598"/>
                    </a:lnTo>
                    <a:lnTo>
                      <a:pt x="700" y="592"/>
                    </a:lnTo>
                    <a:lnTo>
                      <a:pt x="685" y="587"/>
                    </a:lnTo>
                    <a:lnTo>
                      <a:pt x="671" y="582"/>
                    </a:lnTo>
                    <a:lnTo>
                      <a:pt x="655" y="577"/>
                    </a:lnTo>
                    <a:lnTo>
                      <a:pt x="639" y="571"/>
                    </a:lnTo>
                    <a:lnTo>
                      <a:pt x="624" y="566"/>
                    </a:lnTo>
                    <a:lnTo>
                      <a:pt x="608" y="562"/>
                    </a:lnTo>
                    <a:lnTo>
                      <a:pt x="592" y="558"/>
                    </a:lnTo>
                    <a:lnTo>
                      <a:pt x="577" y="556"/>
                    </a:lnTo>
                    <a:lnTo>
                      <a:pt x="557" y="557"/>
                    </a:lnTo>
                    <a:lnTo>
                      <a:pt x="532" y="561"/>
                    </a:lnTo>
                    <a:lnTo>
                      <a:pt x="508" y="569"/>
                    </a:lnTo>
                    <a:lnTo>
                      <a:pt x="483" y="578"/>
                    </a:lnTo>
                    <a:lnTo>
                      <a:pt x="460" y="587"/>
                    </a:lnTo>
                    <a:lnTo>
                      <a:pt x="440" y="595"/>
                    </a:lnTo>
                    <a:lnTo>
                      <a:pt x="428" y="600"/>
                    </a:lnTo>
                    <a:lnTo>
                      <a:pt x="423" y="603"/>
                    </a:lnTo>
                    <a:lnTo>
                      <a:pt x="428" y="591"/>
                    </a:lnTo>
                    <a:lnTo>
                      <a:pt x="435" y="581"/>
                    </a:lnTo>
                    <a:lnTo>
                      <a:pt x="441" y="569"/>
                    </a:lnTo>
                    <a:lnTo>
                      <a:pt x="448" y="558"/>
                    </a:lnTo>
                    <a:lnTo>
                      <a:pt x="456" y="548"/>
                    </a:lnTo>
                    <a:lnTo>
                      <a:pt x="462" y="538"/>
                    </a:lnTo>
                    <a:lnTo>
                      <a:pt x="470" y="527"/>
                    </a:lnTo>
                    <a:lnTo>
                      <a:pt x="476" y="517"/>
                    </a:lnTo>
                    <a:lnTo>
                      <a:pt x="526" y="443"/>
                    </a:lnTo>
                    <a:lnTo>
                      <a:pt x="529" y="435"/>
                    </a:lnTo>
                    <a:lnTo>
                      <a:pt x="530" y="427"/>
                    </a:lnTo>
                    <a:lnTo>
                      <a:pt x="529" y="419"/>
                    </a:lnTo>
                    <a:lnTo>
                      <a:pt x="525" y="411"/>
                    </a:lnTo>
                    <a:lnTo>
                      <a:pt x="517" y="405"/>
                    </a:lnTo>
                    <a:lnTo>
                      <a:pt x="508" y="401"/>
                    </a:lnTo>
                    <a:lnTo>
                      <a:pt x="499" y="402"/>
                    </a:lnTo>
                    <a:lnTo>
                      <a:pt x="489" y="407"/>
                    </a:lnTo>
                    <a:lnTo>
                      <a:pt x="476" y="420"/>
                    </a:lnTo>
                    <a:lnTo>
                      <a:pt x="462" y="432"/>
                    </a:lnTo>
                    <a:lnTo>
                      <a:pt x="448" y="444"/>
                    </a:lnTo>
                    <a:lnTo>
                      <a:pt x="433" y="456"/>
                    </a:lnTo>
                    <a:lnTo>
                      <a:pt x="419" y="467"/>
                    </a:lnTo>
                    <a:lnTo>
                      <a:pt x="405" y="479"/>
                    </a:lnTo>
                    <a:lnTo>
                      <a:pt x="391" y="491"/>
                    </a:lnTo>
                    <a:lnTo>
                      <a:pt x="376" y="501"/>
                    </a:lnTo>
                    <a:lnTo>
                      <a:pt x="362" y="513"/>
                    </a:lnTo>
                    <a:lnTo>
                      <a:pt x="371" y="493"/>
                    </a:lnTo>
                    <a:lnTo>
                      <a:pt x="379" y="474"/>
                    </a:lnTo>
                    <a:lnTo>
                      <a:pt x="388" y="456"/>
                    </a:lnTo>
                    <a:lnTo>
                      <a:pt x="397" y="436"/>
                    </a:lnTo>
                    <a:lnTo>
                      <a:pt x="406" y="416"/>
                    </a:lnTo>
                    <a:lnTo>
                      <a:pt x="415" y="398"/>
                    </a:lnTo>
                    <a:lnTo>
                      <a:pt x="424" y="379"/>
                    </a:lnTo>
                    <a:lnTo>
                      <a:pt x="433" y="359"/>
                    </a:lnTo>
                    <a:lnTo>
                      <a:pt x="453" y="294"/>
                    </a:lnTo>
                    <a:lnTo>
                      <a:pt x="454" y="288"/>
                    </a:lnTo>
                    <a:lnTo>
                      <a:pt x="453" y="281"/>
                    </a:lnTo>
                    <a:lnTo>
                      <a:pt x="452" y="276"/>
                    </a:lnTo>
                    <a:lnTo>
                      <a:pt x="448" y="271"/>
                    </a:lnTo>
                    <a:lnTo>
                      <a:pt x="440" y="264"/>
                    </a:lnTo>
                    <a:lnTo>
                      <a:pt x="431" y="261"/>
                    </a:lnTo>
                    <a:lnTo>
                      <a:pt x="422" y="264"/>
                    </a:lnTo>
                    <a:lnTo>
                      <a:pt x="414" y="269"/>
                    </a:lnTo>
                    <a:lnTo>
                      <a:pt x="383" y="299"/>
                    </a:lnTo>
                    <a:lnTo>
                      <a:pt x="358" y="325"/>
                    </a:lnTo>
                    <a:lnTo>
                      <a:pt x="335" y="353"/>
                    </a:lnTo>
                    <a:lnTo>
                      <a:pt x="311" y="380"/>
                    </a:lnTo>
                    <a:lnTo>
                      <a:pt x="289" y="409"/>
                    </a:lnTo>
                    <a:lnTo>
                      <a:pt x="267" y="437"/>
                    </a:lnTo>
                    <a:lnTo>
                      <a:pt x="246" y="467"/>
                    </a:lnTo>
                    <a:lnTo>
                      <a:pt x="225" y="497"/>
                    </a:lnTo>
                    <a:lnTo>
                      <a:pt x="206" y="527"/>
                    </a:lnTo>
                    <a:lnTo>
                      <a:pt x="211" y="514"/>
                    </a:lnTo>
                    <a:lnTo>
                      <a:pt x="215" y="501"/>
                    </a:lnTo>
                    <a:lnTo>
                      <a:pt x="220" y="488"/>
                    </a:lnTo>
                    <a:lnTo>
                      <a:pt x="225" y="475"/>
                    </a:lnTo>
                    <a:lnTo>
                      <a:pt x="232" y="462"/>
                    </a:lnTo>
                    <a:lnTo>
                      <a:pt x="237" y="450"/>
                    </a:lnTo>
                    <a:lnTo>
                      <a:pt x="243" y="437"/>
                    </a:lnTo>
                    <a:lnTo>
                      <a:pt x="249" y="424"/>
                    </a:lnTo>
                    <a:lnTo>
                      <a:pt x="252" y="413"/>
                    </a:lnTo>
                    <a:lnTo>
                      <a:pt x="260" y="388"/>
                    </a:lnTo>
                    <a:lnTo>
                      <a:pt x="268" y="360"/>
                    </a:lnTo>
                    <a:lnTo>
                      <a:pt x="269" y="346"/>
                    </a:lnTo>
                    <a:lnTo>
                      <a:pt x="263" y="338"/>
                    </a:lnTo>
                    <a:lnTo>
                      <a:pt x="254" y="333"/>
                    </a:lnTo>
                    <a:lnTo>
                      <a:pt x="245" y="333"/>
                    </a:lnTo>
                    <a:lnTo>
                      <a:pt x="236" y="337"/>
                    </a:lnTo>
                    <a:lnTo>
                      <a:pt x="88" y="539"/>
                    </a:lnTo>
                    <a:lnTo>
                      <a:pt x="94" y="523"/>
                    </a:lnTo>
                    <a:lnTo>
                      <a:pt x="101" y="497"/>
                    </a:lnTo>
                    <a:lnTo>
                      <a:pt x="112" y="465"/>
                    </a:lnTo>
                    <a:lnTo>
                      <a:pt x="125" y="428"/>
                    </a:lnTo>
                    <a:lnTo>
                      <a:pt x="138" y="392"/>
                    </a:lnTo>
                    <a:lnTo>
                      <a:pt x="150" y="355"/>
                    </a:lnTo>
                    <a:lnTo>
                      <a:pt x="161" y="324"/>
                    </a:lnTo>
                    <a:lnTo>
                      <a:pt x="169" y="299"/>
                    </a:lnTo>
                    <a:lnTo>
                      <a:pt x="172" y="293"/>
                    </a:lnTo>
                    <a:lnTo>
                      <a:pt x="178" y="280"/>
                    </a:lnTo>
                    <a:lnTo>
                      <a:pt x="182" y="263"/>
                    </a:lnTo>
                    <a:lnTo>
                      <a:pt x="181" y="247"/>
                    </a:lnTo>
                    <a:lnTo>
                      <a:pt x="176" y="242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3" y="245"/>
                    </a:lnTo>
                    <a:lnTo>
                      <a:pt x="146" y="250"/>
                    </a:lnTo>
                    <a:lnTo>
                      <a:pt x="139" y="255"/>
                    </a:lnTo>
                    <a:lnTo>
                      <a:pt x="134" y="260"/>
                    </a:ln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CE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13401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713788" cy="22733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chemeClr val="tx2"/>
                </a:solidFill>
              </a:rPr>
              <a:t>Субстанциальный взгляд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chemeClr val="tx2"/>
                </a:solidFill>
              </a:rPr>
              <a:t>Реляционный взгляд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chemeClr val="tx2"/>
                </a:solidFill>
              </a:rPr>
              <a:t>Функциональный взгляд</a:t>
            </a:r>
          </a:p>
        </p:txBody>
      </p:sp>
      <p:sp>
        <p:nvSpPr>
          <p:cNvPr id="613402" name="Rectangle 26"/>
          <p:cNvSpPr>
            <a:spLocks noChangeArrowheads="1"/>
          </p:cNvSpPr>
          <p:nvPr/>
        </p:nvSpPr>
        <p:spPr bwMode="auto">
          <a:xfrm>
            <a:off x="35496" y="1412875"/>
            <a:ext cx="92177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Естественный образ (подобие)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3406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smtClean="0">
                <a:latin typeface="Tahoma" panose="020B0604030504040204" pitchFamily="34" charset="0"/>
                <a:cs typeface="Tahoma" panose="020B0604030504040204" pitchFamily="34" charset="0"/>
              </a:rPr>
              <a:t>Божий образ в человеке</a:t>
            </a:r>
          </a:p>
        </p:txBody>
      </p:sp>
      <p:sp>
        <p:nvSpPr>
          <p:cNvPr id="613407" name="AutoShape 3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408" name="AutoShape 32" descr="90%">
            <a:hlinkClick r:id="rId3" action="ppaction://hlinksldjump" tooltip="Щелчок над углом отправляет в общий план для темы Божий образ в человеке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409" name="AutoShape 33" descr="90%">
            <a:hlinkClick r:id="" action="ppaction://noaction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410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0095F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3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401" grpId="0" build="p" bldLvl="4" autoUpdateAnimBg="0"/>
      <p:bldP spid="61340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1.0&quot;&gt;&lt;object type=&quot;1&quot; unique_id=&quot;10001&quot;&gt;&lt;object type=&quot;8&quot; unique_id=&quot;10668&quot;&gt;&lt;/object&gt;&lt;object type=&quot;2&quot; unique_id=&quot;10669&quot;&gt;&lt;object type=&quot;3&quot; unique_id=&quot;10670&quot;&gt;&lt;property id=&quot;20148&quot; value=&quot;5&quot;/&gt;&lt;property id=&quot;20300&quot; value=&quot;Slide 1 - &amp;quot;Божий образ в человеке&amp;quot;&quot;/&gt;&lt;property id=&quot;20307&quot; value=&quot;569&quot;/&gt;&lt;/object&gt;&lt;object type=&quot;3&quot; unique_id=&quot;10671&quot;&gt;&lt;property id=&quot;20148&quot; value=&quot;5&quot;/&gt;&lt;property id=&quot;20300&quot; value=&quot;Slide 2&quot;/&gt;&lt;property id=&quot;20307&quot; value=&quot;568&quot;/&gt;&lt;/object&gt;&lt;object type=&quot;3&quot; unique_id=&quot;10672&quot;&gt;&lt;property id=&quot;20148&quot; value=&quot;5&quot;/&gt;&lt;property id=&quot;20300&quot; value=&quot;Slide 3 - &amp;quot;Божий образ в человеке&amp;quot;&quot;/&gt;&lt;property id=&quot;20307&quot; value=&quot;263&quot;/&gt;&lt;/object&gt;&lt;object type=&quot;3&quot; unique_id=&quot;10673&quot;&gt;&lt;property id=&quot;20148&quot; value=&quot;5&quot;/&gt;&lt;property id=&quot;20300&quot; value=&quot;Slide 4 - &amp;quot;Божий образ в человеке&amp;quot;&quot;/&gt;&lt;property id=&quot;20307&quot; value=&quot;585&quot;/&gt;&lt;/object&gt;&lt;object type=&quot;3&quot; unique_id=&quot;10674&quot;&gt;&lt;property id=&quot;20148&quot; value=&quot;5&quot;/&gt;&lt;property id=&quot;20300&quot; value=&quot;Slide 5 - &amp;quot;Божий образ в человеке&amp;quot;&quot;/&gt;&lt;property id=&quot;20307&quot; value=&quot;557&quot;/&gt;&lt;/object&gt;&lt;object type=&quot;3&quot; unique_id=&quot;10675&quot;&gt;&lt;property id=&quot;20148&quot; value=&quot;5&quot;/&gt;&lt;property id=&quot;20300&quot; value=&quot;Slide 6 - &amp;quot;Божий образ в человеке&amp;quot;&quot;/&gt;&lt;property id=&quot;20307&quot; value=&quot;321&quot;/&gt;&lt;/object&gt;&lt;object type=&quot;3&quot; unique_id=&quot;10676&quot;&gt;&lt;property id=&quot;20148&quot; value=&quot;5&quot;/&gt;&lt;property id=&quot;20300&quot; value=&quot;Slide 7 - &amp;quot;Божий образ в человеке&amp;quot;&quot;/&gt;&lt;property id=&quot;20307&quot; value=&quot;554&quot;/&gt;&lt;/object&gt;&lt;object type=&quot;3&quot; unique_id=&quot;10677&quot;&gt;&lt;property id=&quot;20148&quot; value=&quot;5&quot;/&gt;&lt;property id=&quot;20300&quot; value=&quot;Slide 8 - &amp;quot;Божий образ в человеке&amp;quot;&quot;/&gt;&lt;property id=&quot;20307&quot; value=&quot;562&quot;/&gt;&lt;/object&gt;&lt;object type=&quot;3&quot; unique_id=&quot;10678&quot;&gt;&lt;property id=&quot;20148&quot; value=&quot;5&quot;/&gt;&lt;property id=&quot;20300&quot; value=&quot;Slide 9 - &amp;quot;Божий образ в человеке&amp;quot;&quot;/&gt;&lt;property id=&quot;20307&quot; value=&quot;586&quot;/&gt;&lt;/object&gt;&lt;object type=&quot;3&quot; unique_id=&quot;10679&quot;&gt;&lt;property id=&quot;20148&quot; value=&quot;5&quot;/&gt;&lt;property id=&quot;20300&quot; value=&quot;Slide 10 - &amp;quot;Божий образ в человеке&amp;quot;&quot;/&gt;&lt;property id=&quot;20307&quot; value=&quot;271&quot;/&gt;&lt;/object&gt;&lt;object type=&quot;3&quot; unique_id=&quot;10680&quot;&gt;&lt;property id=&quot;20148&quot; value=&quot;5&quot;/&gt;&lt;property id=&quot;20300&quot; value=&quot;Slide 11 - &amp;quot;Божий образ в человеке&amp;quot;&quot;/&gt;&lt;property id=&quot;20307&quot; value=&quot;519&quot;/&gt;&lt;/object&gt;&lt;object type=&quot;3&quot; unique_id=&quot;10681&quot;&gt;&lt;property id=&quot;20148&quot; value=&quot;5&quot;/&gt;&lt;property id=&quot;20300&quot; value=&quot;Slide 12 - &amp;quot;Божий образ в человеке&amp;quot;&quot;/&gt;&lt;property id=&quot;20307&quot; value=&quot;525&quot;/&gt;&lt;/object&gt;&lt;object type=&quot;3&quot; unique_id=&quot;10682&quot;&gt;&lt;property id=&quot;20148&quot; value=&quot;5&quot;/&gt;&lt;property id=&quot;20300&quot; value=&quot;Slide 13 - &amp;quot;Божий образ в человеке&amp;quot;&quot;/&gt;&lt;property id=&quot;20307&quot; value=&quot;524&quot;/&gt;&lt;/object&gt;&lt;object type=&quot;3&quot; unique_id=&quot;10683&quot;&gt;&lt;property id=&quot;20148&quot; value=&quot;5&quot;/&gt;&lt;property id=&quot;20300&quot; value=&quot;Slide 14 - &amp;quot;Божий образ в человеке&amp;quot;&quot;/&gt;&lt;property id=&quot;20307&quot; value=&quot;520&quot;/&gt;&lt;/object&gt;&lt;object type=&quot;3&quot; unique_id=&quot;10684&quot;&gt;&lt;property id=&quot;20148&quot; value=&quot;5&quot;/&gt;&lt;property id=&quot;20300&quot; value=&quot;Slide 15 - &amp;quot;Божий образ в человеке&amp;quot;&quot;/&gt;&lt;property id=&quot;20307&quot; value=&quot;533&quot;/&gt;&lt;/object&gt;&lt;object type=&quot;3&quot; unique_id=&quot;10685&quot;&gt;&lt;property id=&quot;20148&quot; value=&quot;5&quot;/&gt;&lt;property id=&quot;20300&quot; value=&quot;Slide 16 - &amp;quot;Божий образ в человеке&amp;quot;&quot;/&gt;&lt;property id=&quot;20307&quot; value=&quot;332&quot;/&gt;&lt;/object&gt;&lt;object type=&quot;3&quot; unique_id=&quot;10686&quot;&gt;&lt;property id=&quot;20148&quot; value=&quot;5&quot;/&gt;&lt;property id=&quot;20300&quot; value=&quot;Slide 17 - &amp;quot;Божий образ в человеке&amp;quot;&quot;/&gt;&lt;property id=&quot;20307&quot; value=&quot;333&quot;/&gt;&lt;/object&gt;&lt;object type=&quot;3&quot; unique_id=&quot;10687&quot;&gt;&lt;property id=&quot;20148&quot; value=&quot;5&quot;/&gt;&lt;property id=&quot;20300&quot; value=&quot;Slide 18 - &amp;quot;Божий образ в человеке&amp;quot;&quot;/&gt;&lt;property id=&quot;20307&quot; value=&quot;331&quot;/&gt;&lt;/object&gt;&lt;object type=&quot;3&quot; unique_id=&quot;10688&quot;&gt;&lt;property id=&quot;20148&quot; value=&quot;5&quot;/&gt;&lt;property id=&quot;20300&quot; value=&quot;Slide 19 - &amp;quot;Божий образ в человеке&amp;quot;&quot;/&gt;&lt;property id=&quot;20307&quot; value=&quot;290&quot;/&gt;&lt;/object&gt;&lt;object type=&quot;3&quot; unique_id=&quot;10689&quot;&gt;&lt;property id=&quot;20148&quot; value=&quot;5&quot;/&gt;&lt;property id=&quot;20300&quot; value=&quot;Slide 20 - &amp;quot;Божий образ в человеке&amp;quot;&quot;/&gt;&lt;property id=&quot;20307&quot; value=&quot;330&quot;/&gt;&lt;/object&gt;&lt;object type=&quot;3&quot; unique_id=&quot;10690&quot;&gt;&lt;property id=&quot;20148&quot; value=&quot;5&quot;/&gt;&lt;property id=&quot;20300&quot; value=&quot;Slide 21 - &amp;quot;Божий образ в человеке&amp;quot;&quot;/&gt;&lt;property id=&quot;20307&quot; value=&quot;573&quot;/&gt;&lt;/object&gt;&lt;object type=&quot;3&quot; unique_id=&quot;10691&quot;&gt;&lt;property id=&quot;20148&quot; value=&quot;5&quot;/&gt;&lt;property id=&quot;20300&quot; value=&quot;Slide 22 - &amp;quot;Божий образ в человеке&amp;quot;&quot;/&gt;&lt;property id=&quot;20307&quot; value=&quot;542&quot;/&gt;&lt;/object&gt;&lt;object type=&quot;3&quot; unique_id=&quot;10692&quot;&gt;&lt;property id=&quot;20148&quot; value=&quot;5&quot;/&gt;&lt;property id=&quot;20300&quot; value=&quot;Slide 23 - &amp;quot;Божий образ в человеке&amp;quot;&quot;/&gt;&lt;property id=&quot;20307&quot; value=&quot;566&quot;/&gt;&lt;/object&gt;&lt;object type=&quot;3&quot; unique_id=&quot;10693&quot;&gt;&lt;property id=&quot;20148&quot; value=&quot;5&quot;/&gt;&lt;property id=&quot;20300&quot; value=&quot;Slide 26 - &amp;quot;Божий образ в человеке&amp;quot;&quot;/&gt;&lt;property id=&quot;20307&quot; value=&quot;575&quot;/&gt;&lt;/object&gt;&lt;object type=&quot;3&quot; unique_id=&quot;10695&quot;&gt;&lt;property id=&quot;20148&quot; value=&quot;5&quot;/&gt;&lt;property id=&quot;20300&quot; value=&quot;Slide 27 - &amp;quot;Синонимичность образа и подобия&amp;quot;&quot;/&gt;&lt;property id=&quot;20307&quot; value=&quot;548&quot;/&gt;&lt;/object&gt;&lt;object type=&quot;3&quot; unique_id=&quot;10696&quot;&gt;&lt;property id=&quot;20148&quot; value=&quot;5&quot;/&gt;&lt;property id=&quot;20300&quot; value=&quot;Slide 28 - &amp;quot;Синонимичность образа и подобия&amp;quot;&quot;/&gt;&lt;property id=&quot;20307&quot; value=&quot;564&quot;/&gt;&lt;/object&gt;&lt;object type=&quot;3&quot; unique_id=&quot;10697&quot;&gt;&lt;property id=&quot;20148&quot; value=&quot;5&quot;/&gt;&lt;property id=&quot;20300&quot; value=&quot;Slide 29 - &amp;quot;Синонимичность образа и подобия&amp;quot;&quot;/&gt;&lt;property id=&quot;20307&quot; value=&quot;555&quot;/&gt;&lt;/object&gt;&lt;object type=&quot;3&quot; unique_id=&quot;10698&quot;&gt;&lt;property id=&quot;20148&quot; value=&quot;5&quot;/&gt;&lt;property id=&quot;20300&quot; value=&quot;Slide 30 - &amp;quot;Синонимичность образа и подобия&amp;quot;&quot;/&gt;&lt;property id=&quot;20307&quot; value=&quot;571&quot;/&gt;&lt;/object&gt;&lt;object type=&quot;3&quot; unique_id=&quot;10699&quot;&gt;&lt;property id=&quot;20148&quot; value=&quot;5&quot;/&gt;&lt;property id=&quot;20300&quot; value=&quot;Slide 31 - &amp;quot;Синонимичность образа и подобия&amp;quot;&quot;/&gt;&lt;property id=&quot;20307&quot; value=&quot;549&quot;/&gt;&lt;/object&gt;&lt;object type=&quot;3&quot; unique_id=&quot;10700&quot;&gt;&lt;property id=&quot;20148&quot; value=&quot;5&quot;/&gt;&lt;property id=&quot;20300&quot; value=&quot;Slide 34 - &amp;quot;Синонимичность образа и подобия&amp;quot;&quot;/&gt;&lt;property id=&quot;20307&quot; value=&quot;572&quot;/&gt;&lt;/object&gt;&lt;object type=&quot;3&quot; unique_id=&quot;10701&quot;&gt;&lt;property id=&quot;20148&quot; value=&quot;5&quot;/&gt;&lt;property id=&quot;20300&quot; value=&quot;Slide 35 - &amp;quot;Синонимичность образа и подобия&amp;quot;&quot;/&gt;&lt;property id=&quot;20307&quot; value=&quot;563&quot;/&gt;&lt;/object&gt;&lt;object type=&quot;3&quot; unique_id=&quot;10704&quot;&gt;&lt;property id=&quot;20148&quot; value=&quot;5&quot;/&gt;&lt;property id=&quot;20300&quot; value=&quot;Slide 36 - &amp;quot;Уэйн Грудем&amp;quot;&quot;/&gt;&lt;property id=&quot;20307&quot; value=&quot;426&quot;/&gt;&lt;/object&gt;&lt;object type=&quot;3&quot; unique_id=&quot;10705&quot;&gt;&lt;property id=&quot;20148&quot; value=&quot;5&quot;/&gt;&lt;property id=&quot;20300&quot; value=&quot;Slide 37 - &amp;quot;Католическое понимание&amp;quot;&quot;/&gt;&lt;property id=&quot;20307&quot; value=&quot;544&quot;/&gt;&lt;/object&gt;&lt;object type=&quot;3&quot; unique_id=&quot;10706&quot;&gt;&lt;property id=&quot;20148&quot; value=&quot;5&quot;/&gt;&lt;property id=&quot;20300&quot; value=&quot;Slide 38 - &amp;quot;Лютеранское понимание&amp;quot;&quot;/&gt;&lt;property id=&quot;20307&quot; value=&quot;529&quot;/&gt;&lt;/object&gt;&lt;object type=&quot;3&quot; unique_id=&quot;10708&quot;&gt;&lt;property id=&quot;20148&quot; value=&quot;5&quot;/&gt;&lt;property id=&quot;20300&quot; value=&quot;Slide 40 - &amp;quot;Православное понимание&amp;quot;&quot;/&gt;&lt;property id=&quot;20307&quot; value=&quot;543&quot;/&gt;&lt;/object&gt;&lt;object type=&quot;3&quot; unique_id=&quot;10709&quot;&gt;&lt;property id=&quot;20148&quot; value=&quot;5&quot;/&gt;&lt;property id=&quot;20300&quot; value=&quot;Slide 41 - &amp;quot;Православное понимание&amp;quot;&quot;/&gt;&lt;property id=&quot;20307&quot; value=&quot;578&quot;/&gt;&lt;/object&gt;&lt;object type=&quot;3&quot; unique_id=&quot;10710&quot;&gt;&lt;property id=&quot;20148&quot; value=&quot;5&quot;/&gt;&lt;property id=&quot;20300&quot; value=&quot;Slide 43 - &amp;quot;Православное понимание&amp;quot;&quot;/&gt;&lt;property id=&quot;20307&quot; value=&quot;579&quot;/&gt;&lt;/object&gt;&lt;object type=&quot;3&quot; unique_id=&quot;10711&quot;&gt;&lt;property id=&quot;20148&quot; value=&quot;5&quot;/&gt;&lt;property id=&quot;20300&quot; value=&quot;Slide 44 - &amp;quot;Православное понимание&amp;quot;&quot;/&gt;&lt;property id=&quot;20307&quot; value=&quot;580&quot;/&gt;&lt;/object&gt;&lt;object type=&quot;3&quot; unique_id=&quot;10713&quot;&gt;&lt;property id=&quot;20148&quot; value=&quot;5&quot;/&gt;&lt;property id=&quot;20300&quot; value=&quot;Slide 45 - &amp;quot;Бытие 1:26&amp;quot;&quot;/&gt;&lt;property id=&quot;20307&quot; value=&quot;305&quot;/&gt;&lt;/object&gt;&lt;object type=&quot;3&quot; unique_id=&quot;10714&quot;&gt;&lt;property id=&quot;20148&quot; value=&quot;5&quot;/&gt;&lt;property id=&quot;20300&quot; value=&quot;Slide 46 - &amp;quot;Бытие 1:26&amp;quot;&quot;/&gt;&lt;property id=&quot;20307&quot; value=&quot;581&quot;/&gt;&lt;/object&gt;&lt;object type=&quot;3&quot; unique_id=&quot;10715&quot;&gt;&lt;property id=&quot;20148&quot; value=&quot;5&quot;/&gt;&lt;property id=&quot;20300&quot; value=&quot;Slide 47 - &amp;quot;Бытие 1:27&amp;quot;&quot;/&gt;&lt;property id=&quot;20307&quot; value=&quot;316&quot;/&gt;&lt;/object&gt;&lt;object type=&quot;3&quot; unique_id=&quot;10716&quot;&gt;&lt;property id=&quot;20148&quot; value=&quot;5&quot;/&gt;&lt;property id=&quot;20300&quot; value=&quot;Slide 48 - &amp;quot;Бытие 1:27&amp;quot;&quot;/&gt;&lt;property id=&quot;20307&quot; value=&quot;582&quot;/&gt;&lt;/object&gt;&lt;object type=&quot;3&quot; unique_id=&quot;10718&quot;&gt;&lt;property id=&quot;20148&quot; value=&quot;5&quot;/&gt;&lt;property id=&quot;20300&quot; value=&quot;Slide 49 - &amp;quot;Бытие 5:1-3&amp;quot;&quot;/&gt;&lt;property id=&quot;20307&quot; value=&quot;315&quot;/&gt;&lt;/object&gt;&lt;object type=&quot;3&quot; unique_id=&quot;10719&quot;&gt;&lt;property id=&quot;20148&quot; value=&quot;5&quot;/&gt;&lt;property id=&quot;20300&quot; value=&quot;Slide 50 - &amp;quot;Бытие 5:1-2&amp;quot;&quot;/&gt;&lt;property id=&quot;20307&quot; value=&quot;583&quot;/&gt;&lt;/object&gt;&lt;object type=&quot;3&quot; unique_id=&quot;10720&quot;&gt;&lt;property id=&quot;20148&quot; value=&quot;5&quot;/&gt;&lt;property id=&quot;20300&quot; value=&quot;Slide 51 - &amp;quot;Бытие 9:6&amp;quot;&quot;/&gt;&lt;property id=&quot;20307&quot; value=&quot;319&quot;/&gt;&lt;/object&gt;&lt;object type=&quot;3&quot; unique_id=&quot;10721&quot;&gt;&lt;property id=&quot;20148&quot; value=&quot;5&quot;/&gt;&lt;property id=&quot;20300&quot; value=&quot;Slide 52 - &amp;quot;Псалом 8:6-9&amp;quot;&quot;/&gt;&lt;property id=&quot;20307&quot; value=&quot;314&quot;/&gt;&lt;/object&gt;&lt;object type=&quot;3&quot; unique_id=&quot;10722&quot;&gt;&lt;property id=&quot;20148&quot; value=&quot;5&quot;/&gt;&lt;property id=&quot;20300&quot; value=&quot;Slide 53 - &amp;quot;1 Коринфянам 11:7&amp;quot;&quot;/&gt;&lt;property id=&quot;20307&quot; value=&quot;320&quot;/&gt;&lt;/object&gt;&lt;object type=&quot;3&quot; unique_id=&quot;10723&quot;&gt;&lt;property id=&quot;20148&quot; value=&quot;5&quot;/&gt;&lt;property id=&quot;20300&quot; value=&quot;Slide 54 - &amp;quot;2 Коринфянам 4:4&amp;quot;&quot;/&gt;&lt;property id=&quot;20307&quot; value=&quot;322&quot;/&gt;&lt;/object&gt;&lt;object type=&quot;3&quot; unique_id=&quot;10724&quot;&gt;&lt;property id=&quot;20148&quot; value=&quot;5&quot;/&gt;&lt;property id=&quot;20300&quot; value=&quot;Slide 55 - &amp;quot;К Колоссянам 1:15&amp;quot;&quot;/&gt;&lt;property id=&quot;20307&quot; value=&quot;323&quot;/&gt;&lt;/object&gt;&lt;object type=&quot;3&quot; unique_id=&quot;10725&quot;&gt;&lt;property id=&quot;20148&quot; value=&quot;5&quot;/&gt;&lt;property id=&quot;20300&quot; value=&quot;Slide 56 - &amp;quot;К Римлянам 8:29&amp;quot;&quot;/&gt;&lt;property id=&quot;20307&quot; value=&quot;326&quot;/&gt;&lt;/object&gt;&lt;object type=&quot;3&quot; unique_id=&quot;10726&quot;&gt;&lt;property id=&quot;20148&quot; value=&quot;5&quot;/&gt;&lt;property id=&quot;20300&quot; value=&quot;Slide 57 - &amp;quot;1 Коринфянам 15:49&amp;quot;&quot;/&gt;&lt;property id=&quot;20307&quot; value=&quot;324&quot;/&gt;&lt;/object&gt;&lt;object type=&quot;3&quot; unique_id=&quot;10727&quot;&gt;&lt;property id=&quot;20148&quot; value=&quot;5&quot;/&gt;&lt;property id=&quot;20300&quot; value=&quot;Slide 58 - &amp;quot;К Колоссянам 3:10&amp;quot;&quot;/&gt;&lt;property id=&quot;20307&quot; value=&quot;325&quot;/&gt;&lt;/object&gt;&lt;object type=&quot;3&quot; unique_id=&quot;10728&quot;&gt;&lt;property id=&quot;20148&quot; value=&quot;5&quot;/&gt;&lt;property id=&quot;20300&quot; value=&quot;Slide 59 - &amp;quot;2 Коринфянам 3:18&amp;quot;&quot;/&gt;&lt;property id=&quot;20307&quot; value=&quot;327&quot;/&gt;&lt;/object&gt;&lt;object type=&quot;3&quot; unique_id=&quot;10729&quot;&gt;&lt;property id=&quot;20148&quot; value=&quot;5&quot;/&gt;&lt;property id=&quot;20300&quot; value=&quot;Slide 60 - &amp;quot;Иакова 3:9&amp;quot;&quot;/&gt;&lt;property id=&quot;20307&quot; value=&quot;328&quot;/&gt;&lt;/object&gt;&lt;object type=&quot;3&quot; unique_id=&quot;10741&quot;&gt;&lt;property id=&quot;20148&quot; value=&quot;5&quot;/&gt;&lt;property id=&quot;20300&quot; value=&quot;Slide 61 - &amp;quot;Божий образ в человеке&amp;quot;&quot;/&gt;&lt;property id=&quot;20307&quot; value=&quot;522&quot;/&gt;&lt;/object&gt;&lt;object type=&quot;3&quot; unique_id=&quot;259233&quot;&gt;&lt;property id=&quot;20148&quot; value=&quot;5&quot;/&gt;&lt;property id=&quot;20300&quot; value=&quot;Slide 24 - &amp;quot;Божий образ в человеке&amp;quot;&quot;/&gt;&lt;property id=&quot;20307&quot; value=&quot;589&quot;/&gt;&lt;/object&gt;&lt;object type=&quot;3&quot; unique_id=&quot;259234&quot;&gt;&lt;property id=&quot;20148&quot; value=&quot;5&quot;/&gt;&lt;property id=&quot;20300&quot; value=&quot;Slide 25 - &amp;quot;Божий образ в человеке&amp;quot;&quot;/&gt;&lt;property id=&quot;20307&quot; value=&quot;590&quot;/&gt;&lt;/object&gt;&lt;object type=&quot;3&quot; unique_id=&quot;259235&quot;&gt;&lt;property id=&quot;20148&quot; value=&quot;5&quot;/&gt;&lt;property id=&quot;20300&quot; value=&quot;Slide 32 - &amp;quot;Синонимичность образа и подобия&amp;quot;&quot;/&gt;&lt;property id=&quot;20307&quot; value=&quot;587&quot;/&gt;&lt;/object&gt;&lt;object type=&quot;3&quot; unique_id=&quot;259236&quot;&gt;&lt;property id=&quot;20148&quot; value=&quot;5&quot;/&gt;&lt;property id=&quot;20300&quot; value=&quot;Slide 33 - &amp;quot;Синонимичность образа и подобия&amp;quot;&quot;/&gt;&lt;property id=&quot;20307&quot; value=&quot;588&quot;/&gt;&lt;/object&gt;&lt;object type=&quot;3&quot; unique_id=&quot;259237&quot;&gt;&lt;property id=&quot;20148&quot; value=&quot;5&quot;/&gt;&lt;property id=&quot;20300&quot; value=&quot;Slide 39 - &amp;quot;Методическое понимание&amp;quot;&quot;/&gt;&lt;property id=&quot;20307&quot; value=&quot;591&quot;/&gt;&lt;/object&gt;&lt;object type=&quot;3&quot; unique_id=&quot;259238&quot;&gt;&lt;property id=&quot;20148&quot; value=&quot;5&quot;/&gt;&lt;property id=&quot;20300&quot; value=&quot;Slide 42 - &amp;quot;Православное понимание&amp;quot;&quot;/&gt;&lt;property id=&quot;20307&quot; value=&quot;5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ipple">
  <a:themeElements>
    <a:clrScheme name="Ripple 10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1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2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Ripple 11">
    <a:dk1>
      <a:srgbClr val="3B4B5D"/>
    </a:dk1>
    <a:lt1>
      <a:srgbClr val="FFFFFF"/>
    </a:lt1>
    <a:dk2>
      <a:srgbClr val="466886"/>
    </a:dk2>
    <a:lt2>
      <a:srgbClr val="CCECFF"/>
    </a:lt2>
    <a:accent1>
      <a:srgbClr val="6D9D97"/>
    </a:accent1>
    <a:accent2>
      <a:srgbClr val="53718C"/>
    </a:accent2>
    <a:accent3>
      <a:srgbClr val="B0B9C3"/>
    </a:accent3>
    <a:accent4>
      <a:srgbClr val="DADADA"/>
    </a:accent4>
    <a:accent5>
      <a:srgbClr val="BACCC9"/>
    </a:accent5>
    <a:accent6>
      <a:srgbClr val="4A667E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12306</TotalTime>
  <Words>1385</Words>
  <Application>Microsoft Office PowerPoint</Application>
  <PresentationFormat>On-screen Show (4:3)</PresentationFormat>
  <Paragraphs>371</Paragraphs>
  <Slides>61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Arial Black</vt:lpstr>
      <vt:lpstr>Bookman Old Style</vt:lpstr>
      <vt:lpstr>Graeca</vt:lpstr>
      <vt:lpstr>GraecaII</vt:lpstr>
      <vt:lpstr>Hebraica</vt:lpstr>
      <vt:lpstr>HebraicaII</vt:lpstr>
      <vt:lpstr>Impact</vt:lpstr>
      <vt:lpstr>Tahoma</vt:lpstr>
      <vt:lpstr>Times New Roman</vt:lpstr>
      <vt:lpstr>Wingdings</vt:lpstr>
      <vt:lpstr>Ripple</vt:lpstr>
      <vt:lpstr>A&amp;L Draw Graphic</vt:lpstr>
      <vt:lpstr>Божий образ в человеке</vt:lpstr>
      <vt:lpstr>PowerPoint Presentation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Божий образ в человеке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Синонимичность образа и подобия</vt:lpstr>
      <vt:lpstr>Уэйн Грудем</vt:lpstr>
      <vt:lpstr>Католическое понимание</vt:lpstr>
      <vt:lpstr>Лютеранское понимание</vt:lpstr>
      <vt:lpstr>Методическое понимание</vt:lpstr>
      <vt:lpstr>Православное понимание</vt:lpstr>
      <vt:lpstr>Православное понимание</vt:lpstr>
      <vt:lpstr>Православное понимание</vt:lpstr>
      <vt:lpstr>Православное понимание</vt:lpstr>
      <vt:lpstr>Православное понимание</vt:lpstr>
      <vt:lpstr>Бытие 1:26</vt:lpstr>
      <vt:lpstr>Бытие 1:26</vt:lpstr>
      <vt:lpstr>Бытие 1:27</vt:lpstr>
      <vt:lpstr>Бытие 1:27</vt:lpstr>
      <vt:lpstr>Бытие 5:1-3</vt:lpstr>
      <vt:lpstr>Бытие 5:1-2</vt:lpstr>
      <vt:lpstr>Бытие 9:6</vt:lpstr>
      <vt:lpstr>Псалом 8:6-9</vt:lpstr>
      <vt:lpstr>1 Коринфянам 11:7</vt:lpstr>
      <vt:lpstr>2 Коринфянам 4:4</vt:lpstr>
      <vt:lpstr>К Колоссянам 1:15</vt:lpstr>
      <vt:lpstr>К Римлянам 8:29</vt:lpstr>
      <vt:lpstr>1 Коринфянам 15:49</vt:lpstr>
      <vt:lpstr>К Колоссянам 3:10</vt:lpstr>
      <vt:lpstr>2 Коринфянам 3:18</vt:lpstr>
      <vt:lpstr>Иакова 3:9</vt:lpstr>
      <vt:lpstr>Божий образ в человеке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Антропология</dc:title>
  <dc:creator>Tom Wespetal</dc:creator>
  <cp:lastModifiedBy>Tom and Nancy Wespetal</cp:lastModifiedBy>
  <cp:revision>188</cp:revision>
  <dcterms:created xsi:type="dcterms:W3CDTF">2003-08-27T09:05:33Z</dcterms:created>
  <dcterms:modified xsi:type="dcterms:W3CDTF">2017-09-22T15:52:11Z</dcterms:modified>
</cp:coreProperties>
</file>